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5" autoAdjust="0"/>
    <p:restoredTop sz="94660"/>
  </p:normalViewPr>
  <p:slideViewPr>
    <p:cSldViewPr snapToGrid="0">
      <p:cViewPr>
        <p:scale>
          <a:sx n="76" d="100"/>
          <a:sy n="76" d="100"/>
        </p:scale>
        <p:origin x="-34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F0AFDA-F67C-4B3A-AFB3-9E422422B5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6700" b="1" dirty="0"/>
              <a:t>ABC </a:t>
            </a:r>
            <a:r>
              <a:rPr lang="zh-TW" altLang="en-US" sz="6700" b="1" dirty="0"/>
              <a:t>教育大会 </a:t>
            </a:r>
            <a:r>
              <a:rPr lang="en-US" sz="6700" b="1" dirty="0"/>
              <a:t>2018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	</a:t>
            </a:r>
            <a:r>
              <a:rPr lang="zh-TW" altLang="en-US" sz="5300" b="1" dirty="0"/>
              <a:t>順服的操練</a:t>
            </a:r>
            <a:r>
              <a:rPr lang="en-US" altLang="zh-TW" sz="5300" b="1" dirty="0"/>
              <a:t>	</a:t>
            </a:r>
            <a:r>
              <a:rPr lang="en-US" altLang="zh-TW" b="1" dirty="0"/>
              <a:t>  </a:t>
            </a:r>
            <a:r>
              <a:rPr lang="zh-TW" altLang="en-US" sz="2200" b="1" dirty="0"/>
              <a:t>專題講員：王文彬 牧師</a:t>
            </a:r>
            <a:endParaRPr lang="en-US" sz="2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1179D44-E816-41C1-B8F4-3E6A528C47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/>
              <a:t>	</a:t>
            </a:r>
            <a:r>
              <a:rPr lang="en-US" sz="3600" b="1" dirty="0"/>
              <a:t>SPIRITUAL DISCIPLINE OF OBEDIENCE   </a:t>
            </a:r>
            <a:r>
              <a:rPr lang="en-US" sz="2000" b="1" dirty="0"/>
              <a:t>	</a:t>
            </a:r>
          </a:p>
          <a:p>
            <a:r>
              <a:rPr lang="en-US" sz="2000" b="1" dirty="0"/>
              <a:t>B</a:t>
            </a:r>
            <a:r>
              <a:rPr lang="en-US" b="1" dirty="0"/>
              <a:t>y Rev. Dr. John Wen-Pin Wang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53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F2FB2B-93BC-4D1F-B902-0194F383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3318135"/>
          </a:xfrm>
        </p:spPr>
        <p:txBody>
          <a:bodyPr>
            <a:normAutofit fontScale="90000"/>
          </a:bodyPr>
          <a:lstStyle/>
          <a:p>
            <a:r>
              <a:rPr lang="zh-TW" altLang="en-US" sz="5400" b="1" dirty="0"/>
              <a:t>聖</a:t>
            </a:r>
            <a:r>
              <a:rPr lang="zh-TW" altLang="en-US" sz="4900" b="1" dirty="0"/>
              <a:t>经的教導</a:t>
            </a:r>
            <a:r>
              <a:rPr lang="en-US" sz="4900" b="1" dirty="0"/>
              <a:t>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zh-TW" altLang="en-US" b="1" dirty="0"/>
              <a:t>所羅門求智慧</a:t>
            </a:r>
            <a:r>
              <a:rPr lang="en-US" b="1" dirty="0"/>
              <a:t>. </a:t>
            </a:r>
            <a:r>
              <a:rPr lang="zh-TW" altLang="en-US" b="1" dirty="0"/>
              <a:t>列王紀上三章九節</a:t>
            </a:r>
            <a:r>
              <a:rPr lang="en-US" b="1" dirty="0"/>
              <a:t>,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“</a:t>
            </a:r>
            <a:r>
              <a:rPr lang="zh-TW" altLang="en-US" b="1" dirty="0"/>
              <a:t>所以求你賜我智慧</a:t>
            </a:r>
            <a:r>
              <a:rPr lang="en-US" b="1" dirty="0"/>
              <a:t>, </a:t>
            </a:r>
            <a:r>
              <a:rPr lang="zh-TW" altLang="en-US" b="1" dirty="0"/>
              <a:t>可以判斷你的民， </a:t>
            </a:r>
            <a:r>
              <a:rPr lang="en-US" b="1" dirty="0"/>
              <a:t>                                                                                                 </a:t>
            </a:r>
            <a:r>
              <a:rPr lang="zh-TW" altLang="en-US" b="1" dirty="0"/>
              <a:t>能辨别是非，不然，誰能判斷这衆多的民呢？</a:t>
            </a:r>
            <a:r>
              <a:rPr lang="en-US" b="1" dirty="0"/>
              <a:t>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FBDE4C-4ABE-4FB2-9B0C-7944F3EB5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47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E58E8-3320-4F76-B289-BADD0BD1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3175591"/>
          </a:xfrm>
        </p:spPr>
        <p:txBody>
          <a:bodyPr/>
          <a:lstStyle/>
          <a:p>
            <a:r>
              <a:rPr lang="zh-TW" altLang="en-US" sz="4400" b="1" dirty="0"/>
              <a:t>聖经的教導</a:t>
            </a:r>
            <a:r>
              <a:rPr lang="en-US" sz="4400" b="1" dirty="0"/>
              <a:t>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zh-TW" altLang="en-US" sz="4000" b="1" dirty="0"/>
              <a:t>以弗所書五章二十一節</a:t>
            </a:r>
            <a:r>
              <a:rPr lang="en-US" sz="4000" b="1" dirty="0"/>
              <a:t>,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b="1" dirty="0"/>
              <a:t>“</a:t>
            </a:r>
            <a:r>
              <a:rPr lang="zh-TW" altLang="en-US" sz="4000" b="1" dirty="0"/>
              <a:t>當存敬畏基督的心，彼此順服。</a:t>
            </a:r>
            <a:r>
              <a:rPr lang="en-US" sz="4000" b="1" dirty="0"/>
              <a:t>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2CC954-57D8-4D3D-BF3F-7B81043B3873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87C34F1-C31D-4BF6-8EB4-41D442672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0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12E48E-0D4A-40A2-AD47-5C138C338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/>
              <a:t>順服的界限範圍</a:t>
            </a:r>
            <a:r>
              <a:rPr lang="en-US" sz="4400" b="1" dirty="0"/>
              <a:t>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1. </a:t>
            </a:r>
            <a:r>
              <a:rPr lang="zh-TW" altLang="en-US" sz="4400" b="1" dirty="0"/>
              <a:t>宇宙自然的律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5F8020-D051-43F6-99B1-7E97F04E5796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3B6E33F-DFA9-4A1C-B880-188FBE40E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00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83033B-0161-4DAA-B4D6-9A13A7387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3366977"/>
          </a:xfrm>
        </p:spPr>
        <p:txBody>
          <a:bodyPr>
            <a:normAutofit fontScale="90000"/>
          </a:bodyPr>
          <a:lstStyle/>
          <a:p>
            <a:r>
              <a:rPr lang="zh-TW" altLang="en-US" sz="4400" b="1" dirty="0"/>
              <a:t>順服的界限範圍</a:t>
            </a:r>
            <a:r>
              <a:rPr lang="en-US" sz="4400" b="1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2. </a:t>
            </a:r>
            <a:r>
              <a:rPr lang="zh-TW" altLang="en-US" sz="4000" b="1" dirty="0"/>
              <a:t>上帝聖道的律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zh-TW" altLang="en-US" sz="3600" b="1" dirty="0"/>
              <a:t>詩篇二十五篇九節</a:t>
            </a:r>
            <a:r>
              <a:rPr lang="en-US" sz="3600" b="1" dirty="0"/>
              <a:t>,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/>
              <a:t>“</a:t>
            </a:r>
            <a:r>
              <a:rPr lang="zh-TW" altLang="en-US" sz="3600" b="1" dirty="0"/>
              <a:t>祂必按公平引領謙卑人</a:t>
            </a:r>
            <a:r>
              <a:rPr lang="en-US" sz="3600" b="1" dirty="0"/>
              <a:t>,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zh-TW" altLang="en-US" sz="3600" b="1" dirty="0"/>
              <a:t>將祂的道教訓他們。</a:t>
            </a:r>
            <a:r>
              <a:rPr lang="en-US" sz="3600" b="1" dirty="0"/>
              <a:t>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74C593-96CC-42C3-9E26-5958557BD80D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CFD152-A2DB-4558-9BC8-3DCF2E806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3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E4E46D-B267-4C45-85B0-6E4E5A85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3763196"/>
          </a:xfrm>
        </p:spPr>
        <p:txBody>
          <a:bodyPr>
            <a:normAutofit fontScale="90000"/>
          </a:bodyPr>
          <a:lstStyle/>
          <a:p>
            <a:r>
              <a:rPr lang="zh-TW" altLang="en-US" sz="4400" b="1" dirty="0"/>
              <a:t>順服的界限範圍</a:t>
            </a:r>
            <a:r>
              <a:rPr lang="en-US" sz="4400" b="1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3. </a:t>
            </a:r>
            <a:r>
              <a:rPr lang="zh-TW" altLang="en-US" sz="3600" b="1" dirty="0"/>
              <a:t>聖灵的律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dirty="0"/>
              <a:t/>
            </a:r>
            <a:br>
              <a:rPr lang="en-US" dirty="0"/>
            </a:br>
            <a:r>
              <a:rPr lang="zh-TW" altLang="en-US" sz="3600" b="1" dirty="0"/>
              <a:t>约翰福音七章十七節</a:t>
            </a:r>
            <a:r>
              <a:rPr lang="en-US" sz="3600" b="1" dirty="0"/>
              <a:t>,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/>
              <a:t>“</a:t>
            </a:r>
            <a:r>
              <a:rPr lang="zh-TW" altLang="en-US" sz="3600" b="1" dirty="0"/>
              <a:t>人若立志遵著祂的旨意行</a:t>
            </a:r>
            <a:r>
              <a:rPr lang="en-US" sz="3600" b="1" dirty="0"/>
              <a:t>,     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/>
              <a:t> </a:t>
            </a:r>
            <a:r>
              <a:rPr lang="zh-TW" altLang="en-US" sz="3600" b="1" dirty="0"/>
              <a:t>就必曉得这教訓或是出於神</a:t>
            </a:r>
            <a:r>
              <a:rPr lang="en-US" sz="3600" b="1" dirty="0"/>
              <a:t>,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zh-TW" altLang="en-US" sz="3600" b="1" dirty="0"/>
              <a:t>或是我憑著自己說的</a:t>
            </a:r>
            <a:r>
              <a:rPr lang="en-US" sz="3600" b="1" dirty="0"/>
              <a:t>.”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DA5B0E-06FD-458F-A334-CCDE00044AD5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720644" y="3880884"/>
            <a:ext cx="8752299" cy="323936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C32670-0566-47EB-9451-D718F4930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733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73F870-E97D-4416-8B5E-2AA8A6CC8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895" y="571500"/>
            <a:ext cx="85382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65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E9B526-F79A-4D4C-96AE-AF1140DA5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75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862A90-E4CC-4D95-A596-0CB9B072B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99" y="0"/>
            <a:ext cx="8110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6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F564E7-282F-408C-9665-14AC677B6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3345712"/>
          </a:xfrm>
        </p:spPr>
        <p:txBody>
          <a:bodyPr/>
          <a:lstStyle/>
          <a:p>
            <a:r>
              <a:rPr lang="zh-TW" altLang="en-US" sz="4800" b="1" dirty="0"/>
              <a:t>順服的行動</a:t>
            </a:r>
            <a:r>
              <a:rPr lang="en-US" sz="4800" b="1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zh-TW" altLang="en-US" sz="3600" b="1" dirty="0"/>
              <a:t>馬可福音八章三十四節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/>
              <a:t>“</a:t>
            </a:r>
            <a:r>
              <a:rPr lang="zh-TW" altLang="en-US" sz="3600" b="1" dirty="0"/>
              <a:t>若有人要跟從我</a:t>
            </a:r>
            <a:r>
              <a:rPr lang="en-US" sz="3600" b="1" dirty="0"/>
              <a:t>, </a:t>
            </a:r>
            <a:r>
              <a:rPr lang="zh-TW" altLang="en-US" sz="3600" b="1" dirty="0"/>
              <a:t>就當捨己</a:t>
            </a:r>
            <a:r>
              <a:rPr lang="en-US" sz="3600" b="1" dirty="0"/>
              <a:t>,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zh-TW" altLang="en-US" sz="3600" b="1" dirty="0"/>
              <a:t>背起他的十字架來跟從我</a:t>
            </a:r>
            <a:r>
              <a:rPr lang="en-US" sz="3600" b="1" dirty="0"/>
              <a:t>.”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949DFC-4061-4776-A5DA-557A1A705E42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4AD51D-2321-4110-A580-F47470651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3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55F59-2477-4C60-8397-D46152995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3356344"/>
          </a:xfrm>
        </p:spPr>
        <p:txBody>
          <a:bodyPr/>
          <a:lstStyle/>
          <a:p>
            <a:r>
              <a:rPr lang="zh-TW" altLang="en-US" sz="4800" b="1" dirty="0"/>
              <a:t>結論</a:t>
            </a:r>
            <a:r>
              <a:rPr lang="en-US" sz="4800" b="1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zh-TW" altLang="en-US" sz="3600" b="1" dirty="0"/>
              <a:t>立志謙卑</a:t>
            </a:r>
            <a:r>
              <a:rPr lang="en-US" sz="3600" b="1" dirty="0"/>
              <a:t>, </a:t>
            </a:r>
            <a:r>
              <a:rPr lang="zh-TW" altLang="en-US" sz="3600" b="1" dirty="0"/>
              <a:t>遵著主的旨意行</a:t>
            </a:r>
            <a:r>
              <a:rPr lang="en-US" sz="3600" b="1" dirty="0"/>
              <a:t>.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zh-TW" altLang="en-US" sz="3600" b="1" dirty="0"/>
              <a:t>存敬畏基督的心，彼此順服</a:t>
            </a:r>
            <a:r>
              <a:rPr lang="en-US" sz="3600" b="1" dirty="0"/>
              <a:t>,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zh-TW" altLang="en-US" sz="3600" b="1" dirty="0"/>
              <a:t>背起十字架</a:t>
            </a:r>
            <a:r>
              <a:rPr lang="en-US" sz="3600" b="1" dirty="0"/>
              <a:t>, </a:t>
            </a:r>
            <a:r>
              <a:rPr lang="zh-TW" altLang="en-US" sz="3600" b="1" dirty="0"/>
              <a:t>順服跟從主耶稣</a:t>
            </a:r>
            <a:r>
              <a:rPr lang="en-US" sz="3600" b="1" dirty="0"/>
              <a:t>.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CE2EB2-18EF-49A8-8D76-0B81CAEC914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21E6D5-11F2-4229-82FC-CD028CB1A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77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3B3611-97B5-4563-8CAE-77750D9AE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/>
              <a:t>專題大綱</a:t>
            </a:r>
            <a:r>
              <a:rPr lang="zh-TW" altLang="en-US" sz="6000" dirty="0"/>
              <a:t>：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E33C3C-2063-4F35-B01A-30764B860A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42659" y="2367092"/>
            <a:ext cx="7535253" cy="3424107"/>
          </a:xfrm>
        </p:spPr>
        <p:txBody>
          <a:bodyPr anchor="ctr">
            <a:normAutofit fontScale="92500" lnSpcReduction="20000"/>
          </a:bodyPr>
          <a:lstStyle/>
          <a:p>
            <a:r>
              <a:rPr lang="zh-TW" altLang="en-US" sz="3000" b="1" dirty="0"/>
              <a:t>前言</a:t>
            </a:r>
            <a:endParaRPr lang="en-US" sz="3000" dirty="0"/>
          </a:p>
          <a:p>
            <a:r>
              <a:rPr lang="zh-TW" altLang="en-US" sz="3000" b="1" dirty="0"/>
              <a:t>順服的功課</a:t>
            </a:r>
            <a:r>
              <a:rPr lang="en-US" sz="3000" b="1" dirty="0"/>
              <a:t>, </a:t>
            </a:r>
            <a:r>
              <a:rPr lang="zh-TW" altLang="en-US" sz="3000" b="1" dirty="0"/>
              <a:t>自由与順服</a:t>
            </a:r>
            <a:endParaRPr lang="en-US" sz="3000" dirty="0"/>
          </a:p>
          <a:p>
            <a:r>
              <a:rPr lang="zh-TW" altLang="en-US" sz="3000" b="1" dirty="0"/>
              <a:t>順服的試煉</a:t>
            </a:r>
            <a:r>
              <a:rPr lang="en-US" sz="3000" b="1" dirty="0"/>
              <a:t>, </a:t>
            </a:r>
            <a:r>
              <a:rPr lang="zh-TW" altLang="en-US" sz="3000" b="1" dirty="0"/>
              <a:t>耶稣的榜樣</a:t>
            </a:r>
            <a:endParaRPr lang="en-US" sz="3000" dirty="0"/>
          </a:p>
          <a:p>
            <a:r>
              <a:rPr lang="zh-TW" altLang="en-US" sz="3000" b="1" dirty="0"/>
              <a:t>圣经的教導</a:t>
            </a:r>
            <a:r>
              <a:rPr lang="en-US" sz="3000" b="1" dirty="0"/>
              <a:t>, </a:t>
            </a:r>
            <a:r>
              <a:rPr lang="zh-TW" altLang="en-US" sz="3000" b="1" dirty="0"/>
              <a:t>順服的界限範圍</a:t>
            </a:r>
            <a:endParaRPr lang="en-US" sz="3000" dirty="0"/>
          </a:p>
          <a:p>
            <a:r>
              <a:rPr lang="zh-TW" altLang="en-US" sz="3000" b="1" dirty="0"/>
              <a:t>順服的行動</a:t>
            </a:r>
            <a:endParaRPr lang="en-US" sz="3000" dirty="0"/>
          </a:p>
          <a:p>
            <a:r>
              <a:rPr lang="zh-TW" altLang="en-US" sz="3000" b="1" dirty="0"/>
              <a:t>結論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753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8BC78F-A659-4C5D-AD76-96EABDE67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08904" y="1358282"/>
            <a:ext cx="6858000" cy="414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98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512EC5-C1D6-4B17-B858-237CB72FE9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300" b="1" dirty="0"/>
              <a:t>前言</a:t>
            </a:r>
            <a:r>
              <a:rPr lang="en-US" sz="5300" b="1" dirty="0"/>
              <a:t>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zh-TW" altLang="en-US" sz="5300" b="1" dirty="0"/>
              <a:t>順服的操練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28120D0-2985-48D8-92B1-9598E3DD3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295553"/>
            <a:ext cx="8689976" cy="96224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3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96E186-AEAC-4B8A-841C-809C44CB6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316" y="609599"/>
            <a:ext cx="9973340" cy="3763197"/>
          </a:xfrm>
        </p:spPr>
        <p:txBody>
          <a:bodyPr>
            <a:normAutofit fontScale="90000"/>
          </a:bodyPr>
          <a:lstStyle/>
          <a:p>
            <a:r>
              <a:rPr lang="zh-TW" altLang="en-US" sz="4800" b="1" dirty="0"/>
              <a:t>順服的功課 </a:t>
            </a:r>
            <a:r>
              <a:rPr lang="en-US" sz="4800" b="1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zh-TW" altLang="en-US" sz="4000" b="1" dirty="0"/>
              <a:t>基督徒全然自由</a:t>
            </a:r>
            <a:r>
              <a:rPr lang="en-US" sz="4000" b="1" dirty="0"/>
              <a:t>, </a:t>
            </a:r>
            <a:r>
              <a:rPr lang="zh-TW" altLang="en-US" sz="4000" b="1" dirty="0"/>
              <a:t>不受制於任何人</a:t>
            </a:r>
            <a:r>
              <a:rPr lang="en-US" sz="4000" b="1" dirty="0"/>
              <a:t>; </a:t>
            </a:r>
            <a:br>
              <a:rPr lang="en-US" sz="4000" b="1" dirty="0"/>
            </a:br>
            <a:r>
              <a:rPr lang="zh-TW" altLang="en-US" sz="4000" b="1" dirty="0"/>
              <a:t>基督徒是衆人的忠僕，屈從所有人。</a:t>
            </a: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- </a:t>
            </a:r>
            <a:r>
              <a:rPr lang="zh-TW" altLang="en-US" sz="4000" b="1" dirty="0"/>
              <a:t>馬丁．路德</a:t>
            </a:r>
            <a:r>
              <a:rPr lang="en-US" sz="4400" b="1" dirty="0"/>
              <a:t/>
            </a:r>
            <a:br>
              <a:rPr lang="en-US" sz="4400" b="1" dirty="0"/>
            </a:br>
            <a:endParaRPr lang="en-US" sz="4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B0A0DC-AA24-4895-9729-A8BCF0CAA0A4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720644" y="3923414"/>
            <a:ext cx="8752299" cy="60605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6757E09-FC4E-4D9B-A47A-868335E56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9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7C1734-71F0-4421-8E7F-9ABCF739C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3452037"/>
          </a:xfrm>
        </p:spPr>
        <p:txBody>
          <a:bodyPr>
            <a:normAutofit fontScale="90000"/>
          </a:bodyPr>
          <a:lstStyle/>
          <a:p>
            <a:r>
              <a:rPr lang="en-US" altLang="zh-TW" sz="3600" b="1" dirty="0"/>
              <a:t/>
            </a:r>
            <a:br>
              <a:rPr lang="en-US" altLang="zh-TW" sz="3600" b="1" dirty="0"/>
            </a:br>
            <a:r>
              <a:rPr lang="zh-TW" altLang="en-US" sz="5300" b="1" dirty="0"/>
              <a:t>自由与順服</a:t>
            </a:r>
            <a:r>
              <a:rPr lang="en-US" sz="5300" b="1" dirty="0"/>
              <a:t>: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dirty="0"/>
              <a:t/>
            </a:r>
            <a:br>
              <a:rPr lang="en-US" dirty="0"/>
            </a:br>
            <a:r>
              <a:rPr lang="zh-TW" altLang="en-US" b="1" dirty="0"/>
              <a:t>求主把我捆綁，我才得著釋放，願主逼我向你繳械， </a:t>
            </a:r>
            <a:r>
              <a:rPr lang="en-US" b="1" dirty="0"/>
              <a:t>                                                                   </a:t>
            </a:r>
            <a:r>
              <a:rPr lang="zh-TW" altLang="en-US" b="1" dirty="0"/>
              <a:t>我才得勝奏凱，當我倚靠自己，我就失败危險， </a:t>
            </a:r>
            <a:r>
              <a:rPr lang="en-US" b="1" dirty="0"/>
              <a:t>                                                                            </a:t>
            </a:r>
            <a:r>
              <a:rPr lang="zh-TW" altLang="en-US" b="1" dirty="0"/>
              <a:t>當主膀臂將我監禁，我手就更奮興。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100" b="1" dirty="0"/>
              <a:t>-</a:t>
            </a:r>
            <a:r>
              <a:rPr lang="zh-TW" altLang="en-US" sz="2800" b="1" dirty="0"/>
              <a:t>頌主聖歌</a:t>
            </a:r>
            <a:r>
              <a:rPr lang="en-US" sz="2800" b="1" dirty="0"/>
              <a:t>302</a:t>
            </a:r>
            <a:r>
              <a:rPr lang="zh-TW" altLang="en-US" sz="2800" b="1" dirty="0"/>
              <a:t>首</a:t>
            </a:r>
            <a:r>
              <a:rPr lang="en-US" sz="2800" b="1" dirty="0"/>
              <a:t>-</a:t>
            </a:r>
            <a:r>
              <a:rPr lang="zh-TW" altLang="en-US" sz="2800" b="1" dirty="0"/>
              <a:t>願作主囚。</a:t>
            </a:r>
            <a:r>
              <a:rPr lang="en-US" altLang="zh-TW" sz="3100" b="1" dirty="0"/>
              <a:t/>
            </a:r>
            <a:br>
              <a:rPr lang="en-US" altLang="zh-TW" sz="3100" b="1" dirty="0"/>
            </a:br>
            <a:r>
              <a:rPr lang="zh-TW" altLang="en-US" sz="2700" b="1" dirty="0"/>
              <a:t>作者馬得勝</a:t>
            </a:r>
            <a:r>
              <a:rPr lang="en-US" sz="2700" b="1" dirty="0"/>
              <a:t>George Matheson </a:t>
            </a: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943264-652F-4300-BCFD-64BAA32ED5C8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720644" y="4061637"/>
            <a:ext cx="8752299" cy="9694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980D1A9-9AD9-4F76-A9D6-148ACEBBA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C1DF6C-196B-4017-8211-EC817C481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3041688"/>
          </a:xfrm>
        </p:spPr>
        <p:txBody>
          <a:bodyPr>
            <a:normAutofit fontScale="90000"/>
          </a:bodyPr>
          <a:lstStyle/>
          <a:p>
            <a:r>
              <a:rPr lang="zh-TW" altLang="en-US" sz="5300" b="1" dirty="0"/>
              <a:t>順服的試煉</a:t>
            </a:r>
            <a:r>
              <a:rPr lang="en-US" sz="5300" b="1" dirty="0"/>
              <a:t>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zh-TW" altLang="en-US" sz="4400" b="1" dirty="0"/>
              <a:t>心得著主耶稣的釋放</a:t>
            </a:r>
            <a:r>
              <a:rPr lang="en-US" sz="4400" b="1" dirty="0"/>
              <a:t>, </a:t>
            </a:r>
            <a:br>
              <a:rPr lang="en-US" sz="4400" b="1" dirty="0"/>
            </a:br>
            <a:r>
              <a:rPr lang="zh-TW" altLang="en-US" sz="4400" b="1" dirty="0"/>
              <a:t>基督徒更奮興。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F0A95D-FAFC-49F9-8118-FD40BD544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09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DB8ED-854D-4757-8765-71C191CE9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/>
              <a:t>順服的試煉</a:t>
            </a:r>
            <a:r>
              <a:rPr lang="en-US" sz="5400" b="1" dirty="0"/>
              <a:t>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zh-TW" altLang="en-US" sz="4800" b="1" dirty="0"/>
              <a:t>心得著主耶稣的釋放</a:t>
            </a:r>
            <a:r>
              <a:rPr lang="en-US" sz="4800" b="1" dirty="0"/>
              <a:t>, </a:t>
            </a:r>
            <a:br>
              <a:rPr lang="en-US" sz="4800" b="1" dirty="0"/>
            </a:br>
            <a:r>
              <a:rPr lang="zh-TW" altLang="en-US" sz="4800" b="1" dirty="0"/>
              <a:t>基督徒更奮興。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1C1C46-2CD0-43EF-8CA0-8CF6D9B31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1F7D32-DAFF-49F2-B9ED-FF016C186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14312"/>
            <a:ext cx="9525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2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D26FFE9-AA5A-460A-B38F-370BBFC3F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1555750"/>
            <a:ext cx="69850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9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33359D-C0E2-472D-A05C-12E23BFCC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91116"/>
            <a:ext cx="10351752" cy="3221665"/>
          </a:xfrm>
        </p:spPr>
        <p:txBody>
          <a:bodyPr>
            <a:normAutofit fontScale="90000"/>
          </a:bodyPr>
          <a:lstStyle/>
          <a:p>
            <a:r>
              <a:rPr lang="zh-TW" altLang="en-US" sz="4900" b="1" dirty="0"/>
              <a:t>耶稣的榜樣 </a:t>
            </a:r>
            <a:r>
              <a:rPr lang="en-US" sz="4900" b="1" dirty="0"/>
              <a:t>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zh-TW" altLang="en-US" b="1" dirty="0"/>
              <a:t>腓立比書二章八節 </a:t>
            </a:r>
            <a:r>
              <a:rPr lang="en-US" altLang="zh-TW" b="1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“</a:t>
            </a:r>
            <a:r>
              <a:rPr lang="zh-TW" altLang="en-US" b="1" dirty="0"/>
              <a:t>自己卑微，存心順服， </a:t>
            </a:r>
            <a:r>
              <a:rPr lang="en-US" b="1" dirty="0"/>
              <a:t>                                                                                                                             </a:t>
            </a:r>
            <a:r>
              <a:rPr lang="zh-TW" altLang="en-US" b="1" dirty="0"/>
              <a:t>以至於死，且死在十字架上。</a:t>
            </a:r>
            <a:r>
              <a:rPr lang="en-US" b="1" dirty="0"/>
              <a:t>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6EE033-DD71-4074-A80B-315CDEEB3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4" y="3912781"/>
            <a:ext cx="10351752" cy="11128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6824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152</TotalTime>
  <Words>121</Words>
  <Application>Microsoft Office PowerPoint</Application>
  <PresentationFormat>Custom</PresentationFormat>
  <Paragraphs>23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Droplet</vt:lpstr>
      <vt:lpstr>    ABC 教育大会 2018   順服的操練   專題講員：王文彬 牧師</vt:lpstr>
      <vt:lpstr>專題大綱： </vt:lpstr>
      <vt:lpstr>前言:  順服的操練 </vt:lpstr>
      <vt:lpstr>順服的功課 :   基督徒全然自由, 不受制於任何人;  基督徒是衆人的忠僕，屈從所有人。  - 馬丁．路德 </vt:lpstr>
      <vt:lpstr> 自由与順服:  求主把我捆綁，我才得著釋放，願主逼我向你繳械，                                                                    我才得勝奏凱，當我倚靠自己，我就失败危險，                                                                             當主膀臂將我監禁，我手就更奮興。  -頌主聖歌302首-願作主囚。 作者馬得勝George Matheson  </vt:lpstr>
      <vt:lpstr>順服的試煉:  心得著主耶稣的釋放,  基督徒更奮興。 </vt:lpstr>
      <vt:lpstr>順服的試煉:  心得著主耶稣的釋放,  基督徒更奮興。</vt:lpstr>
      <vt:lpstr>PowerPoint Presentation</vt:lpstr>
      <vt:lpstr>耶稣的榜樣 :  腓立比書二章八節 : “自己卑微，存心順服，                                                                                                                              以至於死，且死在十字架上。” </vt:lpstr>
      <vt:lpstr>聖经的教導:  所羅門求智慧. 列王紀上三章九節, “所以求你賜我智慧, 可以判斷你的民，                                                                                                  能辨别是非，不然，誰能判斷这衆多的民呢？” </vt:lpstr>
      <vt:lpstr>聖经的教導:  以弗所書五章二十一節, “當存敬畏基督的心，彼此順服。” </vt:lpstr>
      <vt:lpstr>順服的界限範圍:  1. 宇宙自然的律 </vt:lpstr>
      <vt:lpstr>順服的界限範圍: 2. 上帝聖道的律  詩篇二十五篇九節, “祂必按公平引領謙卑人,  將祂的道教訓他們。” </vt:lpstr>
      <vt:lpstr>順服的界限範圍: 3. 聖灵的律  约翰福音七章十七節, “人若立志遵著祂的旨意行,        就必曉得这教訓或是出於神, 或是我憑著自己說的.” </vt:lpstr>
      <vt:lpstr>PowerPoint Presentation</vt:lpstr>
      <vt:lpstr>PowerPoint Presentation</vt:lpstr>
      <vt:lpstr>PowerPoint Presentation</vt:lpstr>
      <vt:lpstr>順服的行動:  馬可福音八章三十四節 “若有人要跟從我, 就當捨己,  背起他的十字架來跟從我.” </vt:lpstr>
      <vt:lpstr>結論:  立志謙卑, 遵著主的旨意行. 存敬畏基督的心，彼此順服, 背起十字架, 順服跟從主耶稣.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Friendly Valley Community UMC</dc:creator>
  <cp:lastModifiedBy>Christine Chiang</cp:lastModifiedBy>
  <cp:revision>37</cp:revision>
  <cp:lastPrinted>2018-08-09T21:38:00Z</cp:lastPrinted>
  <dcterms:created xsi:type="dcterms:W3CDTF">2017-08-25T00:40:43Z</dcterms:created>
  <dcterms:modified xsi:type="dcterms:W3CDTF">2018-09-13T18:12:25Z</dcterms:modified>
</cp:coreProperties>
</file>