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85" r:id="rId4"/>
    <p:sldId id="257" r:id="rId5"/>
    <p:sldId id="260" r:id="rId6"/>
    <p:sldId id="259" r:id="rId7"/>
    <p:sldId id="281" r:id="rId8"/>
    <p:sldId id="282" r:id="rId9"/>
    <p:sldId id="261" r:id="rId10"/>
    <p:sldId id="272" r:id="rId11"/>
    <p:sldId id="273" r:id="rId12"/>
    <p:sldId id="283" r:id="rId13"/>
    <p:sldId id="278" r:id="rId14"/>
    <p:sldId id="277" r:id="rId15"/>
    <p:sldId id="284" r:id="rId16"/>
    <p:sldId id="287" r:id="rId17"/>
    <p:sldId id="286" r:id="rId18"/>
    <p:sldId id="280" r:id="rId19"/>
    <p:sldId id="267" r:id="rId20"/>
    <p:sldId id="265" r:id="rId21"/>
    <p:sldId id="266" r:id="rId22"/>
    <p:sldId id="276" r:id="rId23"/>
    <p:sldId id="275" r:id="rId24"/>
    <p:sldId id="269" r:id="rId25"/>
    <p:sldId id="270" r:id="rId26"/>
    <p:sldId id="271" r:id="rId27"/>
    <p:sldId id="268" r:id="rId28"/>
    <p:sldId id="274" r:id="rId29"/>
    <p:sldId id="263" r:id="rId30"/>
    <p:sldId id="264" r:id="rId31"/>
    <p:sldId id="279" r:id="rId32"/>
    <p:sldId id="28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1" autoAdjust="0"/>
    <p:restoredTop sz="81435" autoAdjust="0"/>
  </p:normalViewPr>
  <p:slideViewPr>
    <p:cSldViewPr snapToGrid="0">
      <p:cViewPr varScale="1">
        <p:scale>
          <a:sx n="70" d="100"/>
          <a:sy n="70" d="100"/>
        </p:scale>
        <p:origin x="124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718571-9251-479C-9EC0-6DB436CA9FC0}" type="doc">
      <dgm:prSet loTypeId="urn:microsoft.com/office/officeart/2005/8/layout/target2#1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765F9E2B-A69F-45D4-AF8E-311AC6F793F3}">
      <dgm:prSet phldrT="[Text]"/>
      <dgm:spPr/>
      <dgm:t>
        <a:bodyPr/>
        <a:lstStyle/>
        <a:p>
          <a:r>
            <a:rPr lang="zh-CN" altLang="en-US" dirty="0"/>
            <a:t>外在的喪失</a:t>
          </a:r>
          <a:endParaRPr lang="en-US" dirty="0"/>
        </a:p>
      </dgm:t>
    </dgm:pt>
    <dgm:pt modelId="{CD1E5125-470A-43E6-AA16-79C573B00BA8}" type="parTrans" cxnId="{0B2F9AC5-A0E9-47FC-A877-3D63B302A9EA}">
      <dgm:prSet/>
      <dgm:spPr/>
      <dgm:t>
        <a:bodyPr/>
        <a:lstStyle/>
        <a:p>
          <a:endParaRPr lang="en-US"/>
        </a:p>
      </dgm:t>
    </dgm:pt>
    <dgm:pt modelId="{9645A740-013E-4F61-A65F-545C478B4BC9}" type="sibTrans" cxnId="{0B2F9AC5-A0E9-47FC-A877-3D63B302A9EA}">
      <dgm:prSet/>
      <dgm:spPr/>
      <dgm:t>
        <a:bodyPr/>
        <a:lstStyle/>
        <a:p>
          <a:endParaRPr lang="en-US"/>
        </a:p>
      </dgm:t>
    </dgm:pt>
    <dgm:pt modelId="{17D2275D-6435-4E51-B4C4-2569B53A8699}">
      <dgm:prSet phldrT="[Text]"/>
      <dgm:spPr/>
      <dgm:t>
        <a:bodyPr/>
        <a:lstStyle/>
        <a:p>
          <a:pPr algn="l"/>
          <a:r>
            <a:rPr lang="zh-CN" altLang="en-US" dirty="0"/>
            <a:t>主要：</a:t>
          </a:r>
          <a:endParaRPr lang="en-US" altLang="zh-CN" dirty="0"/>
        </a:p>
        <a:p>
          <a:pPr algn="ctr"/>
          <a:r>
            <a:rPr lang="zh-CN" altLang="en-US" dirty="0"/>
            <a:t>死亡</a:t>
          </a:r>
          <a:endParaRPr lang="en-US" dirty="0"/>
        </a:p>
      </dgm:t>
    </dgm:pt>
    <dgm:pt modelId="{5EED072D-9B5C-4255-8B68-AF81B52F473D}" type="parTrans" cxnId="{C2DA56D8-9AF1-4B82-927B-ADA712E0F8E2}">
      <dgm:prSet/>
      <dgm:spPr/>
      <dgm:t>
        <a:bodyPr/>
        <a:lstStyle/>
        <a:p>
          <a:endParaRPr lang="en-US"/>
        </a:p>
      </dgm:t>
    </dgm:pt>
    <dgm:pt modelId="{C93B31AC-D78B-45D1-A309-4A80C5A4E2BD}" type="sibTrans" cxnId="{C2DA56D8-9AF1-4B82-927B-ADA712E0F8E2}">
      <dgm:prSet/>
      <dgm:spPr/>
      <dgm:t>
        <a:bodyPr/>
        <a:lstStyle/>
        <a:p>
          <a:endParaRPr lang="en-US"/>
        </a:p>
      </dgm:t>
    </dgm:pt>
    <dgm:pt modelId="{1D95CBEC-E6CA-4C40-B0A0-93EE19D77ADD}">
      <dgm:prSet phldrT="[Text]"/>
      <dgm:spPr/>
      <dgm:t>
        <a:bodyPr/>
        <a:lstStyle/>
        <a:p>
          <a:r>
            <a:rPr lang="zh-CN" altLang="en-US" dirty="0"/>
            <a:t>次要：财務，地位，權利，健康</a:t>
          </a:r>
          <a:endParaRPr lang="en-US" dirty="0"/>
        </a:p>
      </dgm:t>
    </dgm:pt>
    <dgm:pt modelId="{FAEAC38C-5389-49EB-BADD-C302D922E0A4}" type="parTrans" cxnId="{51D2754D-0DC2-4ED8-9870-E66A218B5ECC}">
      <dgm:prSet/>
      <dgm:spPr/>
      <dgm:t>
        <a:bodyPr/>
        <a:lstStyle/>
        <a:p>
          <a:endParaRPr lang="en-US"/>
        </a:p>
      </dgm:t>
    </dgm:pt>
    <dgm:pt modelId="{7F7EB30D-CC08-45BB-B05C-8C53A334626D}" type="sibTrans" cxnId="{51D2754D-0DC2-4ED8-9870-E66A218B5ECC}">
      <dgm:prSet/>
      <dgm:spPr/>
      <dgm:t>
        <a:bodyPr/>
        <a:lstStyle/>
        <a:p>
          <a:endParaRPr lang="en-US"/>
        </a:p>
      </dgm:t>
    </dgm:pt>
    <dgm:pt modelId="{B593A940-4357-4F14-9C3F-131C2457853E}">
      <dgm:prSet phldrT="[Text]"/>
      <dgm:spPr/>
      <dgm:t>
        <a:bodyPr/>
        <a:lstStyle/>
        <a:p>
          <a:r>
            <a:rPr lang="zh-CN" altLang="en-US" dirty="0"/>
            <a:t>内在的喪失</a:t>
          </a:r>
          <a:endParaRPr lang="en-US" dirty="0"/>
        </a:p>
      </dgm:t>
    </dgm:pt>
    <dgm:pt modelId="{3908562E-4908-4434-A371-072DF4DE63DB}" type="parTrans" cxnId="{AA593DF8-0F73-4ED3-B0DD-5E3B4F73BD56}">
      <dgm:prSet/>
      <dgm:spPr/>
      <dgm:t>
        <a:bodyPr/>
        <a:lstStyle/>
        <a:p>
          <a:endParaRPr lang="en-US"/>
        </a:p>
      </dgm:t>
    </dgm:pt>
    <dgm:pt modelId="{10506310-B954-457F-91A0-CEE9592315AC}" type="sibTrans" cxnId="{AA593DF8-0F73-4ED3-B0DD-5E3B4F73BD56}">
      <dgm:prSet/>
      <dgm:spPr/>
      <dgm:t>
        <a:bodyPr/>
        <a:lstStyle/>
        <a:p>
          <a:endParaRPr lang="en-US"/>
        </a:p>
      </dgm:t>
    </dgm:pt>
    <dgm:pt modelId="{E8DAC0D7-6F44-428A-8298-9B44883629F0}">
      <dgm:prSet phldrT="[Text]"/>
      <dgm:spPr/>
      <dgm:t>
        <a:bodyPr/>
        <a:lstStyle/>
        <a:p>
          <a:r>
            <a:rPr lang="zh-CN" altLang="en-US" dirty="0">
              <a:solidFill>
                <a:srgbClr val="00B0F0"/>
              </a:solidFill>
            </a:rPr>
            <a:t>身份</a:t>
          </a:r>
          <a:r>
            <a:rPr lang="zh-CN" altLang="en-US" dirty="0"/>
            <a:t>：我是誰？</a:t>
          </a:r>
          <a:endParaRPr lang="en-US" dirty="0"/>
        </a:p>
      </dgm:t>
    </dgm:pt>
    <dgm:pt modelId="{3B0DCB14-9A16-405F-BE35-1F2AC6B24D95}" type="parTrans" cxnId="{31BF9641-8E25-4B68-BEC7-8CB0AEECE391}">
      <dgm:prSet/>
      <dgm:spPr/>
      <dgm:t>
        <a:bodyPr/>
        <a:lstStyle/>
        <a:p>
          <a:endParaRPr lang="en-US"/>
        </a:p>
      </dgm:t>
    </dgm:pt>
    <dgm:pt modelId="{C88C4D43-52FC-4247-85EC-F84E18D92FFB}" type="sibTrans" cxnId="{31BF9641-8E25-4B68-BEC7-8CB0AEECE391}">
      <dgm:prSet/>
      <dgm:spPr/>
      <dgm:t>
        <a:bodyPr/>
        <a:lstStyle/>
        <a:p>
          <a:endParaRPr lang="en-US"/>
        </a:p>
      </dgm:t>
    </dgm:pt>
    <dgm:pt modelId="{3667BCE4-9E5D-43FB-A4C8-FC867CA8D02F}">
      <dgm:prSet phldrT="[Text]"/>
      <dgm:spPr/>
      <dgm:t>
        <a:bodyPr/>
        <a:lstStyle/>
        <a:p>
          <a:r>
            <a:rPr lang="zh-CN" altLang="en-US" dirty="0"/>
            <a:t>關係：與神，人的關係？</a:t>
          </a:r>
          <a:endParaRPr lang="en-US" dirty="0"/>
        </a:p>
      </dgm:t>
    </dgm:pt>
    <dgm:pt modelId="{8BDB9675-43AB-4038-BDFC-C911458C7212}" type="parTrans" cxnId="{26B18066-F1A5-4DE3-A438-94526DEA4842}">
      <dgm:prSet/>
      <dgm:spPr/>
      <dgm:t>
        <a:bodyPr/>
        <a:lstStyle/>
        <a:p>
          <a:endParaRPr lang="en-US"/>
        </a:p>
      </dgm:t>
    </dgm:pt>
    <dgm:pt modelId="{7FA033A0-C3CA-4C15-BAFE-CFBF35002A66}" type="sibTrans" cxnId="{26B18066-F1A5-4DE3-A438-94526DEA4842}">
      <dgm:prSet/>
      <dgm:spPr/>
      <dgm:t>
        <a:bodyPr/>
        <a:lstStyle/>
        <a:p>
          <a:endParaRPr lang="en-US"/>
        </a:p>
      </dgm:t>
    </dgm:pt>
    <dgm:pt modelId="{91F597D1-6731-41D6-9E7F-41D8C449CA56}">
      <dgm:prSet/>
      <dgm:spPr/>
      <dgm:t>
        <a:bodyPr/>
        <a:lstStyle/>
        <a:p>
          <a:r>
            <a:rPr lang="zh-CN" altLang="en-US" dirty="0">
              <a:solidFill>
                <a:srgbClr val="0070C0"/>
              </a:solidFill>
            </a:rPr>
            <a:t>使命</a:t>
          </a:r>
          <a:r>
            <a:rPr lang="zh-CN" altLang="en-US" dirty="0"/>
            <a:t>： 我能做什麼？</a:t>
          </a:r>
          <a:endParaRPr lang="en-US" dirty="0"/>
        </a:p>
      </dgm:t>
    </dgm:pt>
    <dgm:pt modelId="{10D0B49E-E82C-428D-99E6-499DC2CE293F}" type="parTrans" cxnId="{4FB8FDAA-6BD2-46F1-B84D-77707829C9E8}">
      <dgm:prSet/>
      <dgm:spPr/>
      <dgm:t>
        <a:bodyPr/>
        <a:lstStyle/>
        <a:p>
          <a:endParaRPr lang="en-US"/>
        </a:p>
      </dgm:t>
    </dgm:pt>
    <dgm:pt modelId="{9A055913-A03D-40C9-A834-C4E3C2B48C6F}" type="sibTrans" cxnId="{4FB8FDAA-6BD2-46F1-B84D-77707829C9E8}">
      <dgm:prSet/>
      <dgm:spPr/>
      <dgm:t>
        <a:bodyPr/>
        <a:lstStyle/>
        <a:p>
          <a:endParaRPr lang="en-US"/>
        </a:p>
      </dgm:t>
    </dgm:pt>
    <dgm:pt modelId="{9F50AD52-7D22-4AB1-98A2-21613B81B7D6}" type="pres">
      <dgm:prSet presAssocID="{45718571-9251-479C-9EC0-6DB436CA9FC0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F0AFD1F8-64D3-4EED-9E9E-4050281CF419}" type="pres">
      <dgm:prSet presAssocID="{45718571-9251-479C-9EC0-6DB436CA9FC0}" presName="outerBox" presStyleCnt="0"/>
      <dgm:spPr/>
    </dgm:pt>
    <dgm:pt modelId="{B170855A-C7ED-4065-A512-8A5A00BEBEDB}" type="pres">
      <dgm:prSet presAssocID="{45718571-9251-479C-9EC0-6DB436CA9FC0}" presName="outerBoxParent" presStyleLbl="node1" presStyleIdx="0" presStyleCnt="2" custLinFactNeighborX="-3868" custLinFactNeighborY="860"/>
      <dgm:spPr/>
    </dgm:pt>
    <dgm:pt modelId="{20874959-4718-48B0-BB95-84D193DA4C33}" type="pres">
      <dgm:prSet presAssocID="{45718571-9251-479C-9EC0-6DB436CA9FC0}" presName="outerBoxChildren" presStyleCnt="0"/>
      <dgm:spPr/>
    </dgm:pt>
    <dgm:pt modelId="{4BFE078D-54BD-424B-8D64-7FEB952EC48B}" type="pres">
      <dgm:prSet presAssocID="{17D2275D-6435-4E51-B4C4-2569B53A8699}" presName="oChild" presStyleLbl="fgAcc1" presStyleIdx="0" presStyleCnt="5" custScaleX="163624" custLinFactY="-1429" custLinFactNeighborX="23740" custLinFactNeighborY="-100000">
        <dgm:presLayoutVars>
          <dgm:bulletEnabled val="1"/>
        </dgm:presLayoutVars>
      </dgm:prSet>
      <dgm:spPr/>
    </dgm:pt>
    <dgm:pt modelId="{F17CF99A-E1FE-4348-974C-1CEFBB6FD7F6}" type="pres">
      <dgm:prSet presAssocID="{C93B31AC-D78B-45D1-A309-4A80C5A4E2BD}" presName="outerSibTrans" presStyleCnt="0"/>
      <dgm:spPr/>
    </dgm:pt>
    <dgm:pt modelId="{51D6B4B1-C55D-4197-8139-4194E60DDAAA}" type="pres">
      <dgm:prSet presAssocID="{1D95CBEC-E6CA-4C40-B0A0-93EE19D77ADD}" presName="oChild" presStyleLbl="fgAcc1" presStyleIdx="1" presStyleCnt="5" custScaleX="160186" custLinFactNeighborX="23740" custLinFactNeighborY="17498">
        <dgm:presLayoutVars>
          <dgm:bulletEnabled val="1"/>
        </dgm:presLayoutVars>
      </dgm:prSet>
      <dgm:spPr/>
    </dgm:pt>
    <dgm:pt modelId="{95468AC5-C806-47E8-9C77-502D6E208726}" type="pres">
      <dgm:prSet presAssocID="{45718571-9251-479C-9EC0-6DB436CA9FC0}" presName="middleBox" presStyleCnt="0"/>
      <dgm:spPr/>
    </dgm:pt>
    <dgm:pt modelId="{8EB5F9E6-BF23-4921-B4BE-E317734789EC}" type="pres">
      <dgm:prSet presAssocID="{45718571-9251-479C-9EC0-6DB436CA9FC0}" presName="middleBoxParent" presStyleLbl="node1" presStyleIdx="1" presStyleCnt="2" custScaleX="88064" custScaleY="99486" custLinFactNeighborX="6114" custLinFactNeighborY="-230"/>
      <dgm:spPr/>
    </dgm:pt>
    <dgm:pt modelId="{8A06685B-0D93-4625-9916-8FBFB1E72C43}" type="pres">
      <dgm:prSet presAssocID="{45718571-9251-479C-9EC0-6DB436CA9FC0}" presName="middleBoxChildren" presStyleCnt="0"/>
      <dgm:spPr/>
    </dgm:pt>
    <dgm:pt modelId="{25242889-4EC8-43E3-8A9F-1D3EB2577EF0}" type="pres">
      <dgm:prSet presAssocID="{E8DAC0D7-6F44-428A-8298-9B44883629F0}" presName="mChild" presStyleLbl="fgAcc1" presStyleIdx="2" presStyleCnt="5" custScaleX="28243" custScaleY="78298" custLinFactX="9871" custLinFactNeighborX="100000" custLinFactNeighborY="-1366">
        <dgm:presLayoutVars>
          <dgm:bulletEnabled val="1"/>
        </dgm:presLayoutVars>
      </dgm:prSet>
      <dgm:spPr/>
    </dgm:pt>
    <dgm:pt modelId="{C6D0721A-7FE4-41EB-9C99-C4C919A6753A}" type="pres">
      <dgm:prSet presAssocID="{C88C4D43-52FC-4247-85EC-F84E18D92FFB}" presName="middleSibTrans" presStyleCnt="0"/>
      <dgm:spPr/>
    </dgm:pt>
    <dgm:pt modelId="{D7DA0B00-377F-48E2-87D9-F2B18A4AA0F6}" type="pres">
      <dgm:prSet presAssocID="{3667BCE4-9E5D-43FB-A4C8-FC867CA8D02F}" presName="mChild" presStyleLbl="fgAcc1" presStyleIdx="3" presStyleCnt="5" custScaleX="29599" custScaleY="79664" custLinFactX="9520" custLinFactNeighborX="100000" custLinFactNeighborY="-683">
        <dgm:presLayoutVars>
          <dgm:bulletEnabled val="1"/>
        </dgm:presLayoutVars>
      </dgm:prSet>
      <dgm:spPr/>
    </dgm:pt>
    <dgm:pt modelId="{658CE697-7F93-44CA-A003-6322914A9FEB}" type="pres">
      <dgm:prSet presAssocID="{7FA033A0-C3CA-4C15-BAFE-CFBF35002A66}" presName="middleSibTrans" presStyleCnt="0"/>
      <dgm:spPr/>
    </dgm:pt>
    <dgm:pt modelId="{7E060823-DEEE-411A-B8E8-E3A695C96D35}" type="pres">
      <dgm:prSet presAssocID="{91F597D1-6731-41D6-9E7F-41D8C449CA56}" presName="mChild" presStyleLbl="fgAcc1" presStyleIdx="4" presStyleCnt="5" custScaleX="26724" custScaleY="76933" custLinFactX="9318" custLinFactNeighborX="100000" custLinFactNeighborY="0">
        <dgm:presLayoutVars>
          <dgm:bulletEnabled val="1"/>
        </dgm:presLayoutVars>
      </dgm:prSet>
      <dgm:spPr/>
    </dgm:pt>
  </dgm:ptLst>
  <dgm:cxnLst>
    <dgm:cxn modelId="{8C031D2C-2F8A-4489-8D5D-315CF6C6FFB8}" type="presOf" srcId="{765F9E2B-A69F-45D4-AF8E-311AC6F793F3}" destId="{B170855A-C7ED-4065-A512-8A5A00BEBEDB}" srcOrd="0" destOrd="0" presId="urn:microsoft.com/office/officeart/2005/8/layout/target2#1"/>
    <dgm:cxn modelId="{4F43C55D-EFE5-472B-854A-75539268AB85}" type="presOf" srcId="{91F597D1-6731-41D6-9E7F-41D8C449CA56}" destId="{7E060823-DEEE-411A-B8E8-E3A695C96D35}" srcOrd="0" destOrd="0" presId="urn:microsoft.com/office/officeart/2005/8/layout/target2#1"/>
    <dgm:cxn modelId="{31BF9641-8E25-4B68-BEC7-8CB0AEECE391}" srcId="{B593A940-4357-4F14-9C3F-131C2457853E}" destId="{E8DAC0D7-6F44-428A-8298-9B44883629F0}" srcOrd="0" destOrd="0" parTransId="{3B0DCB14-9A16-405F-BE35-1F2AC6B24D95}" sibTransId="{C88C4D43-52FC-4247-85EC-F84E18D92FFB}"/>
    <dgm:cxn modelId="{26B18066-F1A5-4DE3-A438-94526DEA4842}" srcId="{B593A940-4357-4F14-9C3F-131C2457853E}" destId="{3667BCE4-9E5D-43FB-A4C8-FC867CA8D02F}" srcOrd="1" destOrd="0" parTransId="{8BDB9675-43AB-4038-BDFC-C911458C7212}" sibTransId="{7FA033A0-C3CA-4C15-BAFE-CFBF35002A66}"/>
    <dgm:cxn modelId="{51D2754D-0DC2-4ED8-9870-E66A218B5ECC}" srcId="{765F9E2B-A69F-45D4-AF8E-311AC6F793F3}" destId="{1D95CBEC-E6CA-4C40-B0A0-93EE19D77ADD}" srcOrd="1" destOrd="0" parTransId="{FAEAC38C-5389-49EB-BADD-C302D922E0A4}" sibTransId="{7F7EB30D-CC08-45BB-B05C-8C53A334626D}"/>
    <dgm:cxn modelId="{A9848F70-0A03-4F18-9CB4-42126051F798}" type="presOf" srcId="{3667BCE4-9E5D-43FB-A4C8-FC867CA8D02F}" destId="{D7DA0B00-377F-48E2-87D9-F2B18A4AA0F6}" srcOrd="0" destOrd="0" presId="urn:microsoft.com/office/officeart/2005/8/layout/target2#1"/>
    <dgm:cxn modelId="{B3E48154-E108-4A55-A28E-6C74A1566F68}" type="presOf" srcId="{17D2275D-6435-4E51-B4C4-2569B53A8699}" destId="{4BFE078D-54BD-424B-8D64-7FEB952EC48B}" srcOrd="0" destOrd="0" presId="urn:microsoft.com/office/officeart/2005/8/layout/target2#1"/>
    <dgm:cxn modelId="{49BC8D9F-4D44-4C83-8474-F8E30D8D9A2D}" type="presOf" srcId="{45718571-9251-479C-9EC0-6DB436CA9FC0}" destId="{9F50AD52-7D22-4AB1-98A2-21613B81B7D6}" srcOrd="0" destOrd="0" presId="urn:microsoft.com/office/officeart/2005/8/layout/target2#1"/>
    <dgm:cxn modelId="{07CCCEA4-3071-4F3D-ABA9-739A3A8C143C}" type="presOf" srcId="{B593A940-4357-4F14-9C3F-131C2457853E}" destId="{8EB5F9E6-BF23-4921-B4BE-E317734789EC}" srcOrd="0" destOrd="0" presId="urn:microsoft.com/office/officeart/2005/8/layout/target2#1"/>
    <dgm:cxn modelId="{4FB8FDAA-6BD2-46F1-B84D-77707829C9E8}" srcId="{B593A940-4357-4F14-9C3F-131C2457853E}" destId="{91F597D1-6731-41D6-9E7F-41D8C449CA56}" srcOrd="2" destOrd="0" parTransId="{10D0B49E-E82C-428D-99E6-499DC2CE293F}" sibTransId="{9A055913-A03D-40C9-A834-C4E3C2B48C6F}"/>
    <dgm:cxn modelId="{7F8A13AC-ACD0-410A-AA73-01FC0E97C063}" type="presOf" srcId="{E8DAC0D7-6F44-428A-8298-9B44883629F0}" destId="{25242889-4EC8-43E3-8A9F-1D3EB2577EF0}" srcOrd="0" destOrd="0" presId="urn:microsoft.com/office/officeart/2005/8/layout/target2#1"/>
    <dgm:cxn modelId="{0B2F9AC5-A0E9-47FC-A877-3D63B302A9EA}" srcId="{45718571-9251-479C-9EC0-6DB436CA9FC0}" destId="{765F9E2B-A69F-45D4-AF8E-311AC6F793F3}" srcOrd="0" destOrd="0" parTransId="{CD1E5125-470A-43E6-AA16-79C573B00BA8}" sibTransId="{9645A740-013E-4F61-A65F-545C478B4BC9}"/>
    <dgm:cxn modelId="{C2DA56D8-9AF1-4B82-927B-ADA712E0F8E2}" srcId="{765F9E2B-A69F-45D4-AF8E-311AC6F793F3}" destId="{17D2275D-6435-4E51-B4C4-2569B53A8699}" srcOrd="0" destOrd="0" parTransId="{5EED072D-9B5C-4255-8B68-AF81B52F473D}" sibTransId="{C93B31AC-D78B-45D1-A309-4A80C5A4E2BD}"/>
    <dgm:cxn modelId="{1E75EAEE-CF92-4160-9E3A-A26F3AA63AC7}" type="presOf" srcId="{1D95CBEC-E6CA-4C40-B0A0-93EE19D77ADD}" destId="{51D6B4B1-C55D-4197-8139-4194E60DDAAA}" srcOrd="0" destOrd="0" presId="urn:microsoft.com/office/officeart/2005/8/layout/target2#1"/>
    <dgm:cxn modelId="{AA593DF8-0F73-4ED3-B0DD-5E3B4F73BD56}" srcId="{45718571-9251-479C-9EC0-6DB436CA9FC0}" destId="{B593A940-4357-4F14-9C3F-131C2457853E}" srcOrd="1" destOrd="0" parTransId="{3908562E-4908-4434-A371-072DF4DE63DB}" sibTransId="{10506310-B954-457F-91A0-CEE9592315AC}"/>
    <dgm:cxn modelId="{053FA9D1-393E-4639-9D9A-D53FB74B0E7E}" type="presParOf" srcId="{9F50AD52-7D22-4AB1-98A2-21613B81B7D6}" destId="{F0AFD1F8-64D3-4EED-9E9E-4050281CF419}" srcOrd="0" destOrd="0" presId="urn:microsoft.com/office/officeart/2005/8/layout/target2#1"/>
    <dgm:cxn modelId="{694B1724-E72F-491D-A6CB-8C9B984B956E}" type="presParOf" srcId="{F0AFD1F8-64D3-4EED-9E9E-4050281CF419}" destId="{B170855A-C7ED-4065-A512-8A5A00BEBEDB}" srcOrd="0" destOrd="0" presId="urn:microsoft.com/office/officeart/2005/8/layout/target2#1"/>
    <dgm:cxn modelId="{0F89B568-49BE-49B6-88D1-F5648C93112E}" type="presParOf" srcId="{F0AFD1F8-64D3-4EED-9E9E-4050281CF419}" destId="{20874959-4718-48B0-BB95-84D193DA4C33}" srcOrd="1" destOrd="0" presId="urn:microsoft.com/office/officeart/2005/8/layout/target2#1"/>
    <dgm:cxn modelId="{EEFA77E6-1A66-4446-A3B3-E83C4B137550}" type="presParOf" srcId="{20874959-4718-48B0-BB95-84D193DA4C33}" destId="{4BFE078D-54BD-424B-8D64-7FEB952EC48B}" srcOrd="0" destOrd="0" presId="urn:microsoft.com/office/officeart/2005/8/layout/target2#1"/>
    <dgm:cxn modelId="{204E39B8-B8A4-4591-8A6D-F72BC02B8C95}" type="presParOf" srcId="{20874959-4718-48B0-BB95-84D193DA4C33}" destId="{F17CF99A-E1FE-4348-974C-1CEFBB6FD7F6}" srcOrd="1" destOrd="0" presId="urn:microsoft.com/office/officeart/2005/8/layout/target2#1"/>
    <dgm:cxn modelId="{D906F091-F008-421F-9F56-BBA7242652D2}" type="presParOf" srcId="{20874959-4718-48B0-BB95-84D193DA4C33}" destId="{51D6B4B1-C55D-4197-8139-4194E60DDAAA}" srcOrd="2" destOrd="0" presId="urn:microsoft.com/office/officeart/2005/8/layout/target2#1"/>
    <dgm:cxn modelId="{1B26762F-B0B3-4FDB-8609-38AEDDC3F800}" type="presParOf" srcId="{9F50AD52-7D22-4AB1-98A2-21613B81B7D6}" destId="{95468AC5-C806-47E8-9C77-502D6E208726}" srcOrd="1" destOrd="0" presId="urn:microsoft.com/office/officeart/2005/8/layout/target2#1"/>
    <dgm:cxn modelId="{5FA7612A-5BC8-4F02-B78C-83886CC159DC}" type="presParOf" srcId="{95468AC5-C806-47E8-9C77-502D6E208726}" destId="{8EB5F9E6-BF23-4921-B4BE-E317734789EC}" srcOrd="0" destOrd="0" presId="urn:microsoft.com/office/officeart/2005/8/layout/target2#1"/>
    <dgm:cxn modelId="{BBB0A071-9685-437F-AA78-DA08556CEE28}" type="presParOf" srcId="{95468AC5-C806-47E8-9C77-502D6E208726}" destId="{8A06685B-0D93-4625-9916-8FBFB1E72C43}" srcOrd="1" destOrd="0" presId="urn:microsoft.com/office/officeart/2005/8/layout/target2#1"/>
    <dgm:cxn modelId="{F3354E86-5591-4955-9E53-786EF23DB3AA}" type="presParOf" srcId="{8A06685B-0D93-4625-9916-8FBFB1E72C43}" destId="{25242889-4EC8-43E3-8A9F-1D3EB2577EF0}" srcOrd="0" destOrd="0" presId="urn:microsoft.com/office/officeart/2005/8/layout/target2#1"/>
    <dgm:cxn modelId="{6E7AAD5F-CB85-49BD-9C60-4AEC1CEB0281}" type="presParOf" srcId="{8A06685B-0D93-4625-9916-8FBFB1E72C43}" destId="{C6D0721A-7FE4-41EB-9C99-C4C919A6753A}" srcOrd="1" destOrd="0" presId="urn:microsoft.com/office/officeart/2005/8/layout/target2#1"/>
    <dgm:cxn modelId="{715510BA-57A3-4B95-A843-3D627214A29D}" type="presParOf" srcId="{8A06685B-0D93-4625-9916-8FBFB1E72C43}" destId="{D7DA0B00-377F-48E2-87D9-F2B18A4AA0F6}" srcOrd="2" destOrd="0" presId="urn:microsoft.com/office/officeart/2005/8/layout/target2#1"/>
    <dgm:cxn modelId="{DEAC1347-7C8A-43EF-A18D-629D19E88DBB}" type="presParOf" srcId="{8A06685B-0D93-4625-9916-8FBFB1E72C43}" destId="{658CE697-7F93-44CA-A003-6322914A9FEB}" srcOrd="3" destOrd="0" presId="urn:microsoft.com/office/officeart/2005/8/layout/target2#1"/>
    <dgm:cxn modelId="{301DFDB5-ECDD-42FF-A0E7-EA0C4DA0B942}" type="presParOf" srcId="{8A06685B-0D93-4625-9916-8FBFB1E72C43}" destId="{7E060823-DEEE-411A-B8E8-E3A695C96D35}" srcOrd="4" destOrd="0" presId="urn:microsoft.com/office/officeart/2005/8/layout/targe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ADB6D6-9740-4562-BCBE-8B19772C80ED}" type="doc">
      <dgm:prSet loTypeId="urn:microsoft.com/office/officeart/2005/8/layout/matrix1#1" loCatId="matrix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F72714D0-0306-4945-8E0E-64F1F8C0BEE0}">
      <dgm:prSet phldrT="[Text]"/>
      <dgm:spPr/>
      <dgm:t>
        <a:bodyPr/>
        <a:lstStyle/>
        <a:p>
          <a:r>
            <a:rPr lang="zh-CN" altLang="en-US" dirty="0"/>
            <a:t>靈性上：信仰的考驗</a:t>
          </a:r>
          <a:endParaRPr lang="en-US" dirty="0"/>
        </a:p>
      </dgm:t>
    </dgm:pt>
    <dgm:pt modelId="{7F67F6AD-E114-4E01-9C2E-F256F3FACBBD}" type="parTrans" cxnId="{60A22870-6D28-4E70-8873-DD3EB98E6519}">
      <dgm:prSet/>
      <dgm:spPr/>
      <dgm:t>
        <a:bodyPr/>
        <a:lstStyle/>
        <a:p>
          <a:endParaRPr lang="en-US"/>
        </a:p>
      </dgm:t>
    </dgm:pt>
    <dgm:pt modelId="{A54C8478-2ECD-4139-867F-6D925A7FFC7B}" type="sibTrans" cxnId="{60A22870-6D28-4E70-8873-DD3EB98E6519}">
      <dgm:prSet/>
      <dgm:spPr/>
      <dgm:t>
        <a:bodyPr/>
        <a:lstStyle/>
        <a:p>
          <a:endParaRPr lang="en-US"/>
        </a:p>
      </dgm:t>
    </dgm:pt>
    <dgm:pt modelId="{4C00D29A-FE65-4B73-924F-7E1AC9A05EFF}">
      <dgm:prSet phldrT="[Text]"/>
      <dgm:spPr/>
      <dgm:t>
        <a:bodyPr/>
        <a:lstStyle/>
        <a:p>
          <a:r>
            <a:rPr lang="zh-CN" altLang="en-US" dirty="0"/>
            <a:t>身體上：食慾改變，睡眠，生病</a:t>
          </a:r>
          <a:endParaRPr lang="en-US" dirty="0"/>
        </a:p>
      </dgm:t>
    </dgm:pt>
    <dgm:pt modelId="{76A2BDF3-2327-407B-8C7D-D89BD0180277}" type="parTrans" cxnId="{5694F9A2-6910-413F-87B0-A953B597D459}">
      <dgm:prSet/>
      <dgm:spPr/>
      <dgm:t>
        <a:bodyPr/>
        <a:lstStyle/>
        <a:p>
          <a:endParaRPr lang="en-US"/>
        </a:p>
      </dgm:t>
    </dgm:pt>
    <dgm:pt modelId="{A660972A-B879-4719-AB08-48500F172C06}" type="sibTrans" cxnId="{5694F9A2-6910-413F-87B0-A953B597D459}">
      <dgm:prSet/>
      <dgm:spPr/>
      <dgm:t>
        <a:bodyPr/>
        <a:lstStyle/>
        <a:p>
          <a:endParaRPr lang="en-US"/>
        </a:p>
      </dgm:t>
    </dgm:pt>
    <dgm:pt modelId="{F543DE32-B01F-4597-8B5C-3FE9A764F61A}">
      <dgm:prSet phldrT="[Text]"/>
      <dgm:spPr/>
      <dgm:t>
        <a:bodyPr/>
        <a:lstStyle/>
        <a:p>
          <a:r>
            <a:rPr lang="zh-CN" altLang="en-US" dirty="0"/>
            <a:t>情绪上：傷感，</a:t>
          </a:r>
          <a:r>
            <a:rPr lang="zh-TW" dirty="0"/>
            <a:t>憤怒</a:t>
          </a:r>
          <a:r>
            <a:rPr lang="zh-CN" altLang="en-US" dirty="0"/>
            <a:t>，恐懼，焦慮，寂寞，内疚，釋放</a:t>
          </a:r>
          <a:r>
            <a:rPr lang="en-US" altLang="zh-CN" dirty="0"/>
            <a:t>….</a:t>
          </a:r>
          <a:endParaRPr lang="en-US" dirty="0"/>
        </a:p>
      </dgm:t>
    </dgm:pt>
    <dgm:pt modelId="{AAC4C232-3446-4160-AA84-8A280E3E8574}" type="parTrans" cxnId="{BD5A7363-8649-4ACC-B07A-064C3F0BBC5F}">
      <dgm:prSet/>
      <dgm:spPr/>
      <dgm:t>
        <a:bodyPr/>
        <a:lstStyle/>
        <a:p>
          <a:endParaRPr lang="en-US"/>
        </a:p>
      </dgm:t>
    </dgm:pt>
    <dgm:pt modelId="{2EE27D47-DCFB-4685-A4FF-76C5AE5FF144}" type="sibTrans" cxnId="{BD5A7363-8649-4ACC-B07A-064C3F0BBC5F}">
      <dgm:prSet/>
      <dgm:spPr/>
      <dgm:t>
        <a:bodyPr/>
        <a:lstStyle/>
        <a:p>
          <a:endParaRPr lang="en-US"/>
        </a:p>
      </dgm:t>
    </dgm:pt>
    <dgm:pt modelId="{8A4D4C7B-95C9-4826-A665-7053E6605D1F}">
      <dgm:prSet phldrT="[Text]"/>
      <dgm:spPr/>
      <dgm:t>
        <a:bodyPr/>
        <a:lstStyle/>
        <a:p>
          <a:r>
            <a:rPr lang="zh-CN" altLang="en-US" dirty="0"/>
            <a:t>認知上：思维混亂，無法做</a:t>
          </a:r>
          <a:r>
            <a:rPr lang="zh-TW" dirty="0"/>
            <a:t>決定</a:t>
          </a:r>
          <a:endParaRPr lang="en-US" dirty="0"/>
        </a:p>
      </dgm:t>
    </dgm:pt>
    <dgm:pt modelId="{09F923F7-A175-45B5-815E-B2D6BF714169}" type="parTrans" cxnId="{651B5C6B-935A-4C08-AF55-1FE1F97E16C8}">
      <dgm:prSet/>
      <dgm:spPr/>
      <dgm:t>
        <a:bodyPr/>
        <a:lstStyle/>
        <a:p>
          <a:endParaRPr lang="en-US"/>
        </a:p>
      </dgm:t>
    </dgm:pt>
    <dgm:pt modelId="{1863E92F-EE96-4590-8022-F2B7C1E2FE94}" type="sibTrans" cxnId="{651B5C6B-935A-4C08-AF55-1FE1F97E16C8}">
      <dgm:prSet/>
      <dgm:spPr/>
      <dgm:t>
        <a:bodyPr/>
        <a:lstStyle/>
        <a:p>
          <a:endParaRPr lang="en-US"/>
        </a:p>
      </dgm:t>
    </dgm:pt>
    <dgm:pt modelId="{E3A0BAD3-F830-4550-862C-10CB9542DEFF}">
      <dgm:prSet phldrT="[Text]"/>
      <dgm:spPr/>
      <dgm:t>
        <a:bodyPr/>
        <a:lstStyle/>
        <a:p>
          <a:r>
            <a:rPr lang="zh-CN" altLang="en-US" dirty="0"/>
            <a:t>行為上：失去動力，漠不關心，抽離，沉迷工作</a:t>
          </a:r>
          <a:endParaRPr lang="en-US" dirty="0"/>
        </a:p>
      </dgm:t>
    </dgm:pt>
    <dgm:pt modelId="{4484DB1D-62BF-477D-AF18-5C649D6210A7}" type="parTrans" cxnId="{F9BDB631-DCB2-4533-B7B2-94150E4A8F1D}">
      <dgm:prSet/>
      <dgm:spPr/>
      <dgm:t>
        <a:bodyPr/>
        <a:lstStyle/>
        <a:p>
          <a:endParaRPr lang="en-US"/>
        </a:p>
      </dgm:t>
    </dgm:pt>
    <dgm:pt modelId="{DF923D29-BBA1-4ECE-BA6F-67A0DF3AB69D}" type="sibTrans" cxnId="{F9BDB631-DCB2-4533-B7B2-94150E4A8F1D}">
      <dgm:prSet/>
      <dgm:spPr/>
      <dgm:t>
        <a:bodyPr/>
        <a:lstStyle/>
        <a:p>
          <a:endParaRPr lang="en-US"/>
        </a:p>
      </dgm:t>
    </dgm:pt>
    <dgm:pt modelId="{FAC0D282-A2CD-4BF6-9DFA-1133C30B706A}" type="pres">
      <dgm:prSet presAssocID="{44ADB6D6-9740-4562-BCBE-8B19772C80E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46A7784-B8FB-4551-A098-419FBE05E539}" type="pres">
      <dgm:prSet presAssocID="{44ADB6D6-9740-4562-BCBE-8B19772C80ED}" presName="matrix" presStyleCnt="0"/>
      <dgm:spPr/>
    </dgm:pt>
    <dgm:pt modelId="{A0D57585-148C-40B6-B0DD-69C975868AAD}" type="pres">
      <dgm:prSet presAssocID="{44ADB6D6-9740-4562-BCBE-8B19772C80ED}" presName="tile1" presStyleLbl="node1" presStyleIdx="0" presStyleCnt="4" custLinFactNeighborX="-1149" custLinFactNeighborY="542"/>
      <dgm:spPr/>
    </dgm:pt>
    <dgm:pt modelId="{9C47075C-D823-4139-BB11-894A16F3C7D0}" type="pres">
      <dgm:prSet presAssocID="{44ADB6D6-9740-4562-BCBE-8B19772C80E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F03E0F1-C9D8-4B3E-A1B1-A5AEC3B51AB3}" type="pres">
      <dgm:prSet presAssocID="{44ADB6D6-9740-4562-BCBE-8B19772C80ED}" presName="tile2" presStyleLbl="node1" presStyleIdx="1" presStyleCnt="4" custLinFactNeighborX="289" custLinFactNeighborY="-542"/>
      <dgm:spPr/>
    </dgm:pt>
    <dgm:pt modelId="{591D3073-93F6-4F1A-8996-26ADEDE2836A}" type="pres">
      <dgm:prSet presAssocID="{44ADB6D6-9740-4562-BCBE-8B19772C80E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5B44B4E-28CF-49CF-BE5F-32BD7B6D471E}" type="pres">
      <dgm:prSet presAssocID="{44ADB6D6-9740-4562-BCBE-8B19772C80ED}" presName="tile3" presStyleLbl="node1" presStyleIdx="2" presStyleCnt="4"/>
      <dgm:spPr/>
    </dgm:pt>
    <dgm:pt modelId="{14454843-7337-48C4-811A-0C352A80FDFD}" type="pres">
      <dgm:prSet presAssocID="{44ADB6D6-9740-4562-BCBE-8B19772C80E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7BBF452-F597-40D1-89A2-2D27B61C9F13}" type="pres">
      <dgm:prSet presAssocID="{44ADB6D6-9740-4562-BCBE-8B19772C80ED}" presName="tile4" presStyleLbl="node1" presStyleIdx="3" presStyleCnt="4"/>
      <dgm:spPr/>
    </dgm:pt>
    <dgm:pt modelId="{0E121334-ED1F-4C04-B7EB-27B05EAAC288}" type="pres">
      <dgm:prSet presAssocID="{44ADB6D6-9740-4562-BCBE-8B19772C80E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ED635B2-28DB-4E95-8A66-129DC5EE69C7}" type="pres">
      <dgm:prSet presAssocID="{44ADB6D6-9740-4562-BCBE-8B19772C80ED}" presName="centerTile" presStyleLbl="fgShp" presStyleIdx="0" presStyleCnt="1" custScaleX="105776" custScaleY="122436">
        <dgm:presLayoutVars>
          <dgm:chMax val="0"/>
          <dgm:chPref val="0"/>
        </dgm:presLayoutVars>
      </dgm:prSet>
      <dgm:spPr/>
    </dgm:pt>
  </dgm:ptLst>
  <dgm:cxnLst>
    <dgm:cxn modelId="{F9BDB631-DCB2-4533-B7B2-94150E4A8F1D}" srcId="{F72714D0-0306-4945-8E0E-64F1F8C0BEE0}" destId="{E3A0BAD3-F830-4550-862C-10CB9542DEFF}" srcOrd="3" destOrd="0" parTransId="{4484DB1D-62BF-477D-AF18-5C649D6210A7}" sibTransId="{DF923D29-BBA1-4ECE-BA6F-67A0DF3AB69D}"/>
    <dgm:cxn modelId="{AE570A63-DB92-488F-BA36-11DB9C3655A1}" type="presOf" srcId="{F72714D0-0306-4945-8E0E-64F1F8C0BEE0}" destId="{EED635B2-28DB-4E95-8A66-129DC5EE69C7}" srcOrd="0" destOrd="0" presId="urn:microsoft.com/office/officeart/2005/8/layout/matrix1#1"/>
    <dgm:cxn modelId="{BD5A7363-8649-4ACC-B07A-064C3F0BBC5F}" srcId="{F72714D0-0306-4945-8E0E-64F1F8C0BEE0}" destId="{F543DE32-B01F-4597-8B5C-3FE9A764F61A}" srcOrd="1" destOrd="0" parTransId="{AAC4C232-3446-4160-AA84-8A280E3E8574}" sibTransId="{2EE27D47-DCFB-4685-A4FF-76C5AE5FF144}"/>
    <dgm:cxn modelId="{2B634E48-669C-4479-9239-54877618AD0F}" type="presOf" srcId="{8A4D4C7B-95C9-4826-A665-7053E6605D1F}" destId="{65B44B4E-28CF-49CF-BE5F-32BD7B6D471E}" srcOrd="0" destOrd="0" presId="urn:microsoft.com/office/officeart/2005/8/layout/matrix1#1"/>
    <dgm:cxn modelId="{651B5C6B-935A-4C08-AF55-1FE1F97E16C8}" srcId="{F72714D0-0306-4945-8E0E-64F1F8C0BEE0}" destId="{8A4D4C7B-95C9-4826-A665-7053E6605D1F}" srcOrd="2" destOrd="0" parTransId="{09F923F7-A175-45B5-815E-B2D6BF714169}" sibTransId="{1863E92F-EE96-4590-8022-F2B7C1E2FE94}"/>
    <dgm:cxn modelId="{60A22870-6D28-4E70-8873-DD3EB98E6519}" srcId="{44ADB6D6-9740-4562-BCBE-8B19772C80ED}" destId="{F72714D0-0306-4945-8E0E-64F1F8C0BEE0}" srcOrd="0" destOrd="0" parTransId="{7F67F6AD-E114-4E01-9C2E-F256F3FACBBD}" sibTransId="{A54C8478-2ECD-4139-867F-6D925A7FFC7B}"/>
    <dgm:cxn modelId="{2592EA50-7E48-4EFA-950A-CD94F36F5806}" type="presOf" srcId="{E3A0BAD3-F830-4550-862C-10CB9542DEFF}" destId="{C7BBF452-F597-40D1-89A2-2D27B61C9F13}" srcOrd="0" destOrd="0" presId="urn:microsoft.com/office/officeart/2005/8/layout/matrix1#1"/>
    <dgm:cxn modelId="{F120F19D-61F7-4B97-BB26-8DE51F1A4724}" type="presOf" srcId="{44ADB6D6-9740-4562-BCBE-8B19772C80ED}" destId="{FAC0D282-A2CD-4BF6-9DFA-1133C30B706A}" srcOrd="0" destOrd="0" presId="urn:microsoft.com/office/officeart/2005/8/layout/matrix1#1"/>
    <dgm:cxn modelId="{5694F9A2-6910-413F-87B0-A953B597D459}" srcId="{F72714D0-0306-4945-8E0E-64F1F8C0BEE0}" destId="{4C00D29A-FE65-4B73-924F-7E1AC9A05EFF}" srcOrd="0" destOrd="0" parTransId="{76A2BDF3-2327-407B-8C7D-D89BD0180277}" sibTransId="{A660972A-B879-4719-AB08-48500F172C06}"/>
    <dgm:cxn modelId="{21D80EAF-648F-4CF0-A15C-D487B185B56F}" type="presOf" srcId="{E3A0BAD3-F830-4550-862C-10CB9542DEFF}" destId="{0E121334-ED1F-4C04-B7EB-27B05EAAC288}" srcOrd="1" destOrd="0" presId="urn:microsoft.com/office/officeart/2005/8/layout/matrix1#1"/>
    <dgm:cxn modelId="{38FF95BE-0F52-4B8E-A8BC-68B352D538A4}" type="presOf" srcId="{4C00D29A-FE65-4B73-924F-7E1AC9A05EFF}" destId="{A0D57585-148C-40B6-B0DD-69C975868AAD}" srcOrd="0" destOrd="0" presId="urn:microsoft.com/office/officeart/2005/8/layout/matrix1#1"/>
    <dgm:cxn modelId="{A59F61C7-8BA2-4347-A9E0-513E33F5ABA1}" type="presOf" srcId="{4C00D29A-FE65-4B73-924F-7E1AC9A05EFF}" destId="{9C47075C-D823-4139-BB11-894A16F3C7D0}" srcOrd="1" destOrd="0" presId="urn:microsoft.com/office/officeart/2005/8/layout/matrix1#1"/>
    <dgm:cxn modelId="{BA2CBFE2-876C-428A-AC28-1BDEEA0CF330}" type="presOf" srcId="{F543DE32-B01F-4597-8B5C-3FE9A764F61A}" destId="{EF03E0F1-C9D8-4B3E-A1B1-A5AEC3B51AB3}" srcOrd="0" destOrd="0" presId="urn:microsoft.com/office/officeart/2005/8/layout/matrix1#1"/>
    <dgm:cxn modelId="{B71481E6-AFAA-47DD-B752-21D4796ED687}" type="presOf" srcId="{F543DE32-B01F-4597-8B5C-3FE9A764F61A}" destId="{591D3073-93F6-4F1A-8996-26ADEDE2836A}" srcOrd="1" destOrd="0" presId="urn:microsoft.com/office/officeart/2005/8/layout/matrix1#1"/>
    <dgm:cxn modelId="{BDF08FF9-2F18-4B92-88DE-F030C39ECE9C}" type="presOf" srcId="{8A4D4C7B-95C9-4826-A665-7053E6605D1F}" destId="{14454843-7337-48C4-811A-0C352A80FDFD}" srcOrd="1" destOrd="0" presId="urn:microsoft.com/office/officeart/2005/8/layout/matrix1#1"/>
    <dgm:cxn modelId="{7709DBBA-4178-4A91-A7BB-CADA7637695E}" type="presParOf" srcId="{FAC0D282-A2CD-4BF6-9DFA-1133C30B706A}" destId="{146A7784-B8FB-4551-A098-419FBE05E539}" srcOrd="0" destOrd="0" presId="urn:microsoft.com/office/officeart/2005/8/layout/matrix1#1"/>
    <dgm:cxn modelId="{EADB9B92-18A2-4B55-83AE-F0C73A04C284}" type="presParOf" srcId="{146A7784-B8FB-4551-A098-419FBE05E539}" destId="{A0D57585-148C-40B6-B0DD-69C975868AAD}" srcOrd="0" destOrd="0" presId="urn:microsoft.com/office/officeart/2005/8/layout/matrix1#1"/>
    <dgm:cxn modelId="{55CA6107-2C89-4CF4-9ECF-4187C3CA2193}" type="presParOf" srcId="{146A7784-B8FB-4551-A098-419FBE05E539}" destId="{9C47075C-D823-4139-BB11-894A16F3C7D0}" srcOrd="1" destOrd="0" presId="urn:microsoft.com/office/officeart/2005/8/layout/matrix1#1"/>
    <dgm:cxn modelId="{77416E5C-884C-41CB-BB31-3BC0BF8E79A6}" type="presParOf" srcId="{146A7784-B8FB-4551-A098-419FBE05E539}" destId="{EF03E0F1-C9D8-4B3E-A1B1-A5AEC3B51AB3}" srcOrd="2" destOrd="0" presId="urn:microsoft.com/office/officeart/2005/8/layout/matrix1#1"/>
    <dgm:cxn modelId="{585F9405-A0BD-4EEA-A88C-E1666FB9DE0F}" type="presParOf" srcId="{146A7784-B8FB-4551-A098-419FBE05E539}" destId="{591D3073-93F6-4F1A-8996-26ADEDE2836A}" srcOrd="3" destOrd="0" presId="urn:microsoft.com/office/officeart/2005/8/layout/matrix1#1"/>
    <dgm:cxn modelId="{59669DB3-1134-4F64-9210-7437186EBF43}" type="presParOf" srcId="{146A7784-B8FB-4551-A098-419FBE05E539}" destId="{65B44B4E-28CF-49CF-BE5F-32BD7B6D471E}" srcOrd="4" destOrd="0" presId="urn:microsoft.com/office/officeart/2005/8/layout/matrix1#1"/>
    <dgm:cxn modelId="{4D6B507F-719D-42EC-9F64-40C98F5EBFED}" type="presParOf" srcId="{146A7784-B8FB-4551-A098-419FBE05E539}" destId="{14454843-7337-48C4-811A-0C352A80FDFD}" srcOrd="5" destOrd="0" presId="urn:microsoft.com/office/officeart/2005/8/layout/matrix1#1"/>
    <dgm:cxn modelId="{670C01A4-3E61-4CEE-B179-4BBE65FDE209}" type="presParOf" srcId="{146A7784-B8FB-4551-A098-419FBE05E539}" destId="{C7BBF452-F597-40D1-89A2-2D27B61C9F13}" srcOrd="6" destOrd="0" presId="urn:microsoft.com/office/officeart/2005/8/layout/matrix1#1"/>
    <dgm:cxn modelId="{8F76FA11-437F-4367-AB5F-E5F6A6219E64}" type="presParOf" srcId="{146A7784-B8FB-4551-A098-419FBE05E539}" destId="{0E121334-ED1F-4C04-B7EB-27B05EAAC288}" srcOrd="7" destOrd="0" presId="urn:microsoft.com/office/officeart/2005/8/layout/matrix1#1"/>
    <dgm:cxn modelId="{045B14EF-2DA8-4226-9EB0-473E7D88475A}" type="presParOf" srcId="{FAC0D282-A2CD-4BF6-9DFA-1133C30B706A}" destId="{EED635B2-28DB-4E95-8A66-129DC5EE69C7}" srcOrd="1" destOrd="0" presId="urn:microsoft.com/office/officeart/2005/8/layout/matrix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A84105-8100-43D4-B8F7-11FC135036A1}" type="doc">
      <dgm:prSet loTypeId="urn:microsoft.com/office/officeart/2005/8/layout/hList6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973B2E99-57B1-472A-9393-D65E2E2335A7}">
      <dgm:prSet phldrT="[Text]" phldr="0" custT="1"/>
      <dgm:spPr/>
      <dgm:t>
        <a:bodyPr vert="horz" wrap="square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dirty="0"/>
            <a:t>哀傷不正常</a:t>
          </a:r>
          <a:endParaRPr lang="zh-CN" altLang="en-US" sz="2000" dirty="0"/>
        </a:p>
      </dgm:t>
    </dgm:pt>
    <dgm:pt modelId="{B2653AA0-57B2-4D2B-8254-3EA24C80ADAC}" type="parTrans" cxnId="{DD8BEBDE-6DE9-41EB-95AD-38125813F118}">
      <dgm:prSet/>
      <dgm:spPr/>
      <dgm:t>
        <a:bodyPr/>
        <a:lstStyle/>
        <a:p>
          <a:endParaRPr lang="en-US"/>
        </a:p>
      </dgm:t>
    </dgm:pt>
    <dgm:pt modelId="{D4F3090B-4B13-41C1-BA0C-6A79D6159EBB}" type="sibTrans" cxnId="{DD8BEBDE-6DE9-41EB-95AD-38125813F118}">
      <dgm:prSet/>
      <dgm:spPr/>
      <dgm:t>
        <a:bodyPr/>
        <a:lstStyle/>
        <a:p>
          <a:endParaRPr lang="en-US"/>
        </a:p>
      </dgm:t>
    </dgm:pt>
    <dgm:pt modelId="{0677903E-E62C-45C9-9F35-2E38C7785E71}">
      <dgm:prSet phldrT="[Text]" phldr="0" custT="0"/>
      <dgm:spPr/>
      <dgm:t>
        <a:bodyPr vert="horz" wrap="square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dirty="0"/>
            <a:t>基督徒不需要哀傷</a:t>
          </a:r>
        </a:p>
      </dgm:t>
    </dgm:pt>
    <dgm:pt modelId="{72A330AC-115D-4338-BB6E-A566209E5319}" type="parTrans" cxnId="{29B3D633-E890-4EBA-8397-9E92B1F1D39E}">
      <dgm:prSet/>
      <dgm:spPr/>
      <dgm:t>
        <a:bodyPr/>
        <a:lstStyle/>
        <a:p>
          <a:endParaRPr lang="en-US"/>
        </a:p>
      </dgm:t>
    </dgm:pt>
    <dgm:pt modelId="{7E3DFC2C-D2A0-4ACC-8E24-4298423A0135}" type="sibTrans" cxnId="{29B3D633-E890-4EBA-8397-9E92B1F1D39E}">
      <dgm:prSet/>
      <dgm:spPr/>
      <dgm:t>
        <a:bodyPr/>
        <a:lstStyle/>
        <a:p>
          <a:endParaRPr lang="en-US"/>
        </a:p>
      </dgm:t>
    </dgm:pt>
    <dgm:pt modelId="{F75D6E4A-8F52-45B7-B040-931292D927C2}">
      <dgm:prSet phldrT="[Text]" phldr="0" custT="1"/>
      <dgm:spPr/>
      <dgm:t>
        <a:bodyPr vert="horz" wrap="square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/>
            <a:t>眼淚，憂愁是弱者的表現</a:t>
          </a:r>
        </a:p>
      </dgm:t>
    </dgm:pt>
    <dgm:pt modelId="{315353A0-6ECE-4CDC-8645-42E01A051068}" type="parTrans" cxnId="{99DC4C6F-0DF9-440F-92DE-E5C3D1F0B1A2}">
      <dgm:prSet/>
      <dgm:spPr/>
    </dgm:pt>
    <dgm:pt modelId="{34DE7939-54B3-43A2-B970-488B3E72AC1E}" type="sibTrans" cxnId="{99DC4C6F-0DF9-440F-92DE-E5C3D1F0B1A2}">
      <dgm:prSet/>
      <dgm:spPr/>
    </dgm:pt>
    <dgm:pt modelId="{8C398B40-0532-40B0-A8BC-EDD9185447A5}">
      <dgm:prSet phldrT="[Text]" phldr="0" custT="1"/>
      <dgm:spPr/>
      <dgm:t>
        <a:bodyPr vert="horz" wrap="square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/>
            <a:t>沒有哀傷是堅強的表現</a:t>
          </a:r>
        </a:p>
      </dgm:t>
    </dgm:pt>
    <dgm:pt modelId="{D243460E-70BE-4446-920E-65079E22EC12}" type="parTrans" cxnId="{F1D9093D-74B9-4EA8-957D-BFC1824E5357}">
      <dgm:prSet/>
      <dgm:spPr/>
    </dgm:pt>
    <dgm:pt modelId="{E51CE2BA-287F-43D7-9B57-C82E8BFF843A}" type="sibTrans" cxnId="{F1D9093D-74B9-4EA8-957D-BFC1824E5357}">
      <dgm:prSet/>
      <dgm:spPr/>
    </dgm:pt>
    <dgm:pt modelId="{0DFDD870-5253-4612-93E1-569D2EA22737}">
      <dgm:prSet phldrT="[Text]" phldr="0" custT="1"/>
      <dgm:spPr/>
      <dgm:t>
        <a:bodyPr vert="horz" wrap="square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dirty="0"/>
            <a:t>哀傷與時間</a:t>
          </a:r>
          <a:endParaRPr lang="zh-CN" altLang="en-US" sz="2000" dirty="0"/>
        </a:p>
      </dgm:t>
    </dgm:pt>
    <dgm:pt modelId="{F137F277-CAE1-49F1-9EDB-8DC2247D2346}" type="parTrans" cxnId="{64FE317C-CBDC-4DF5-81BE-1B4E8F0EEF22}">
      <dgm:prSet/>
      <dgm:spPr/>
    </dgm:pt>
    <dgm:pt modelId="{6D2435D6-A111-47FF-8775-71EA044194C6}" type="sibTrans" cxnId="{64FE317C-CBDC-4DF5-81BE-1B4E8F0EEF22}">
      <dgm:prSet/>
      <dgm:spPr/>
    </dgm:pt>
    <dgm:pt modelId="{6586BD86-AC9F-42F3-976D-746F16F65104}">
      <dgm:prSet phldrT="[Text]" phldr="0" custT="1"/>
      <dgm:spPr/>
      <dgm:t>
        <a:bodyPr vert="horz" wrap="square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/>
            <a:t>哀傷的階段/過程是可以預測的</a:t>
          </a:r>
        </a:p>
      </dgm:t>
    </dgm:pt>
    <dgm:pt modelId="{E4FE1959-4B24-4715-9473-9E0B8A3CA45E}" type="parTrans" cxnId="{50DD5781-9490-4918-8812-F1FF7C848E48}">
      <dgm:prSet/>
      <dgm:spPr/>
    </dgm:pt>
    <dgm:pt modelId="{6FDC21CC-4998-49A7-BED1-D57D052FF78A}" type="sibTrans" cxnId="{50DD5781-9490-4918-8812-F1FF7C848E48}">
      <dgm:prSet/>
      <dgm:spPr/>
    </dgm:pt>
    <dgm:pt modelId="{87021623-F04B-469E-9A86-B1FF9B6E9EAB}">
      <dgm:prSet phldrT="[Text]" phldr="0" custT="1"/>
      <dgm:spPr/>
      <dgm:t>
        <a:bodyPr vert="horz" wrap="square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/>
            <a:t>時間可以醫治一切</a:t>
          </a:r>
        </a:p>
      </dgm:t>
    </dgm:pt>
    <dgm:pt modelId="{5D28AC98-52FA-48E7-A308-E82CB368851E}" type="parTrans" cxnId="{DF5E7BE5-74BF-4CE2-A825-5767BD41FF27}">
      <dgm:prSet/>
      <dgm:spPr/>
    </dgm:pt>
    <dgm:pt modelId="{190DB9D0-A328-4114-B754-B993C35B5261}" type="sibTrans" cxnId="{DF5E7BE5-74BF-4CE2-A825-5767BD41FF27}">
      <dgm:prSet/>
      <dgm:spPr/>
    </dgm:pt>
    <dgm:pt modelId="{5B3DE9DF-12E4-4084-8284-66D729645E95}">
      <dgm:prSet phldrT="[Text]" phldr="0" custT="1"/>
      <dgm:spPr/>
      <dgm:t>
        <a:bodyPr vert="horz" wrap="square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dirty="0"/>
            <a:t>讓哀傷者獨立面對</a:t>
          </a:r>
        </a:p>
      </dgm:t>
    </dgm:pt>
    <dgm:pt modelId="{30209351-7C0B-45EF-82BC-FE1D8198BED9}" type="parTrans" cxnId="{DD6BD6DC-FA38-400D-BEDB-6D61DFFF7878}">
      <dgm:prSet/>
      <dgm:spPr/>
    </dgm:pt>
    <dgm:pt modelId="{E9CFC9D7-97CD-476D-98FC-A87E4F0E10A2}" type="sibTrans" cxnId="{DD6BD6DC-FA38-400D-BEDB-6D61DFFF7878}">
      <dgm:prSet/>
      <dgm:spPr/>
    </dgm:pt>
    <dgm:pt modelId="{60526137-5E84-4839-8307-8818B783F285}">
      <dgm:prSet phldrT="[Text]" phldr="0" custT="1"/>
      <dgm:spPr/>
      <dgm:t>
        <a:bodyPr vert="horz" wrap="square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/>
            <a:t>談論哀傷，是揭開傷口，是殘忍的。</a:t>
          </a:r>
        </a:p>
      </dgm:t>
    </dgm:pt>
    <dgm:pt modelId="{26A089A2-53FA-416B-BD70-059471E29B2A}" type="parTrans" cxnId="{92B19E47-5864-4861-A6A4-D49E0263657B}">
      <dgm:prSet/>
      <dgm:spPr/>
    </dgm:pt>
    <dgm:pt modelId="{C6B78435-098C-4697-8FB5-9007DAC4B43C}" type="sibTrans" cxnId="{92B19E47-5864-4861-A6A4-D49E0263657B}">
      <dgm:prSet/>
      <dgm:spPr/>
    </dgm:pt>
    <dgm:pt modelId="{EB8FCE1C-DE89-428E-A61E-295B18FB14EE}">
      <dgm:prSet phldrT="[Text]" phldr="0" custT="1"/>
      <dgm:spPr/>
      <dgm:t>
        <a:bodyPr vert="horz" wrap="square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/>
            <a:t>談論死去的親人，會增加哀傷</a:t>
          </a:r>
        </a:p>
      </dgm:t>
    </dgm:pt>
    <dgm:pt modelId="{CEB65E8B-2C9A-4489-8B8C-3EA6C3A16C93}" type="parTrans" cxnId="{EEEAE8ED-47BE-4E5D-A8F7-885E903B81A1}">
      <dgm:prSet/>
      <dgm:spPr/>
    </dgm:pt>
    <dgm:pt modelId="{2BD34B63-BE23-4699-AAF3-E670BF4D63FE}" type="sibTrans" cxnId="{EEEAE8ED-47BE-4E5D-A8F7-885E903B81A1}">
      <dgm:prSet/>
      <dgm:spPr/>
    </dgm:pt>
    <dgm:pt modelId="{0A5174EC-4F7A-46F0-B81C-867CC521D924}">
      <dgm:prSet phldrT="[Text]" phldr="0" custT="1"/>
      <dgm:spPr/>
      <dgm:t>
        <a:bodyPr vert="horz" wrap="square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dirty="0"/>
            <a:t>親人在天堂，何必哀傷</a:t>
          </a:r>
        </a:p>
      </dgm:t>
    </dgm:pt>
    <dgm:pt modelId="{9D8964A1-618C-4628-8D92-E5E366A8E553}" type="parTrans" cxnId="{41072619-DF1A-4FF4-B71B-46A078254397}">
      <dgm:prSet/>
      <dgm:spPr/>
    </dgm:pt>
    <dgm:pt modelId="{F21C2618-61B8-4051-8308-BEF2B3B865C9}" type="sibTrans" cxnId="{41072619-DF1A-4FF4-B71B-46A078254397}">
      <dgm:prSet/>
      <dgm:spPr/>
    </dgm:pt>
    <dgm:pt modelId="{CB9E7CD2-C665-4E93-9B83-1F23313DD872}">
      <dgm:prSet phldrT="[Text]" phldr="0" custT="1"/>
      <dgm:spPr/>
      <dgm:t>
        <a:bodyPr vert="horz" wrap="square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dirty="0"/>
            <a:t>有信心的基督徒超越哀傷</a:t>
          </a:r>
        </a:p>
      </dgm:t>
    </dgm:pt>
    <dgm:pt modelId="{6D9CC989-ED77-41CF-A14A-BEBAC12DEA03}" type="parTrans" cxnId="{39368E2D-F9AE-476E-9946-4A9545B069FF}">
      <dgm:prSet/>
      <dgm:spPr/>
    </dgm:pt>
    <dgm:pt modelId="{813916D6-D14A-40A2-8892-63F4A74ACFAD}" type="sibTrans" cxnId="{39368E2D-F9AE-476E-9946-4A9545B069FF}">
      <dgm:prSet/>
      <dgm:spPr/>
    </dgm:pt>
    <dgm:pt modelId="{E41A520B-C0C0-46CB-B707-1416F3D022E2}" type="pres">
      <dgm:prSet presAssocID="{30A84105-8100-43D4-B8F7-11FC135036A1}" presName="Name0" presStyleCnt="0">
        <dgm:presLayoutVars>
          <dgm:dir/>
          <dgm:resizeHandles val="exact"/>
        </dgm:presLayoutVars>
      </dgm:prSet>
      <dgm:spPr/>
    </dgm:pt>
    <dgm:pt modelId="{8C36953E-2602-4F17-A431-457742F0BA35}" type="pres">
      <dgm:prSet presAssocID="{973B2E99-57B1-472A-9393-D65E2E2335A7}" presName="node" presStyleLbl="node1" presStyleIdx="0" presStyleCnt="4" custLinFactNeighborX="-37814" custLinFactNeighborY="-2067">
        <dgm:presLayoutVars>
          <dgm:bulletEnabled val="1"/>
        </dgm:presLayoutVars>
      </dgm:prSet>
      <dgm:spPr/>
    </dgm:pt>
    <dgm:pt modelId="{E8E90D99-DF14-4107-9EC5-F43CFE10D627}" type="pres">
      <dgm:prSet presAssocID="{D4F3090B-4B13-41C1-BA0C-6A79D6159EBB}" presName="sibTrans" presStyleCnt="0"/>
      <dgm:spPr/>
    </dgm:pt>
    <dgm:pt modelId="{38BDD1B7-D085-4412-992D-ABC4B4A7B446}" type="pres">
      <dgm:prSet presAssocID="{0DFDD870-5253-4612-93E1-569D2EA22737}" presName="node" presStyleLbl="node1" presStyleIdx="1" presStyleCnt="4">
        <dgm:presLayoutVars>
          <dgm:bulletEnabled val="1"/>
        </dgm:presLayoutVars>
      </dgm:prSet>
      <dgm:spPr/>
    </dgm:pt>
    <dgm:pt modelId="{46E66710-D1E1-4D5B-A825-5E3664DEA250}" type="pres">
      <dgm:prSet presAssocID="{6D2435D6-A111-47FF-8775-71EA044194C6}" presName="sibTrans" presStyleCnt="0"/>
      <dgm:spPr/>
    </dgm:pt>
    <dgm:pt modelId="{81432BDC-E162-48A6-B3E4-DCF6BC11B854}" type="pres">
      <dgm:prSet presAssocID="{5B3DE9DF-12E4-4084-8284-66D729645E95}" presName="node" presStyleLbl="node1" presStyleIdx="2" presStyleCnt="4">
        <dgm:presLayoutVars>
          <dgm:bulletEnabled val="1"/>
        </dgm:presLayoutVars>
      </dgm:prSet>
      <dgm:spPr/>
    </dgm:pt>
    <dgm:pt modelId="{21E0D9EC-800B-4E58-B9A2-9A89A05C90F9}" type="pres">
      <dgm:prSet presAssocID="{E9CFC9D7-97CD-476D-98FC-A87E4F0E10A2}" presName="sibTrans" presStyleCnt="0"/>
      <dgm:spPr/>
    </dgm:pt>
    <dgm:pt modelId="{FC21774C-B425-4B1F-97D0-3D10945459E6}" type="pres">
      <dgm:prSet presAssocID="{0677903E-E62C-45C9-9F35-2E38C7785E71}" presName="node" presStyleLbl="node1" presStyleIdx="3" presStyleCnt="4">
        <dgm:presLayoutVars>
          <dgm:bulletEnabled val="1"/>
        </dgm:presLayoutVars>
      </dgm:prSet>
      <dgm:spPr/>
    </dgm:pt>
  </dgm:ptLst>
  <dgm:cxnLst>
    <dgm:cxn modelId="{C1461914-6E10-45A9-B1FC-7A3BFBB2C66E}" type="presOf" srcId="{8C398B40-0532-40B0-A8BC-EDD9185447A5}" destId="{8C36953E-2602-4F17-A431-457742F0BA35}" srcOrd="0" destOrd="2" presId="urn:microsoft.com/office/officeart/2005/8/layout/hList6"/>
    <dgm:cxn modelId="{41072619-DF1A-4FF4-B71B-46A078254397}" srcId="{0677903E-E62C-45C9-9F35-2E38C7785E71}" destId="{0A5174EC-4F7A-46F0-B81C-867CC521D924}" srcOrd="0" destOrd="0" parTransId="{9D8964A1-618C-4628-8D92-E5E366A8E553}" sibTransId="{F21C2618-61B8-4051-8308-BEF2B3B865C9}"/>
    <dgm:cxn modelId="{39368E2D-F9AE-476E-9946-4A9545B069FF}" srcId="{0677903E-E62C-45C9-9F35-2E38C7785E71}" destId="{CB9E7CD2-C665-4E93-9B83-1F23313DD872}" srcOrd="1" destOrd="0" parTransId="{6D9CC989-ED77-41CF-A14A-BEBAC12DEA03}" sibTransId="{813916D6-D14A-40A2-8892-63F4A74ACFAD}"/>
    <dgm:cxn modelId="{29B3D633-E890-4EBA-8397-9E92B1F1D39E}" srcId="{30A84105-8100-43D4-B8F7-11FC135036A1}" destId="{0677903E-E62C-45C9-9F35-2E38C7785E71}" srcOrd="3" destOrd="0" parTransId="{72A330AC-115D-4338-BB6E-A566209E5319}" sibTransId="{7E3DFC2C-D2A0-4ACC-8E24-4298423A0135}"/>
    <dgm:cxn modelId="{0C7D2E38-3B64-4A1C-B553-B9134A149F45}" type="presOf" srcId="{5B3DE9DF-12E4-4084-8284-66D729645E95}" destId="{81432BDC-E162-48A6-B3E4-DCF6BC11B854}" srcOrd="0" destOrd="0" presId="urn:microsoft.com/office/officeart/2005/8/layout/hList6"/>
    <dgm:cxn modelId="{18CC8E3C-2429-493C-9BFA-6328A79040BE}" type="presOf" srcId="{EB8FCE1C-DE89-428E-A61E-295B18FB14EE}" destId="{81432BDC-E162-48A6-B3E4-DCF6BC11B854}" srcOrd="0" destOrd="2" presId="urn:microsoft.com/office/officeart/2005/8/layout/hList6"/>
    <dgm:cxn modelId="{F1D9093D-74B9-4EA8-957D-BFC1824E5357}" srcId="{973B2E99-57B1-472A-9393-D65E2E2335A7}" destId="{8C398B40-0532-40B0-A8BC-EDD9185447A5}" srcOrd="1" destOrd="0" parTransId="{D243460E-70BE-4446-920E-65079E22EC12}" sibTransId="{E51CE2BA-287F-43D7-9B57-C82E8BFF843A}"/>
    <dgm:cxn modelId="{CEACEF3F-EEA9-4150-9370-32EA127B4BD9}" type="presOf" srcId="{0DFDD870-5253-4612-93E1-569D2EA22737}" destId="{38BDD1B7-D085-4412-992D-ABC4B4A7B446}" srcOrd="0" destOrd="0" presId="urn:microsoft.com/office/officeart/2005/8/layout/hList6"/>
    <dgm:cxn modelId="{E1EEF93F-36B0-4BE0-B49E-3C3C162ED6F0}" type="presOf" srcId="{6586BD86-AC9F-42F3-976D-746F16F65104}" destId="{38BDD1B7-D085-4412-992D-ABC4B4A7B446}" srcOrd="0" destOrd="1" presId="urn:microsoft.com/office/officeart/2005/8/layout/hList6"/>
    <dgm:cxn modelId="{9AF07D40-82AB-42F2-9B68-52BA7EACE4C7}" type="presOf" srcId="{0677903E-E62C-45C9-9F35-2E38C7785E71}" destId="{FC21774C-B425-4B1F-97D0-3D10945459E6}" srcOrd="0" destOrd="0" presId="urn:microsoft.com/office/officeart/2005/8/layout/hList6"/>
    <dgm:cxn modelId="{979D9345-49CB-4A73-A787-F99A119B226A}" type="presOf" srcId="{CB9E7CD2-C665-4E93-9B83-1F23313DD872}" destId="{FC21774C-B425-4B1F-97D0-3D10945459E6}" srcOrd="0" destOrd="2" presId="urn:microsoft.com/office/officeart/2005/8/layout/hList6"/>
    <dgm:cxn modelId="{92B19E47-5864-4861-A6A4-D49E0263657B}" srcId="{5B3DE9DF-12E4-4084-8284-66D729645E95}" destId="{60526137-5E84-4839-8307-8818B783F285}" srcOrd="0" destOrd="0" parTransId="{26A089A2-53FA-416B-BD70-059471E29B2A}" sibTransId="{C6B78435-098C-4697-8FB5-9007DAC4B43C}"/>
    <dgm:cxn modelId="{A2A58368-FF54-4452-9EFC-2736778FA2AE}" type="presOf" srcId="{973B2E99-57B1-472A-9393-D65E2E2335A7}" destId="{8C36953E-2602-4F17-A431-457742F0BA35}" srcOrd="0" destOrd="0" presId="urn:microsoft.com/office/officeart/2005/8/layout/hList6"/>
    <dgm:cxn modelId="{B1255D6D-094F-4BD1-B921-6294D12F5E3A}" type="presOf" srcId="{87021623-F04B-469E-9A86-B1FF9B6E9EAB}" destId="{38BDD1B7-D085-4412-992D-ABC4B4A7B446}" srcOrd="0" destOrd="2" presId="urn:microsoft.com/office/officeart/2005/8/layout/hList6"/>
    <dgm:cxn modelId="{99DC4C6F-0DF9-440F-92DE-E5C3D1F0B1A2}" srcId="{973B2E99-57B1-472A-9393-D65E2E2335A7}" destId="{F75D6E4A-8F52-45B7-B040-931292D927C2}" srcOrd="0" destOrd="0" parTransId="{315353A0-6ECE-4CDC-8645-42E01A051068}" sibTransId="{34DE7939-54B3-43A2-B970-488B3E72AC1E}"/>
    <dgm:cxn modelId="{64FE317C-CBDC-4DF5-81BE-1B4E8F0EEF22}" srcId="{30A84105-8100-43D4-B8F7-11FC135036A1}" destId="{0DFDD870-5253-4612-93E1-569D2EA22737}" srcOrd="1" destOrd="0" parTransId="{F137F277-CAE1-49F1-9EDB-8DC2247D2346}" sibTransId="{6D2435D6-A111-47FF-8775-71EA044194C6}"/>
    <dgm:cxn modelId="{50DD5781-9490-4918-8812-F1FF7C848E48}" srcId="{0DFDD870-5253-4612-93E1-569D2EA22737}" destId="{6586BD86-AC9F-42F3-976D-746F16F65104}" srcOrd="0" destOrd="0" parTransId="{E4FE1959-4B24-4715-9473-9E0B8A3CA45E}" sibTransId="{6FDC21CC-4998-49A7-BED1-D57D052FF78A}"/>
    <dgm:cxn modelId="{2EFBADA9-E31F-42E0-8745-B077DB8B2577}" type="presOf" srcId="{30A84105-8100-43D4-B8F7-11FC135036A1}" destId="{E41A520B-C0C0-46CB-B707-1416F3D022E2}" srcOrd="0" destOrd="0" presId="urn:microsoft.com/office/officeart/2005/8/layout/hList6"/>
    <dgm:cxn modelId="{A7785AC9-8F06-4EFE-871C-BF3C2CD45A10}" type="presOf" srcId="{60526137-5E84-4839-8307-8818B783F285}" destId="{81432BDC-E162-48A6-B3E4-DCF6BC11B854}" srcOrd="0" destOrd="1" presId="urn:microsoft.com/office/officeart/2005/8/layout/hList6"/>
    <dgm:cxn modelId="{8AEE5BCB-9AE0-4B31-ACC6-B5C286E73B45}" type="presOf" srcId="{F75D6E4A-8F52-45B7-B040-931292D927C2}" destId="{8C36953E-2602-4F17-A431-457742F0BA35}" srcOrd="0" destOrd="1" presId="urn:microsoft.com/office/officeart/2005/8/layout/hList6"/>
    <dgm:cxn modelId="{DD6BD6DC-FA38-400D-BEDB-6D61DFFF7878}" srcId="{30A84105-8100-43D4-B8F7-11FC135036A1}" destId="{5B3DE9DF-12E4-4084-8284-66D729645E95}" srcOrd="2" destOrd="0" parTransId="{30209351-7C0B-45EF-82BC-FE1D8198BED9}" sibTransId="{E9CFC9D7-97CD-476D-98FC-A87E4F0E10A2}"/>
    <dgm:cxn modelId="{DD8BEBDE-6DE9-41EB-95AD-38125813F118}" srcId="{30A84105-8100-43D4-B8F7-11FC135036A1}" destId="{973B2E99-57B1-472A-9393-D65E2E2335A7}" srcOrd="0" destOrd="0" parTransId="{B2653AA0-57B2-4D2B-8254-3EA24C80ADAC}" sibTransId="{D4F3090B-4B13-41C1-BA0C-6A79D6159EBB}"/>
    <dgm:cxn modelId="{DF5E7BE5-74BF-4CE2-A825-5767BD41FF27}" srcId="{0DFDD870-5253-4612-93E1-569D2EA22737}" destId="{87021623-F04B-469E-9A86-B1FF9B6E9EAB}" srcOrd="1" destOrd="0" parTransId="{5D28AC98-52FA-48E7-A308-E82CB368851E}" sibTransId="{190DB9D0-A328-4114-B754-B993C35B5261}"/>
    <dgm:cxn modelId="{EEEAE8ED-47BE-4E5D-A8F7-885E903B81A1}" srcId="{5B3DE9DF-12E4-4084-8284-66D729645E95}" destId="{EB8FCE1C-DE89-428E-A61E-295B18FB14EE}" srcOrd="1" destOrd="0" parTransId="{CEB65E8B-2C9A-4489-8B8C-3EA6C3A16C93}" sibTransId="{2BD34B63-BE23-4699-AAF3-E670BF4D63FE}"/>
    <dgm:cxn modelId="{4C24CFFC-FBB3-41CA-9230-355D1AE0E4DA}" type="presOf" srcId="{0A5174EC-4F7A-46F0-B81C-867CC521D924}" destId="{FC21774C-B425-4B1F-97D0-3D10945459E6}" srcOrd="0" destOrd="1" presId="urn:microsoft.com/office/officeart/2005/8/layout/hList6"/>
    <dgm:cxn modelId="{D87EAFA9-4341-4A86-8789-0D36D79FC04F}" type="presParOf" srcId="{E41A520B-C0C0-46CB-B707-1416F3D022E2}" destId="{8C36953E-2602-4F17-A431-457742F0BA35}" srcOrd="0" destOrd="0" presId="urn:microsoft.com/office/officeart/2005/8/layout/hList6"/>
    <dgm:cxn modelId="{23AAF404-8145-42AC-99E3-627C9485D142}" type="presParOf" srcId="{E41A520B-C0C0-46CB-B707-1416F3D022E2}" destId="{E8E90D99-DF14-4107-9EC5-F43CFE10D627}" srcOrd="1" destOrd="0" presId="urn:microsoft.com/office/officeart/2005/8/layout/hList6"/>
    <dgm:cxn modelId="{9B5E8B03-8404-4044-B34B-2AC8987889B1}" type="presParOf" srcId="{E41A520B-C0C0-46CB-B707-1416F3D022E2}" destId="{38BDD1B7-D085-4412-992D-ABC4B4A7B446}" srcOrd="2" destOrd="0" presId="urn:microsoft.com/office/officeart/2005/8/layout/hList6"/>
    <dgm:cxn modelId="{DE113896-F96B-428C-9375-24C54287FC75}" type="presParOf" srcId="{E41A520B-C0C0-46CB-B707-1416F3D022E2}" destId="{46E66710-D1E1-4D5B-A825-5E3664DEA250}" srcOrd="3" destOrd="0" presId="urn:microsoft.com/office/officeart/2005/8/layout/hList6"/>
    <dgm:cxn modelId="{133C4CEC-A7FE-4802-BB36-9848F0B66861}" type="presParOf" srcId="{E41A520B-C0C0-46CB-B707-1416F3D022E2}" destId="{81432BDC-E162-48A6-B3E4-DCF6BC11B854}" srcOrd="4" destOrd="0" presId="urn:microsoft.com/office/officeart/2005/8/layout/hList6"/>
    <dgm:cxn modelId="{AC6F3A43-BB86-48F0-908E-5D7AEAF11A7D}" type="presParOf" srcId="{E41A520B-C0C0-46CB-B707-1416F3D022E2}" destId="{21E0D9EC-800B-4E58-B9A2-9A89A05C90F9}" srcOrd="5" destOrd="0" presId="urn:microsoft.com/office/officeart/2005/8/layout/hList6"/>
    <dgm:cxn modelId="{DF7F20ED-59A5-4323-89E8-23A821E8A318}" type="presParOf" srcId="{E41A520B-C0C0-46CB-B707-1416F3D022E2}" destId="{FC21774C-B425-4B1F-97D0-3D10945459E6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D77B95-4404-4AA0-BE27-40239800D20A}" type="doc">
      <dgm:prSet loTypeId="urn:diagrams.loki3.com/BracketList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en-US"/>
        </a:p>
      </dgm:t>
    </dgm:pt>
    <dgm:pt modelId="{A87E41E7-13F4-4DDD-A30C-2D9D68729A9A}">
      <dgm:prSet phldrT="[Text]"/>
      <dgm:spPr/>
      <dgm:t>
        <a:bodyPr/>
        <a:lstStyle/>
        <a:p>
          <a:r>
            <a:rPr lang="zh-CN" altLang="en-US" dirty="0"/>
            <a:t>短期</a:t>
          </a:r>
          <a:endParaRPr lang="en-US" dirty="0"/>
        </a:p>
      </dgm:t>
    </dgm:pt>
    <dgm:pt modelId="{92621958-6EF1-4134-B3BF-E0E921E52DC5}" type="parTrans" cxnId="{173AB2DD-8F9E-46EC-8635-2571BCB7F49C}">
      <dgm:prSet/>
      <dgm:spPr/>
      <dgm:t>
        <a:bodyPr/>
        <a:lstStyle/>
        <a:p>
          <a:endParaRPr lang="en-US"/>
        </a:p>
      </dgm:t>
    </dgm:pt>
    <dgm:pt modelId="{6EE6A21F-620A-4095-9686-2271E2878AA9}" type="sibTrans" cxnId="{173AB2DD-8F9E-46EC-8635-2571BCB7F49C}">
      <dgm:prSet/>
      <dgm:spPr/>
      <dgm:t>
        <a:bodyPr/>
        <a:lstStyle/>
        <a:p>
          <a:endParaRPr lang="en-US"/>
        </a:p>
      </dgm:t>
    </dgm:pt>
    <dgm:pt modelId="{4C4D425A-59FA-43BE-AF76-325F07EFF4BD}">
      <dgm:prSet phldrT="[Text]" custT="1"/>
      <dgm:spPr/>
      <dgm:t>
        <a:bodyPr/>
        <a:lstStyle/>
        <a:p>
          <a:r>
            <a:rPr lang="zh-CN" altLang="en-US" sz="2800" dirty="0"/>
            <a:t>立刻行動，安慰親人</a:t>
          </a:r>
          <a:endParaRPr lang="en-US" sz="2800" dirty="0"/>
        </a:p>
      </dgm:t>
    </dgm:pt>
    <dgm:pt modelId="{60BB6BC3-C1E8-4636-9A47-B8580262808A}" type="parTrans" cxnId="{6AAC732C-1555-457D-98C2-DE03CAACF900}">
      <dgm:prSet/>
      <dgm:spPr/>
      <dgm:t>
        <a:bodyPr/>
        <a:lstStyle/>
        <a:p>
          <a:endParaRPr lang="en-US"/>
        </a:p>
      </dgm:t>
    </dgm:pt>
    <dgm:pt modelId="{F7A61703-45A7-4087-87E9-DABE19D90846}" type="sibTrans" cxnId="{6AAC732C-1555-457D-98C2-DE03CAACF900}">
      <dgm:prSet/>
      <dgm:spPr/>
      <dgm:t>
        <a:bodyPr/>
        <a:lstStyle/>
        <a:p>
          <a:endParaRPr lang="en-US"/>
        </a:p>
      </dgm:t>
    </dgm:pt>
    <dgm:pt modelId="{0E4E7C35-19DC-45BB-9ECD-070543CC1F59}">
      <dgm:prSet custT="1"/>
      <dgm:spPr/>
      <dgm:t>
        <a:bodyPr/>
        <a:lstStyle/>
        <a:p>
          <a:r>
            <a:rPr lang="zh-CN" altLang="en-US" sz="2800" dirty="0"/>
            <a:t>留下来，定期探访</a:t>
          </a:r>
          <a:endParaRPr lang="en-US" altLang="zh-CN" sz="2800" dirty="0"/>
        </a:p>
      </dgm:t>
    </dgm:pt>
    <dgm:pt modelId="{BFA4FC87-D45D-4657-A640-5511DE4D1443}" type="parTrans" cxnId="{A3E8DC42-1EBB-4468-97CE-13A6A90D5A9A}">
      <dgm:prSet/>
      <dgm:spPr/>
      <dgm:t>
        <a:bodyPr/>
        <a:lstStyle/>
        <a:p>
          <a:endParaRPr lang="en-US"/>
        </a:p>
      </dgm:t>
    </dgm:pt>
    <dgm:pt modelId="{B9C77C19-FA04-4440-9BA5-9F967DABA168}" type="sibTrans" cxnId="{A3E8DC42-1EBB-4468-97CE-13A6A90D5A9A}">
      <dgm:prSet/>
      <dgm:spPr/>
      <dgm:t>
        <a:bodyPr/>
        <a:lstStyle/>
        <a:p>
          <a:endParaRPr lang="en-US"/>
        </a:p>
      </dgm:t>
    </dgm:pt>
    <dgm:pt modelId="{2134D88D-24CB-45EF-B5C4-E94C75F3D3B6}">
      <dgm:prSet custT="1"/>
      <dgm:spPr/>
      <dgm:t>
        <a:bodyPr/>
        <a:lstStyle/>
        <a:p>
          <a:r>
            <a:rPr lang="zh-CN" altLang="en-US" sz="2800" dirty="0"/>
            <a:t>主動幫忙打點事情：通知親人，葬礼，送餐，看顧小孩，打掃，家務</a:t>
          </a:r>
          <a:r>
            <a:rPr lang="en-US" altLang="zh-CN" sz="2800" dirty="0"/>
            <a:t>…</a:t>
          </a:r>
        </a:p>
      </dgm:t>
    </dgm:pt>
    <dgm:pt modelId="{D936BDC2-D12B-4FA4-8062-65BE224A8F4B}" type="parTrans" cxnId="{6BBF439E-FB31-43B1-A0FD-01B655C9BC28}">
      <dgm:prSet/>
      <dgm:spPr/>
      <dgm:t>
        <a:bodyPr/>
        <a:lstStyle/>
        <a:p>
          <a:endParaRPr lang="en-US"/>
        </a:p>
      </dgm:t>
    </dgm:pt>
    <dgm:pt modelId="{DB15B3C8-6753-4186-BC6B-2E7D5DC5F3C9}" type="sibTrans" cxnId="{6BBF439E-FB31-43B1-A0FD-01B655C9BC28}">
      <dgm:prSet/>
      <dgm:spPr/>
      <dgm:t>
        <a:bodyPr/>
        <a:lstStyle/>
        <a:p>
          <a:endParaRPr lang="en-US"/>
        </a:p>
      </dgm:t>
    </dgm:pt>
    <dgm:pt modelId="{98EA74A0-FFD4-4F2A-97E0-EBDCE8106844}">
      <dgm:prSet custT="1"/>
      <dgm:spPr/>
      <dgm:t>
        <a:bodyPr/>
        <a:lstStyle/>
        <a:p>
          <a:r>
            <a:rPr lang="zh-CN" altLang="en-US" sz="2800" dirty="0"/>
            <a:t>與他們禱告，為他們代禱</a:t>
          </a:r>
          <a:endParaRPr lang="en-US" altLang="zh-CN" sz="2800" dirty="0"/>
        </a:p>
      </dgm:t>
    </dgm:pt>
    <dgm:pt modelId="{57D32F33-9325-4523-90B1-76DB94158A6D}" type="parTrans" cxnId="{931BCA74-0315-4AEF-8719-99ED5B172F39}">
      <dgm:prSet/>
      <dgm:spPr/>
      <dgm:t>
        <a:bodyPr/>
        <a:lstStyle/>
        <a:p>
          <a:endParaRPr lang="en-US"/>
        </a:p>
      </dgm:t>
    </dgm:pt>
    <dgm:pt modelId="{AA4E05DF-F59E-446E-B13C-AFBC4116702F}" type="sibTrans" cxnId="{931BCA74-0315-4AEF-8719-99ED5B172F39}">
      <dgm:prSet/>
      <dgm:spPr/>
      <dgm:t>
        <a:bodyPr/>
        <a:lstStyle/>
        <a:p>
          <a:endParaRPr lang="en-US"/>
        </a:p>
      </dgm:t>
    </dgm:pt>
    <dgm:pt modelId="{655A0F61-6378-4681-AA7F-644E8515F294}" type="pres">
      <dgm:prSet presAssocID="{DED77B95-4404-4AA0-BE27-40239800D20A}" presName="Name0" presStyleCnt="0">
        <dgm:presLayoutVars>
          <dgm:dir/>
          <dgm:animLvl val="lvl"/>
          <dgm:resizeHandles val="exact"/>
        </dgm:presLayoutVars>
      </dgm:prSet>
      <dgm:spPr/>
    </dgm:pt>
    <dgm:pt modelId="{9232A602-BF32-4220-9F24-249165C16958}" type="pres">
      <dgm:prSet presAssocID="{A87E41E7-13F4-4DDD-A30C-2D9D68729A9A}" presName="linNode" presStyleCnt="0"/>
      <dgm:spPr/>
    </dgm:pt>
    <dgm:pt modelId="{AD119D5A-F51B-4635-9069-7D07D34BF7C6}" type="pres">
      <dgm:prSet presAssocID="{A87E41E7-13F4-4DDD-A30C-2D9D68729A9A}" presName="parTx" presStyleLbl="revTx" presStyleIdx="0" presStyleCnt="1" custLinFactNeighborX="-20982" custLinFactNeighborY="10141">
        <dgm:presLayoutVars>
          <dgm:chMax val="1"/>
          <dgm:bulletEnabled val="1"/>
        </dgm:presLayoutVars>
      </dgm:prSet>
      <dgm:spPr/>
    </dgm:pt>
    <dgm:pt modelId="{331E23C2-2CD3-441B-8257-2E5C8B02DEFF}" type="pres">
      <dgm:prSet presAssocID="{A87E41E7-13F4-4DDD-A30C-2D9D68729A9A}" presName="bracket" presStyleLbl="parChTrans1D1" presStyleIdx="0" presStyleCnt="1"/>
      <dgm:spPr/>
    </dgm:pt>
    <dgm:pt modelId="{F5BDC735-08D8-4B5A-9776-A62E78218164}" type="pres">
      <dgm:prSet presAssocID="{A87E41E7-13F4-4DDD-A30C-2D9D68729A9A}" presName="spH" presStyleCnt="0"/>
      <dgm:spPr/>
    </dgm:pt>
    <dgm:pt modelId="{51E87585-3293-491E-BDC7-C2476655B979}" type="pres">
      <dgm:prSet presAssocID="{A87E41E7-13F4-4DDD-A30C-2D9D68729A9A}" presName="desTx" presStyleLbl="node1" presStyleIdx="0" presStyleCnt="1" custScaleX="173041" custScaleY="132642" custLinFactX="1881" custLinFactNeighborX="100000" custLinFactNeighborY="-4060">
        <dgm:presLayoutVars>
          <dgm:bulletEnabled val="1"/>
        </dgm:presLayoutVars>
      </dgm:prSet>
      <dgm:spPr/>
    </dgm:pt>
  </dgm:ptLst>
  <dgm:cxnLst>
    <dgm:cxn modelId="{6AAC732C-1555-457D-98C2-DE03CAACF900}" srcId="{A87E41E7-13F4-4DDD-A30C-2D9D68729A9A}" destId="{4C4D425A-59FA-43BE-AF76-325F07EFF4BD}" srcOrd="0" destOrd="0" parTransId="{60BB6BC3-C1E8-4636-9A47-B8580262808A}" sibTransId="{F7A61703-45A7-4087-87E9-DABE19D90846}"/>
    <dgm:cxn modelId="{9C26702E-18EA-4DF0-909B-E7DD5106C416}" type="presOf" srcId="{2134D88D-24CB-45EF-B5C4-E94C75F3D3B6}" destId="{51E87585-3293-491E-BDC7-C2476655B979}" srcOrd="0" destOrd="2" presId="urn:diagrams.loki3.com/BracketList"/>
    <dgm:cxn modelId="{A3E8DC42-1EBB-4468-97CE-13A6A90D5A9A}" srcId="{A87E41E7-13F4-4DDD-A30C-2D9D68729A9A}" destId="{0E4E7C35-19DC-45BB-9ECD-070543CC1F59}" srcOrd="1" destOrd="0" parTransId="{BFA4FC87-D45D-4657-A640-5511DE4D1443}" sibTransId="{B9C77C19-FA04-4440-9BA5-9F967DABA168}"/>
    <dgm:cxn modelId="{931BCA74-0315-4AEF-8719-99ED5B172F39}" srcId="{A87E41E7-13F4-4DDD-A30C-2D9D68729A9A}" destId="{98EA74A0-FFD4-4F2A-97E0-EBDCE8106844}" srcOrd="3" destOrd="0" parTransId="{57D32F33-9325-4523-90B1-76DB94158A6D}" sibTransId="{AA4E05DF-F59E-446E-B13C-AFBC4116702F}"/>
    <dgm:cxn modelId="{18978690-2617-4687-870F-FB4E181A2928}" type="presOf" srcId="{DED77B95-4404-4AA0-BE27-40239800D20A}" destId="{655A0F61-6378-4681-AA7F-644E8515F294}" srcOrd="0" destOrd="0" presId="urn:diagrams.loki3.com/BracketList"/>
    <dgm:cxn modelId="{76E7BE95-F3C9-4782-B1A5-EFDCFCA82629}" type="presOf" srcId="{0E4E7C35-19DC-45BB-9ECD-070543CC1F59}" destId="{51E87585-3293-491E-BDC7-C2476655B979}" srcOrd="0" destOrd="1" presId="urn:diagrams.loki3.com/BracketList"/>
    <dgm:cxn modelId="{6BBF439E-FB31-43B1-A0FD-01B655C9BC28}" srcId="{A87E41E7-13F4-4DDD-A30C-2D9D68729A9A}" destId="{2134D88D-24CB-45EF-B5C4-E94C75F3D3B6}" srcOrd="2" destOrd="0" parTransId="{D936BDC2-D12B-4FA4-8062-65BE224A8F4B}" sibTransId="{DB15B3C8-6753-4186-BC6B-2E7D5DC5F3C9}"/>
    <dgm:cxn modelId="{E647D1A5-98F2-4FEC-A84D-9111DD14A4BB}" type="presOf" srcId="{A87E41E7-13F4-4DDD-A30C-2D9D68729A9A}" destId="{AD119D5A-F51B-4635-9069-7D07D34BF7C6}" srcOrd="0" destOrd="0" presId="urn:diagrams.loki3.com/BracketList"/>
    <dgm:cxn modelId="{8D400FDA-E16F-42AE-86D6-9B52299DB93C}" type="presOf" srcId="{98EA74A0-FFD4-4F2A-97E0-EBDCE8106844}" destId="{51E87585-3293-491E-BDC7-C2476655B979}" srcOrd="0" destOrd="3" presId="urn:diagrams.loki3.com/BracketList"/>
    <dgm:cxn modelId="{173AB2DD-8F9E-46EC-8635-2571BCB7F49C}" srcId="{DED77B95-4404-4AA0-BE27-40239800D20A}" destId="{A87E41E7-13F4-4DDD-A30C-2D9D68729A9A}" srcOrd="0" destOrd="0" parTransId="{92621958-6EF1-4134-B3BF-E0E921E52DC5}" sibTransId="{6EE6A21F-620A-4095-9686-2271E2878AA9}"/>
    <dgm:cxn modelId="{D49F9AF3-B640-4497-8647-E9441ED883B6}" type="presOf" srcId="{4C4D425A-59FA-43BE-AF76-325F07EFF4BD}" destId="{51E87585-3293-491E-BDC7-C2476655B979}" srcOrd="0" destOrd="0" presId="urn:diagrams.loki3.com/BracketList"/>
    <dgm:cxn modelId="{49BAF58A-FB48-43C9-9435-1D09559E64B7}" type="presParOf" srcId="{655A0F61-6378-4681-AA7F-644E8515F294}" destId="{9232A602-BF32-4220-9F24-249165C16958}" srcOrd="0" destOrd="0" presId="urn:diagrams.loki3.com/BracketList"/>
    <dgm:cxn modelId="{9DE6221D-6662-47BD-A397-BB7C16834510}" type="presParOf" srcId="{9232A602-BF32-4220-9F24-249165C16958}" destId="{AD119D5A-F51B-4635-9069-7D07D34BF7C6}" srcOrd="0" destOrd="0" presId="urn:diagrams.loki3.com/BracketList"/>
    <dgm:cxn modelId="{3E9B4D38-5C8A-4797-95B9-74E1AA607753}" type="presParOf" srcId="{9232A602-BF32-4220-9F24-249165C16958}" destId="{331E23C2-2CD3-441B-8257-2E5C8B02DEFF}" srcOrd="1" destOrd="0" presId="urn:diagrams.loki3.com/BracketList"/>
    <dgm:cxn modelId="{ECF0249B-7506-439A-B555-383728AE638E}" type="presParOf" srcId="{9232A602-BF32-4220-9F24-249165C16958}" destId="{F5BDC735-08D8-4B5A-9776-A62E78218164}" srcOrd="2" destOrd="0" presId="urn:diagrams.loki3.com/BracketList"/>
    <dgm:cxn modelId="{EFC45630-4F0D-49D5-895B-6E81BD7CBFD8}" type="presParOf" srcId="{9232A602-BF32-4220-9F24-249165C16958}" destId="{51E87585-3293-491E-BDC7-C2476655B979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D77B95-4404-4AA0-BE27-40239800D20A}" type="doc">
      <dgm:prSet loTypeId="urn:diagrams.loki3.com/BracketList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en-US"/>
        </a:p>
      </dgm:t>
    </dgm:pt>
    <dgm:pt modelId="{A87E41E7-13F4-4DDD-A30C-2D9D68729A9A}">
      <dgm:prSet phldrT="[Text]"/>
      <dgm:spPr/>
      <dgm:t>
        <a:bodyPr/>
        <a:lstStyle/>
        <a:p>
          <a:r>
            <a:rPr lang="zh-CN" altLang="en-US" dirty="0"/>
            <a:t>中長期</a:t>
          </a:r>
          <a:endParaRPr lang="en-US" dirty="0"/>
        </a:p>
      </dgm:t>
    </dgm:pt>
    <dgm:pt modelId="{92621958-6EF1-4134-B3BF-E0E921E52DC5}" type="parTrans" cxnId="{173AB2DD-8F9E-46EC-8635-2571BCB7F49C}">
      <dgm:prSet/>
      <dgm:spPr/>
      <dgm:t>
        <a:bodyPr/>
        <a:lstStyle/>
        <a:p>
          <a:endParaRPr lang="en-US"/>
        </a:p>
      </dgm:t>
    </dgm:pt>
    <dgm:pt modelId="{6EE6A21F-620A-4095-9686-2271E2878AA9}" type="sibTrans" cxnId="{173AB2DD-8F9E-46EC-8635-2571BCB7F49C}">
      <dgm:prSet/>
      <dgm:spPr/>
      <dgm:t>
        <a:bodyPr/>
        <a:lstStyle/>
        <a:p>
          <a:endParaRPr lang="en-US"/>
        </a:p>
      </dgm:t>
    </dgm:pt>
    <dgm:pt modelId="{F6F0F0A0-B82D-4895-8ED8-2529B18C1444}">
      <dgm:prSet phldrT="[Text]" custT="1"/>
      <dgm:spPr/>
      <dgm:t>
        <a:bodyPr/>
        <a:lstStyle/>
        <a:p>
          <a:r>
            <a:rPr lang="zh-CN" altLang="en-US" sz="2800" dirty="0"/>
            <a:t>禱告</a:t>
          </a:r>
          <a:endParaRPr lang="en-US" sz="2800" dirty="0"/>
        </a:p>
      </dgm:t>
    </dgm:pt>
    <dgm:pt modelId="{84AB4DD1-461B-4A6F-BD59-DF31754B5A39}" type="parTrans" cxnId="{C7881D88-8D3A-44AD-A2FD-4395335B4826}">
      <dgm:prSet/>
      <dgm:spPr/>
      <dgm:t>
        <a:bodyPr/>
        <a:lstStyle/>
        <a:p>
          <a:endParaRPr lang="en-US"/>
        </a:p>
      </dgm:t>
    </dgm:pt>
    <dgm:pt modelId="{17EC6AAD-074B-4486-A192-53F8BD6A44BA}" type="sibTrans" cxnId="{C7881D88-8D3A-44AD-A2FD-4395335B4826}">
      <dgm:prSet/>
      <dgm:spPr/>
      <dgm:t>
        <a:bodyPr/>
        <a:lstStyle/>
        <a:p>
          <a:endParaRPr lang="en-US"/>
        </a:p>
      </dgm:t>
    </dgm:pt>
    <dgm:pt modelId="{8B905ADA-3D0C-4373-AFF3-C851477E1085}">
      <dgm:prSet custT="1"/>
      <dgm:spPr/>
      <dgm:t>
        <a:bodyPr/>
        <a:lstStyle/>
        <a:p>
          <a:r>
            <a:rPr lang="zh-CN" altLang="en-US" sz="2800" dirty="0"/>
            <a:t>讓他們傾訴</a:t>
          </a:r>
          <a:endParaRPr lang="en-US" altLang="zh-CN" sz="2800" dirty="0"/>
        </a:p>
      </dgm:t>
    </dgm:pt>
    <dgm:pt modelId="{0BED43E5-608A-4752-9EBB-DCE0EF7D59FB}" type="parTrans" cxnId="{D0DAEA25-DEC9-41E9-BF73-071729175B37}">
      <dgm:prSet/>
      <dgm:spPr/>
      <dgm:t>
        <a:bodyPr/>
        <a:lstStyle/>
        <a:p>
          <a:endParaRPr lang="en-US"/>
        </a:p>
      </dgm:t>
    </dgm:pt>
    <dgm:pt modelId="{475A234D-0415-4289-BB0B-9AA524CD94E0}" type="sibTrans" cxnId="{D0DAEA25-DEC9-41E9-BF73-071729175B37}">
      <dgm:prSet/>
      <dgm:spPr/>
      <dgm:t>
        <a:bodyPr/>
        <a:lstStyle/>
        <a:p>
          <a:endParaRPr lang="en-US"/>
        </a:p>
      </dgm:t>
    </dgm:pt>
    <dgm:pt modelId="{789F2CCB-3508-4CEF-8400-A9A03E3B8B58}">
      <dgm:prSet custT="1"/>
      <dgm:spPr/>
      <dgm:t>
        <a:bodyPr/>
        <a:lstStyle/>
        <a:p>
          <a:r>
            <a:rPr lang="zh-CN" altLang="en-US" sz="2800" dirty="0"/>
            <a:t>提供實質的幫助</a:t>
          </a:r>
          <a:endParaRPr lang="en-US" altLang="zh-CN" sz="2800" dirty="0"/>
        </a:p>
      </dgm:t>
    </dgm:pt>
    <dgm:pt modelId="{7C114D98-D948-4413-A3D9-669CC43C46FF}" type="parTrans" cxnId="{6B746B3C-C506-4192-868D-FD9E08A4BA4D}">
      <dgm:prSet/>
      <dgm:spPr/>
      <dgm:t>
        <a:bodyPr/>
        <a:lstStyle/>
        <a:p>
          <a:endParaRPr lang="en-US"/>
        </a:p>
      </dgm:t>
    </dgm:pt>
    <dgm:pt modelId="{9564B2A9-CFAC-44E2-A2EA-7E8527882061}" type="sibTrans" cxnId="{6B746B3C-C506-4192-868D-FD9E08A4BA4D}">
      <dgm:prSet/>
      <dgm:spPr/>
      <dgm:t>
        <a:bodyPr/>
        <a:lstStyle/>
        <a:p>
          <a:endParaRPr lang="en-US"/>
        </a:p>
      </dgm:t>
    </dgm:pt>
    <dgm:pt modelId="{2EAA4607-FD21-4BF7-A819-681FD18743D3}">
      <dgm:prSet custT="1"/>
      <dgm:spPr/>
      <dgm:t>
        <a:bodyPr/>
        <a:lstStyle/>
        <a:p>
          <a:r>
            <a:rPr lang="zh-CN" altLang="en-US" sz="2800" dirty="0"/>
            <a:t>確定他們参加教會生活</a:t>
          </a:r>
          <a:endParaRPr lang="en-US" altLang="zh-CN" sz="2800" dirty="0"/>
        </a:p>
      </dgm:t>
    </dgm:pt>
    <dgm:pt modelId="{8124B1A2-F863-4FD4-8986-27C2F9B47E68}" type="parTrans" cxnId="{B39AF9AF-B40F-4D1E-BA18-49646EA67563}">
      <dgm:prSet/>
      <dgm:spPr/>
      <dgm:t>
        <a:bodyPr/>
        <a:lstStyle/>
        <a:p>
          <a:endParaRPr lang="en-US"/>
        </a:p>
      </dgm:t>
    </dgm:pt>
    <dgm:pt modelId="{C2FE5601-AD2B-4C22-AAE2-3BD38D42FBEA}" type="sibTrans" cxnId="{B39AF9AF-B40F-4D1E-BA18-49646EA67563}">
      <dgm:prSet/>
      <dgm:spPr/>
      <dgm:t>
        <a:bodyPr/>
        <a:lstStyle/>
        <a:p>
          <a:endParaRPr lang="en-US"/>
        </a:p>
      </dgm:t>
    </dgm:pt>
    <dgm:pt modelId="{8D98CEB0-129A-4B0C-8FFB-AAF123BB66A6}">
      <dgm:prSet custT="1"/>
      <dgm:spPr/>
      <dgm:t>
        <a:bodyPr/>
        <a:lstStyle/>
        <a:p>
          <a:r>
            <a:rPr lang="zh-CN" altLang="en-US" sz="2800" dirty="0"/>
            <a:t>鼓勵参加支持小组</a:t>
          </a:r>
          <a:endParaRPr lang="en-US" altLang="zh-CN" sz="2800" dirty="0"/>
        </a:p>
      </dgm:t>
    </dgm:pt>
    <dgm:pt modelId="{F2CCA67C-60F6-42C9-934D-D3CDC9B8280E}" type="parTrans" cxnId="{02E02C22-914F-46F1-BBC4-F164BEC93843}">
      <dgm:prSet/>
      <dgm:spPr/>
      <dgm:t>
        <a:bodyPr/>
        <a:lstStyle/>
        <a:p>
          <a:endParaRPr lang="en-US"/>
        </a:p>
      </dgm:t>
    </dgm:pt>
    <dgm:pt modelId="{17BF8A15-936F-4B04-B022-94EB103AB6A6}" type="sibTrans" cxnId="{02E02C22-914F-46F1-BBC4-F164BEC93843}">
      <dgm:prSet/>
      <dgm:spPr/>
      <dgm:t>
        <a:bodyPr/>
        <a:lstStyle/>
        <a:p>
          <a:endParaRPr lang="en-US"/>
        </a:p>
      </dgm:t>
    </dgm:pt>
    <dgm:pt modelId="{79E0B487-7518-4CE5-B300-8798F33D84E8}">
      <dgm:prSet custT="1"/>
      <dgm:spPr/>
      <dgm:t>
        <a:bodyPr/>
        <a:lstStyle/>
        <a:p>
          <a:r>
            <a:rPr lang="zh-CN" altLang="en-US" sz="2800" dirty="0"/>
            <a:t>與他們同行</a:t>
          </a:r>
          <a:r>
            <a:rPr lang="en-US" altLang="zh-CN" sz="2800" dirty="0"/>
            <a:t>… </a:t>
          </a:r>
          <a:endParaRPr lang="en-US" sz="2800" dirty="0"/>
        </a:p>
      </dgm:t>
    </dgm:pt>
    <dgm:pt modelId="{CFBBA2E7-206D-4CDB-A32B-6BB228AEF1A8}" type="parTrans" cxnId="{E7CAFC8A-427A-4006-91FC-A970B1C2438D}">
      <dgm:prSet/>
      <dgm:spPr/>
      <dgm:t>
        <a:bodyPr/>
        <a:lstStyle/>
        <a:p>
          <a:endParaRPr lang="en-US"/>
        </a:p>
      </dgm:t>
    </dgm:pt>
    <dgm:pt modelId="{12EB81F9-709F-4D32-8CF0-E5F398A65966}" type="sibTrans" cxnId="{E7CAFC8A-427A-4006-91FC-A970B1C2438D}">
      <dgm:prSet/>
      <dgm:spPr/>
      <dgm:t>
        <a:bodyPr/>
        <a:lstStyle/>
        <a:p>
          <a:endParaRPr lang="en-US"/>
        </a:p>
      </dgm:t>
    </dgm:pt>
    <dgm:pt modelId="{655A0F61-6378-4681-AA7F-644E8515F294}" type="pres">
      <dgm:prSet presAssocID="{DED77B95-4404-4AA0-BE27-40239800D20A}" presName="Name0" presStyleCnt="0">
        <dgm:presLayoutVars>
          <dgm:dir/>
          <dgm:animLvl val="lvl"/>
          <dgm:resizeHandles val="exact"/>
        </dgm:presLayoutVars>
      </dgm:prSet>
      <dgm:spPr/>
    </dgm:pt>
    <dgm:pt modelId="{9232A602-BF32-4220-9F24-249165C16958}" type="pres">
      <dgm:prSet presAssocID="{A87E41E7-13F4-4DDD-A30C-2D9D68729A9A}" presName="linNode" presStyleCnt="0"/>
      <dgm:spPr/>
    </dgm:pt>
    <dgm:pt modelId="{AD119D5A-F51B-4635-9069-7D07D34BF7C6}" type="pres">
      <dgm:prSet presAssocID="{A87E41E7-13F4-4DDD-A30C-2D9D68729A9A}" presName="parTx" presStyleLbl="revTx" presStyleIdx="0" presStyleCnt="1">
        <dgm:presLayoutVars>
          <dgm:chMax val="1"/>
          <dgm:bulletEnabled val="1"/>
        </dgm:presLayoutVars>
      </dgm:prSet>
      <dgm:spPr/>
    </dgm:pt>
    <dgm:pt modelId="{331E23C2-2CD3-441B-8257-2E5C8B02DEFF}" type="pres">
      <dgm:prSet presAssocID="{A87E41E7-13F4-4DDD-A30C-2D9D68729A9A}" presName="bracket" presStyleLbl="parChTrans1D1" presStyleIdx="0" presStyleCnt="1"/>
      <dgm:spPr/>
    </dgm:pt>
    <dgm:pt modelId="{F5BDC735-08D8-4B5A-9776-A62E78218164}" type="pres">
      <dgm:prSet presAssocID="{A87E41E7-13F4-4DDD-A30C-2D9D68729A9A}" presName="spH" presStyleCnt="0"/>
      <dgm:spPr/>
    </dgm:pt>
    <dgm:pt modelId="{2D10322F-DD11-4891-9886-6619BE31F7B6}" type="pres">
      <dgm:prSet presAssocID="{A87E41E7-13F4-4DDD-A30C-2D9D68729A9A}" presName="desTx" presStyleLbl="node1" presStyleIdx="0" presStyleCnt="1">
        <dgm:presLayoutVars>
          <dgm:bulletEnabled val="1"/>
        </dgm:presLayoutVars>
      </dgm:prSet>
      <dgm:spPr/>
    </dgm:pt>
  </dgm:ptLst>
  <dgm:cxnLst>
    <dgm:cxn modelId="{A5E84507-7A46-40C1-867A-08F1EC55389D}" type="presOf" srcId="{789F2CCB-3508-4CEF-8400-A9A03E3B8B58}" destId="{2D10322F-DD11-4891-9886-6619BE31F7B6}" srcOrd="0" destOrd="2" presId="urn:diagrams.loki3.com/BracketList"/>
    <dgm:cxn modelId="{02E02C22-914F-46F1-BBC4-F164BEC93843}" srcId="{A87E41E7-13F4-4DDD-A30C-2D9D68729A9A}" destId="{8D98CEB0-129A-4B0C-8FFB-AAF123BB66A6}" srcOrd="4" destOrd="0" parTransId="{F2CCA67C-60F6-42C9-934D-D3CDC9B8280E}" sibTransId="{17BF8A15-936F-4B04-B022-94EB103AB6A6}"/>
    <dgm:cxn modelId="{D0DAEA25-DEC9-41E9-BF73-071729175B37}" srcId="{A87E41E7-13F4-4DDD-A30C-2D9D68729A9A}" destId="{8B905ADA-3D0C-4373-AFF3-C851477E1085}" srcOrd="1" destOrd="0" parTransId="{0BED43E5-608A-4752-9EBB-DCE0EF7D59FB}" sibTransId="{475A234D-0415-4289-BB0B-9AA524CD94E0}"/>
    <dgm:cxn modelId="{6B746B3C-C506-4192-868D-FD9E08A4BA4D}" srcId="{A87E41E7-13F4-4DDD-A30C-2D9D68729A9A}" destId="{789F2CCB-3508-4CEF-8400-A9A03E3B8B58}" srcOrd="2" destOrd="0" parTransId="{7C114D98-D948-4413-A3D9-669CC43C46FF}" sibTransId="{9564B2A9-CFAC-44E2-A2EA-7E8527882061}"/>
    <dgm:cxn modelId="{5DD1716D-FB68-4A09-8E40-F6E00A9A3D12}" type="presOf" srcId="{79E0B487-7518-4CE5-B300-8798F33D84E8}" destId="{2D10322F-DD11-4891-9886-6619BE31F7B6}" srcOrd="0" destOrd="5" presId="urn:diagrams.loki3.com/BracketList"/>
    <dgm:cxn modelId="{89579F84-D19C-4BFC-982B-971AC89C86F2}" type="presOf" srcId="{2EAA4607-FD21-4BF7-A819-681FD18743D3}" destId="{2D10322F-DD11-4891-9886-6619BE31F7B6}" srcOrd="0" destOrd="3" presId="urn:diagrams.loki3.com/BracketList"/>
    <dgm:cxn modelId="{C7881D88-8D3A-44AD-A2FD-4395335B4826}" srcId="{A87E41E7-13F4-4DDD-A30C-2D9D68729A9A}" destId="{F6F0F0A0-B82D-4895-8ED8-2529B18C1444}" srcOrd="0" destOrd="0" parTransId="{84AB4DD1-461B-4A6F-BD59-DF31754B5A39}" sibTransId="{17EC6AAD-074B-4486-A192-53F8BD6A44BA}"/>
    <dgm:cxn modelId="{E7CAFC8A-427A-4006-91FC-A970B1C2438D}" srcId="{A87E41E7-13F4-4DDD-A30C-2D9D68729A9A}" destId="{79E0B487-7518-4CE5-B300-8798F33D84E8}" srcOrd="5" destOrd="0" parTransId="{CFBBA2E7-206D-4CDB-A32B-6BB228AEF1A8}" sibTransId="{12EB81F9-709F-4D32-8CF0-E5F398A65966}"/>
    <dgm:cxn modelId="{18978690-2617-4687-870F-FB4E181A2928}" type="presOf" srcId="{DED77B95-4404-4AA0-BE27-40239800D20A}" destId="{655A0F61-6378-4681-AA7F-644E8515F294}" srcOrd="0" destOrd="0" presId="urn:diagrams.loki3.com/BracketList"/>
    <dgm:cxn modelId="{6885D19B-9D2E-423B-940F-045AFE5EFA85}" type="presOf" srcId="{8D98CEB0-129A-4B0C-8FFB-AAF123BB66A6}" destId="{2D10322F-DD11-4891-9886-6619BE31F7B6}" srcOrd="0" destOrd="4" presId="urn:diagrams.loki3.com/BracketList"/>
    <dgm:cxn modelId="{E647D1A5-98F2-4FEC-A84D-9111DD14A4BB}" type="presOf" srcId="{A87E41E7-13F4-4DDD-A30C-2D9D68729A9A}" destId="{AD119D5A-F51B-4635-9069-7D07D34BF7C6}" srcOrd="0" destOrd="0" presId="urn:diagrams.loki3.com/BracketList"/>
    <dgm:cxn modelId="{B39AF9AF-B40F-4D1E-BA18-49646EA67563}" srcId="{A87E41E7-13F4-4DDD-A30C-2D9D68729A9A}" destId="{2EAA4607-FD21-4BF7-A819-681FD18743D3}" srcOrd="3" destOrd="0" parTransId="{8124B1A2-F863-4FD4-8986-27C2F9B47E68}" sibTransId="{C2FE5601-AD2B-4C22-AAE2-3BD38D42FBEA}"/>
    <dgm:cxn modelId="{4E56C9B2-37A4-40DA-869B-3B3CC9F772C3}" type="presOf" srcId="{8B905ADA-3D0C-4373-AFF3-C851477E1085}" destId="{2D10322F-DD11-4891-9886-6619BE31F7B6}" srcOrd="0" destOrd="1" presId="urn:diagrams.loki3.com/BracketList"/>
    <dgm:cxn modelId="{39E5B3D2-6DAF-49E5-910D-5115A20D5977}" type="presOf" srcId="{F6F0F0A0-B82D-4895-8ED8-2529B18C1444}" destId="{2D10322F-DD11-4891-9886-6619BE31F7B6}" srcOrd="0" destOrd="0" presId="urn:diagrams.loki3.com/BracketList"/>
    <dgm:cxn modelId="{173AB2DD-8F9E-46EC-8635-2571BCB7F49C}" srcId="{DED77B95-4404-4AA0-BE27-40239800D20A}" destId="{A87E41E7-13F4-4DDD-A30C-2D9D68729A9A}" srcOrd="0" destOrd="0" parTransId="{92621958-6EF1-4134-B3BF-E0E921E52DC5}" sibTransId="{6EE6A21F-620A-4095-9686-2271E2878AA9}"/>
    <dgm:cxn modelId="{49BAF58A-FB48-43C9-9435-1D09559E64B7}" type="presParOf" srcId="{655A0F61-6378-4681-AA7F-644E8515F294}" destId="{9232A602-BF32-4220-9F24-249165C16958}" srcOrd="0" destOrd="0" presId="urn:diagrams.loki3.com/BracketList"/>
    <dgm:cxn modelId="{9DE6221D-6662-47BD-A397-BB7C16834510}" type="presParOf" srcId="{9232A602-BF32-4220-9F24-249165C16958}" destId="{AD119D5A-F51B-4635-9069-7D07D34BF7C6}" srcOrd="0" destOrd="0" presId="urn:diagrams.loki3.com/BracketList"/>
    <dgm:cxn modelId="{3E9B4D38-5C8A-4797-95B9-74E1AA607753}" type="presParOf" srcId="{9232A602-BF32-4220-9F24-249165C16958}" destId="{331E23C2-2CD3-441B-8257-2E5C8B02DEFF}" srcOrd="1" destOrd="0" presId="urn:diagrams.loki3.com/BracketList"/>
    <dgm:cxn modelId="{ECF0249B-7506-439A-B555-383728AE638E}" type="presParOf" srcId="{9232A602-BF32-4220-9F24-249165C16958}" destId="{F5BDC735-08D8-4B5A-9776-A62E78218164}" srcOrd="2" destOrd="0" presId="urn:diagrams.loki3.com/BracketList"/>
    <dgm:cxn modelId="{ACC9ECA0-BA3F-4D3A-A42E-233CBCBA8EEB}" type="presParOf" srcId="{9232A602-BF32-4220-9F24-249165C16958}" destId="{2D10322F-DD11-4891-9886-6619BE31F7B6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D0D8FE-2C99-4C93-A7B8-28D9C67E4395}" type="doc">
      <dgm:prSet loTypeId="urn:microsoft.com/office/officeart/2005/8/layout/vList6" loCatId="process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en-US"/>
        </a:p>
      </dgm:t>
    </dgm:pt>
    <dgm:pt modelId="{6F2710B9-3F34-4BBE-8D41-618260D048F3}">
      <dgm:prSet phldrT="[Text]"/>
      <dgm:spPr/>
      <dgm:t>
        <a:bodyPr/>
        <a:lstStyle/>
        <a:p>
          <a:r>
            <a:rPr lang="zh-CN" altLang="en-US" dirty="0"/>
            <a:t>幫助自己</a:t>
          </a:r>
          <a:endParaRPr lang="en-US" dirty="0"/>
        </a:p>
      </dgm:t>
    </dgm:pt>
    <dgm:pt modelId="{D9FAFF24-3799-4CC6-88D2-DC1A7BBCC3CE}" type="parTrans" cxnId="{F38396E5-FE3F-45D0-92DF-BA42F0FAD438}">
      <dgm:prSet/>
      <dgm:spPr/>
      <dgm:t>
        <a:bodyPr/>
        <a:lstStyle/>
        <a:p>
          <a:endParaRPr lang="en-US"/>
        </a:p>
      </dgm:t>
    </dgm:pt>
    <dgm:pt modelId="{35A5B971-4123-47D2-9C68-9138CE66CB8B}" type="sibTrans" cxnId="{F38396E5-FE3F-45D0-92DF-BA42F0FAD438}">
      <dgm:prSet/>
      <dgm:spPr/>
      <dgm:t>
        <a:bodyPr/>
        <a:lstStyle/>
        <a:p>
          <a:endParaRPr lang="en-US"/>
        </a:p>
      </dgm:t>
    </dgm:pt>
    <dgm:pt modelId="{C6EF9623-8525-4ECE-BC88-0ABF1EFE0814}">
      <dgm:prSet phldrT="[Text]"/>
      <dgm:spPr/>
      <dgm:t>
        <a:bodyPr/>
        <a:lstStyle/>
        <a:p>
          <a:r>
            <a:rPr lang="zh-CN" altLang="en-US" dirty="0"/>
            <a:t>處理過去的失落所遗留的問題，接纳，饒恕</a:t>
          </a:r>
          <a:endParaRPr lang="en-US" dirty="0"/>
        </a:p>
      </dgm:t>
    </dgm:pt>
    <dgm:pt modelId="{5C2A8C32-4D60-47A4-9D74-31B1922085BF}" type="parTrans" cxnId="{279F893B-7BB7-40AE-99B9-3B77CFC21D52}">
      <dgm:prSet/>
      <dgm:spPr/>
      <dgm:t>
        <a:bodyPr/>
        <a:lstStyle/>
        <a:p>
          <a:endParaRPr lang="en-US"/>
        </a:p>
      </dgm:t>
    </dgm:pt>
    <dgm:pt modelId="{CB0D9DA6-6907-4800-822F-FB8D487A2E0F}" type="sibTrans" cxnId="{279F893B-7BB7-40AE-99B9-3B77CFC21D52}">
      <dgm:prSet/>
      <dgm:spPr/>
      <dgm:t>
        <a:bodyPr/>
        <a:lstStyle/>
        <a:p>
          <a:endParaRPr lang="en-US"/>
        </a:p>
      </dgm:t>
    </dgm:pt>
    <dgm:pt modelId="{DC2246B9-2DD1-490B-BFB9-DE1A3EB5942F}">
      <dgm:prSet phldrT="[Text]"/>
      <dgm:spPr/>
      <dgm:t>
        <a:bodyPr/>
        <a:lstStyle/>
        <a:p>
          <a:r>
            <a:rPr lang="zh-CN" altLang="en-US" dirty="0"/>
            <a:t>幫助他人</a:t>
          </a:r>
          <a:endParaRPr lang="en-US" dirty="0"/>
        </a:p>
      </dgm:t>
    </dgm:pt>
    <dgm:pt modelId="{66218452-D18B-427C-8817-FA12027C062D}" type="parTrans" cxnId="{57B80D35-D892-468E-9CCB-D9C6EFDA4B9E}">
      <dgm:prSet/>
      <dgm:spPr/>
      <dgm:t>
        <a:bodyPr/>
        <a:lstStyle/>
        <a:p>
          <a:endParaRPr lang="en-US"/>
        </a:p>
      </dgm:t>
    </dgm:pt>
    <dgm:pt modelId="{8D0C35E7-21A4-4B70-8FF0-D9B0722DDAB6}" type="sibTrans" cxnId="{57B80D35-D892-468E-9CCB-D9C6EFDA4B9E}">
      <dgm:prSet/>
      <dgm:spPr/>
      <dgm:t>
        <a:bodyPr/>
        <a:lstStyle/>
        <a:p>
          <a:endParaRPr lang="en-US"/>
        </a:p>
      </dgm:t>
    </dgm:pt>
    <dgm:pt modelId="{CCEC3007-58C6-4C85-A9BB-CF3E785F7490}">
      <dgm:prSet phldrT="[Text]"/>
      <dgm:spPr/>
      <dgm:t>
        <a:bodyPr/>
        <a:lstStyle/>
        <a:p>
          <a:r>
            <a:rPr lang="zh-CN" altLang="en-US" dirty="0"/>
            <a:t>認識失親家属的感受和需要，給給予恰當的關懷，屬靈的鼓勵</a:t>
          </a:r>
          <a:endParaRPr lang="en-US" dirty="0"/>
        </a:p>
      </dgm:t>
    </dgm:pt>
    <dgm:pt modelId="{97E4F6EE-C559-4B26-AB31-CC4A10FBDEDA}" type="parTrans" cxnId="{D92DFBA4-945A-4D96-B7D0-773ECE3CF825}">
      <dgm:prSet/>
      <dgm:spPr/>
      <dgm:t>
        <a:bodyPr/>
        <a:lstStyle/>
        <a:p>
          <a:endParaRPr lang="en-US"/>
        </a:p>
      </dgm:t>
    </dgm:pt>
    <dgm:pt modelId="{3F6212D4-F6B7-42C1-B790-F2DE02CD6AB2}" type="sibTrans" cxnId="{D92DFBA4-945A-4D96-B7D0-773ECE3CF825}">
      <dgm:prSet/>
      <dgm:spPr/>
      <dgm:t>
        <a:bodyPr/>
        <a:lstStyle/>
        <a:p>
          <a:endParaRPr lang="en-US"/>
        </a:p>
      </dgm:t>
    </dgm:pt>
    <dgm:pt modelId="{8A7A4137-619E-4EE8-93CE-723951962AA7}">
      <dgm:prSet phldrT="[Text]"/>
      <dgm:spPr/>
      <dgm:t>
        <a:bodyPr/>
        <a:lstStyle/>
        <a:p>
          <a:r>
            <a:rPr lang="zh-CN" altLang="en-US" dirty="0"/>
            <a:t>陪伴過程中實際的技巧。該</a:t>
          </a:r>
          <a:r>
            <a:rPr lang="en-US" altLang="zh-CN" dirty="0"/>
            <a:t>/</a:t>
          </a:r>
          <a:r>
            <a:rPr lang="zh-CN" altLang="en-US" dirty="0"/>
            <a:t>不該 說</a:t>
          </a:r>
          <a:r>
            <a:rPr lang="en-US" altLang="zh-CN" dirty="0"/>
            <a:t>/</a:t>
          </a:r>
          <a:r>
            <a:rPr lang="zh-CN" altLang="en-US" dirty="0"/>
            <a:t>做</a:t>
          </a:r>
          <a:endParaRPr lang="en-US" dirty="0"/>
        </a:p>
      </dgm:t>
    </dgm:pt>
    <dgm:pt modelId="{BC3C976B-EC23-4E59-8314-73A18E7442CB}" type="parTrans" cxnId="{5AEEDF80-C275-4C62-B913-52E5BAB4D266}">
      <dgm:prSet/>
      <dgm:spPr/>
      <dgm:t>
        <a:bodyPr/>
        <a:lstStyle/>
        <a:p>
          <a:endParaRPr lang="en-US"/>
        </a:p>
      </dgm:t>
    </dgm:pt>
    <dgm:pt modelId="{62DCFE48-0699-406E-860B-9C3C5E873529}" type="sibTrans" cxnId="{5AEEDF80-C275-4C62-B913-52E5BAB4D266}">
      <dgm:prSet/>
      <dgm:spPr/>
      <dgm:t>
        <a:bodyPr/>
        <a:lstStyle/>
        <a:p>
          <a:endParaRPr lang="en-US"/>
        </a:p>
      </dgm:t>
    </dgm:pt>
    <dgm:pt modelId="{F2E271F6-C140-4213-915C-2E7B568C67A8}">
      <dgm:prSet phldrT="[Text]"/>
      <dgm:spPr/>
      <dgm:t>
        <a:bodyPr/>
        <a:lstStyle/>
        <a:p>
          <a:r>
            <a:rPr lang="zh-CN" altLang="en-US" dirty="0"/>
            <a:t>學習敞開自己，表達感受</a:t>
          </a:r>
          <a:endParaRPr lang="en-US" dirty="0"/>
        </a:p>
      </dgm:t>
    </dgm:pt>
    <dgm:pt modelId="{3F27256E-F5B1-4325-8303-FA39069537FF}" type="parTrans" cxnId="{3FA676AD-5910-4758-8406-FD0C974E141D}">
      <dgm:prSet/>
      <dgm:spPr/>
      <dgm:t>
        <a:bodyPr/>
        <a:lstStyle/>
        <a:p>
          <a:endParaRPr lang="en-US"/>
        </a:p>
      </dgm:t>
    </dgm:pt>
    <dgm:pt modelId="{C175544E-F485-49EA-A40B-1066B8472D88}" type="sibTrans" cxnId="{3FA676AD-5910-4758-8406-FD0C974E141D}">
      <dgm:prSet/>
      <dgm:spPr/>
      <dgm:t>
        <a:bodyPr/>
        <a:lstStyle/>
        <a:p>
          <a:endParaRPr lang="en-US"/>
        </a:p>
      </dgm:t>
    </dgm:pt>
    <dgm:pt modelId="{66090B83-B6BB-4BF0-B053-592998414F54}" type="pres">
      <dgm:prSet presAssocID="{C4D0D8FE-2C99-4C93-A7B8-28D9C67E4395}" presName="Name0" presStyleCnt="0">
        <dgm:presLayoutVars>
          <dgm:dir/>
          <dgm:animLvl val="lvl"/>
          <dgm:resizeHandles/>
        </dgm:presLayoutVars>
      </dgm:prSet>
      <dgm:spPr/>
    </dgm:pt>
    <dgm:pt modelId="{47DC2920-F60D-4863-93F4-9F53CAAA533B}" type="pres">
      <dgm:prSet presAssocID="{6F2710B9-3F34-4BBE-8D41-618260D048F3}" presName="linNode" presStyleCnt="0"/>
      <dgm:spPr/>
    </dgm:pt>
    <dgm:pt modelId="{3DD5F862-AE5A-4707-8CF1-051E66426D46}" type="pres">
      <dgm:prSet presAssocID="{6F2710B9-3F34-4BBE-8D41-618260D048F3}" presName="parentShp" presStyleLbl="node1" presStyleIdx="0" presStyleCnt="2" custScaleX="56866" custLinFactNeighborX="-5736" custLinFactNeighborY="-1475">
        <dgm:presLayoutVars>
          <dgm:bulletEnabled val="1"/>
        </dgm:presLayoutVars>
      </dgm:prSet>
      <dgm:spPr/>
    </dgm:pt>
    <dgm:pt modelId="{974606ED-6BA3-40C3-94F3-F8123BE5C8B3}" type="pres">
      <dgm:prSet presAssocID="{6F2710B9-3F34-4BBE-8D41-618260D048F3}" presName="childShp" presStyleLbl="bgAccFollowNode1" presStyleIdx="0" presStyleCnt="2" custScaleX="118128" custLinFactNeighborX="680">
        <dgm:presLayoutVars>
          <dgm:bulletEnabled val="1"/>
        </dgm:presLayoutVars>
      </dgm:prSet>
      <dgm:spPr/>
    </dgm:pt>
    <dgm:pt modelId="{A9585369-BDDE-4D5B-8B8E-02759D395750}" type="pres">
      <dgm:prSet presAssocID="{35A5B971-4123-47D2-9C68-9138CE66CB8B}" presName="spacing" presStyleCnt="0"/>
      <dgm:spPr/>
    </dgm:pt>
    <dgm:pt modelId="{846CFB1A-6DE6-4A9D-AFAE-C5D42AFA40FC}" type="pres">
      <dgm:prSet presAssocID="{DC2246B9-2DD1-490B-BFB9-DE1A3EB5942F}" presName="linNode" presStyleCnt="0"/>
      <dgm:spPr/>
    </dgm:pt>
    <dgm:pt modelId="{E5661742-083E-4004-8FAE-26DE3F44FB38}" type="pres">
      <dgm:prSet presAssocID="{DC2246B9-2DD1-490B-BFB9-DE1A3EB5942F}" presName="parentShp" presStyleLbl="node1" presStyleIdx="1" presStyleCnt="2" custScaleX="54146" custLinFactNeighborX="-11783" custLinFactNeighborY="-743">
        <dgm:presLayoutVars>
          <dgm:bulletEnabled val="1"/>
        </dgm:presLayoutVars>
      </dgm:prSet>
      <dgm:spPr/>
    </dgm:pt>
    <dgm:pt modelId="{7149F84F-1267-4728-A5A3-A61869420E35}" type="pres">
      <dgm:prSet presAssocID="{DC2246B9-2DD1-490B-BFB9-DE1A3EB5942F}" presName="childShp" presStyleLbl="bgAccFollowNode1" presStyleIdx="1" presStyleCnt="2" custScaleX="114049">
        <dgm:presLayoutVars>
          <dgm:bulletEnabled val="1"/>
        </dgm:presLayoutVars>
      </dgm:prSet>
      <dgm:spPr/>
    </dgm:pt>
  </dgm:ptLst>
  <dgm:cxnLst>
    <dgm:cxn modelId="{57B80D35-D892-468E-9CCB-D9C6EFDA4B9E}" srcId="{C4D0D8FE-2C99-4C93-A7B8-28D9C67E4395}" destId="{DC2246B9-2DD1-490B-BFB9-DE1A3EB5942F}" srcOrd="1" destOrd="0" parTransId="{66218452-D18B-427C-8817-FA12027C062D}" sibTransId="{8D0C35E7-21A4-4B70-8FF0-D9B0722DDAB6}"/>
    <dgm:cxn modelId="{279F893B-7BB7-40AE-99B9-3B77CFC21D52}" srcId="{6F2710B9-3F34-4BBE-8D41-618260D048F3}" destId="{C6EF9623-8525-4ECE-BC88-0ABF1EFE0814}" srcOrd="0" destOrd="0" parTransId="{5C2A8C32-4D60-47A4-9D74-31B1922085BF}" sibTransId="{CB0D9DA6-6907-4800-822F-FB8D487A2E0F}"/>
    <dgm:cxn modelId="{F9DBC23C-C196-4D42-A618-9CC66F17C927}" type="presOf" srcId="{F2E271F6-C140-4213-915C-2E7B568C67A8}" destId="{974606ED-6BA3-40C3-94F3-F8123BE5C8B3}" srcOrd="0" destOrd="1" presId="urn:microsoft.com/office/officeart/2005/8/layout/vList6"/>
    <dgm:cxn modelId="{346D475F-B331-4FB9-9216-36D4AF92ABC8}" type="presOf" srcId="{8A7A4137-619E-4EE8-93CE-723951962AA7}" destId="{7149F84F-1267-4728-A5A3-A61869420E35}" srcOrd="0" destOrd="1" presId="urn:microsoft.com/office/officeart/2005/8/layout/vList6"/>
    <dgm:cxn modelId="{88B18360-D3A9-4589-9386-086879CA6AF5}" type="presOf" srcId="{C4D0D8FE-2C99-4C93-A7B8-28D9C67E4395}" destId="{66090B83-B6BB-4BF0-B053-592998414F54}" srcOrd="0" destOrd="0" presId="urn:microsoft.com/office/officeart/2005/8/layout/vList6"/>
    <dgm:cxn modelId="{331B6A43-930C-4A65-9E03-16969B245D81}" type="presOf" srcId="{C6EF9623-8525-4ECE-BC88-0ABF1EFE0814}" destId="{974606ED-6BA3-40C3-94F3-F8123BE5C8B3}" srcOrd="0" destOrd="0" presId="urn:microsoft.com/office/officeart/2005/8/layout/vList6"/>
    <dgm:cxn modelId="{5AEEDF80-C275-4C62-B913-52E5BAB4D266}" srcId="{DC2246B9-2DD1-490B-BFB9-DE1A3EB5942F}" destId="{8A7A4137-619E-4EE8-93CE-723951962AA7}" srcOrd="1" destOrd="0" parTransId="{BC3C976B-EC23-4E59-8314-73A18E7442CB}" sibTransId="{62DCFE48-0699-406E-860B-9C3C5E873529}"/>
    <dgm:cxn modelId="{D92DFBA4-945A-4D96-B7D0-773ECE3CF825}" srcId="{DC2246B9-2DD1-490B-BFB9-DE1A3EB5942F}" destId="{CCEC3007-58C6-4C85-A9BB-CF3E785F7490}" srcOrd="0" destOrd="0" parTransId="{97E4F6EE-C559-4B26-AB31-CC4A10FBDEDA}" sibTransId="{3F6212D4-F6B7-42C1-B790-F2DE02CD6AB2}"/>
    <dgm:cxn modelId="{3FA676AD-5910-4758-8406-FD0C974E141D}" srcId="{6F2710B9-3F34-4BBE-8D41-618260D048F3}" destId="{F2E271F6-C140-4213-915C-2E7B568C67A8}" srcOrd="1" destOrd="0" parTransId="{3F27256E-F5B1-4325-8303-FA39069537FF}" sibTransId="{C175544E-F485-49EA-A40B-1066B8472D88}"/>
    <dgm:cxn modelId="{F6A0ABAE-0851-4E02-B85F-215DE2D0C6DB}" type="presOf" srcId="{DC2246B9-2DD1-490B-BFB9-DE1A3EB5942F}" destId="{E5661742-083E-4004-8FAE-26DE3F44FB38}" srcOrd="0" destOrd="0" presId="urn:microsoft.com/office/officeart/2005/8/layout/vList6"/>
    <dgm:cxn modelId="{175D02B2-CAEF-42AB-8B02-D1ECE945E49E}" type="presOf" srcId="{CCEC3007-58C6-4C85-A9BB-CF3E785F7490}" destId="{7149F84F-1267-4728-A5A3-A61869420E35}" srcOrd="0" destOrd="0" presId="urn:microsoft.com/office/officeart/2005/8/layout/vList6"/>
    <dgm:cxn modelId="{6DDEE1D8-54DC-4607-85BA-D8F9D8895A00}" type="presOf" srcId="{6F2710B9-3F34-4BBE-8D41-618260D048F3}" destId="{3DD5F862-AE5A-4707-8CF1-051E66426D46}" srcOrd="0" destOrd="0" presId="urn:microsoft.com/office/officeart/2005/8/layout/vList6"/>
    <dgm:cxn modelId="{F38396E5-FE3F-45D0-92DF-BA42F0FAD438}" srcId="{C4D0D8FE-2C99-4C93-A7B8-28D9C67E4395}" destId="{6F2710B9-3F34-4BBE-8D41-618260D048F3}" srcOrd="0" destOrd="0" parTransId="{D9FAFF24-3799-4CC6-88D2-DC1A7BBCC3CE}" sibTransId="{35A5B971-4123-47D2-9C68-9138CE66CB8B}"/>
    <dgm:cxn modelId="{21EBCDF4-B34D-4CC1-84ED-05871A15D758}" type="presParOf" srcId="{66090B83-B6BB-4BF0-B053-592998414F54}" destId="{47DC2920-F60D-4863-93F4-9F53CAAA533B}" srcOrd="0" destOrd="0" presId="urn:microsoft.com/office/officeart/2005/8/layout/vList6"/>
    <dgm:cxn modelId="{50693DEE-4E93-4C3C-8CAE-BEB8B9979325}" type="presParOf" srcId="{47DC2920-F60D-4863-93F4-9F53CAAA533B}" destId="{3DD5F862-AE5A-4707-8CF1-051E66426D46}" srcOrd="0" destOrd="0" presId="urn:microsoft.com/office/officeart/2005/8/layout/vList6"/>
    <dgm:cxn modelId="{83BDFB05-AA53-4A08-9A50-7D3CAFB8930A}" type="presParOf" srcId="{47DC2920-F60D-4863-93F4-9F53CAAA533B}" destId="{974606ED-6BA3-40C3-94F3-F8123BE5C8B3}" srcOrd="1" destOrd="0" presId="urn:microsoft.com/office/officeart/2005/8/layout/vList6"/>
    <dgm:cxn modelId="{8846AAB3-88D7-441F-BA76-F1564792AA72}" type="presParOf" srcId="{66090B83-B6BB-4BF0-B053-592998414F54}" destId="{A9585369-BDDE-4D5B-8B8E-02759D395750}" srcOrd="1" destOrd="0" presId="urn:microsoft.com/office/officeart/2005/8/layout/vList6"/>
    <dgm:cxn modelId="{C03B9237-58E1-4162-9B0A-122696E2159B}" type="presParOf" srcId="{66090B83-B6BB-4BF0-B053-592998414F54}" destId="{846CFB1A-6DE6-4A9D-AFAE-C5D42AFA40FC}" srcOrd="2" destOrd="0" presId="urn:microsoft.com/office/officeart/2005/8/layout/vList6"/>
    <dgm:cxn modelId="{FD08B179-DD1F-4BB1-9634-B12E01B7BCEF}" type="presParOf" srcId="{846CFB1A-6DE6-4A9D-AFAE-C5D42AFA40FC}" destId="{E5661742-083E-4004-8FAE-26DE3F44FB38}" srcOrd="0" destOrd="0" presId="urn:microsoft.com/office/officeart/2005/8/layout/vList6"/>
    <dgm:cxn modelId="{9EBB784A-1169-4AD1-8F3C-ECA00B6677F5}" type="presParOf" srcId="{846CFB1A-6DE6-4A9D-AFAE-C5D42AFA40FC}" destId="{7149F84F-1267-4728-A5A3-A61869420E3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757948E-FFDD-4622-A54C-29FB739649C0}" type="doc">
      <dgm:prSet loTypeId="urn:microsoft.com/office/officeart/2005/8/layout/vList2#1" loCatId="list" qsTypeId="urn:microsoft.com/office/officeart/2005/8/quickstyle/simple1#7" qsCatId="simple" csTypeId="urn:microsoft.com/office/officeart/2005/8/colors/accent1_2#7" csCatId="accent1"/>
      <dgm:spPr/>
      <dgm:t>
        <a:bodyPr/>
        <a:lstStyle/>
        <a:p>
          <a:endParaRPr lang="en-US"/>
        </a:p>
      </dgm:t>
    </dgm:pt>
    <dgm:pt modelId="{209076D2-10B8-44DD-A59B-A45B5FF7E480}">
      <dgm:prSet phldr="0" custT="0"/>
      <dgm:spPr/>
      <dgm:t>
        <a:bodyPr vert="horz" wrap="square"/>
        <a:lstStyle>
          <a:lvl1pPr algn="l">
            <a:defRPr sz="28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aseline="0"/>
            <a:t>了解哀傷</a:t>
          </a:r>
        </a:p>
      </dgm:t>
    </dgm:pt>
    <dgm:pt modelId="{457825F2-72C3-48DC-AFE7-6FEDBD553653}" type="parTrans" cxnId="{0044F95F-96E4-4DF8-8627-E5DF02A3023A}">
      <dgm:prSet/>
      <dgm:spPr/>
      <dgm:t>
        <a:bodyPr/>
        <a:lstStyle/>
        <a:p>
          <a:endParaRPr lang="en-US"/>
        </a:p>
      </dgm:t>
    </dgm:pt>
    <dgm:pt modelId="{F9614561-157A-40A8-ADAB-5488C4E2CD6A}" type="sibTrans" cxnId="{0044F95F-96E4-4DF8-8627-E5DF02A3023A}">
      <dgm:prSet/>
      <dgm:spPr/>
      <dgm:t>
        <a:bodyPr/>
        <a:lstStyle/>
        <a:p>
          <a:endParaRPr lang="en-US"/>
        </a:p>
      </dgm:t>
    </dgm:pt>
    <dgm:pt modelId="{84F74944-98F8-4425-A4C6-79EB8F7E2BBD}">
      <dgm:prSet phldr="0" custT="0"/>
      <dgm:spPr/>
      <dgm:t>
        <a:bodyPr vert="horz" wrap="square"/>
        <a:lstStyle>
          <a:lvl1pPr algn="l">
            <a:defRPr sz="28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aseline="0"/>
            <a:t>如何走過哀傷的歷程</a:t>
          </a:r>
        </a:p>
      </dgm:t>
    </dgm:pt>
    <dgm:pt modelId="{FD99521C-0EFC-4F97-A443-E22AFFCF6E00}" type="parTrans" cxnId="{1D5C7EF0-8BC7-48BC-BB89-067E571C908D}">
      <dgm:prSet/>
      <dgm:spPr/>
      <dgm:t>
        <a:bodyPr/>
        <a:lstStyle/>
        <a:p>
          <a:endParaRPr lang="en-US"/>
        </a:p>
      </dgm:t>
    </dgm:pt>
    <dgm:pt modelId="{0648E575-F362-41A3-8788-C5C255B5A045}" type="sibTrans" cxnId="{1D5C7EF0-8BC7-48BC-BB89-067E571C908D}">
      <dgm:prSet/>
      <dgm:spPr/>
      <dgm:t>
        <a:bodyPr/>
        <a:lstStyle/>
        <a:p>
          <a:endParaRPr lang="en-US"/>
        </a:p>
      </dgm:t>
    </dgm:pt>
    <dgm:pt modelId="{34D35D27-FA34-4AA4-8947-4B374EC36452}">
      <dgm:prSet phldr="0" custT="0"/>
      <dgm:spPr/>
      <dgm:t>
        <a:bodyPr vert="horz" wrap="square"/>
        <a:lstStyle>
          <a:lvl1pPr algn="l">
            <a:defRPr sz="28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aseline="0"/>
            <a:t>如何陪伴和傾聽</a:t>
          </a:r>
        </a:p>
      </dgm:t>
    </dgm:pt>
    <dgm:pt modelId="{028980ED-D5DC-4A97-BFD8-2D0F2315852A}" type="parTrans" cxnId="{3ABFA574-6978-4637-ADB7-37BE6988BB78}">
      <dgm:prSet/>
      <dgm:spPr/>
      <dgm:t>
        <a:bodyPr/>
        <a:lstStyle/>
        <a:p>
          <a:endParaRPr lang="en-US"/>
        </a:p>
      </dgm:t>
    </dgm:pt>
    <dgm:pt modelId="{AB89F49B-2216-43D6-9840-DEDFE71EA0E6}" type="sibTrans" cxnId="{3ABFA574-6978-4637-ADB7-37BE6988BB78}">
      <dgm:prSet/>
      <dgm:spPr/>
      <dgm:t>
        <a:bodyPr/>
        <a:lstStyle/>
        <a:p>
          <a:endParaRPr lang="en-US"/>
        </a:p>
      </dgm:t>
    </dgm:pt>
    <dgm:pt modelId="{FC32DD9F-77D2-46BA-96F9-F7282077E116}">
      <dgm:prSet phldr="0" custT="0"/>
      <dgm:spPr/>
      <dgm:t>
        <a:bodyPr vert="horz" wrap="square"/>
        <a:lstStyle>
          <a:lvl1pPr algn="l">
            <a:defRPr sz="28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aseline="0"/>
            <a:t>特殊失親者的需要：老年喪偶，自殺親屬，失去孩子的父母，兒童</a:t>
          </a:r>
        </a:p>
      </dgm:t>
    </dgm:pt>
    <dgm:pt modelId="{8F05F9D8-34EB-4E24-8333-B8E1E8D8A884}" type="parTrans" cxnId="{0E6DF809-A860-41B6-AEB3-9F2C856C5D33}">
      <dgm:prSet/>
      <dgm:spPr/>
      <dgm:t>
        <a:bodyPr/>
        <a:lstStyle/>
        <a:p>
          <a:endParaRPr lang="en-US"/>
        </a:p>
      </dgm:t>
    </dgm:pt>
    <dgm:pt modelId="{EEB6E8F0-A039-4604-AD79-5293586AD69B}" type="sibTrans" cxnId="{0E6DF809-A860-41B6-AEB3-9F2C856C5D33}">
      <dgm:prSet/>
      <dgm:spPr/>
      <dgm:t>
        <a:bodyPr/>
        <a:lstStyle/>
        <a:p>
          <a:endParaRPr lang="en-US"/>
        </a:p>
      </dgm:t>
    </dgm:pt>
    <dgm:pt modelId="{D96FF11B-3D55-4F36-AF11-3776E7C306F6}" type="pres">
      <dgm:prSet presAssocID="{A757948E-FFDD-4622-A54C-29FB739649C0}" presName="linear" presStyleCnt="0">
        <dgm:presLayoutVars>
          <dgm:animLvl val="lvl"/>
          <dgm:resizeHandles val="exact"/>
        </dgm:presLayoutVars>
      </dgm:prSet>
      <dgm:spPr/>
    </dgm:pt>
    <dgm:pt modelId="{5D9A40A4-503A-4247-A1D0-18BC4EE96A06}" type="pres">
      <dgm:prSet presAssocID="{209076D2-10B8-44DD-A59B-A45B5FF7E48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28BBFD9-B16A-4399-A422-B920F0ABEB07}" type="pres">
      <dgm:prSet presAssocID="{F9614561-157A-40A8-ADAB-5488C4E2CD6A}" presName="spacer" presStyleCnt="0"/>
      <dgm:spPr/>
    </dgm:pt>
    <dgm:pt modelId="{39C682CB-5B10-4AC5-93BC-E023CC9C3436}" type="pres">
      <dgm:prSet presAssocID="{84F74944-98F8-4425-A4C6-79EB8F7E2BB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1B8A1D5-D7FA-4E86-953C-357ADFED5342}" type="pres">
      <dgm:prSet presAssocID="{0648E575-F362-41A3-8788-C5C255B5A045}" presName="spacer" presStyleCnt="0"/>
      <dgm:spPr/>
    </dgm:pt>
    <dgm:pt modelId="{19E9ED9C-41B4-4A4D-B389-1BC871C0FC26}" type="pres">
      <dgm:prSet presAssocID="{34D35D27-FA34-4AA4-8947-4B374EC3645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4099C8E-C9A9-4821-B1C7-9D8BD4F88CA2}" type="pres">
      <dgm:prSet presAssocID="{AB89F49B-2216-43D6-9840-DEDFE71EA0E6}" presName="spacer" presStyleCnt="0"/>
      <dgm:spPr/>
    </dgm:pt>
    <dgm:pt modelId="{001B147A-7BE1-4A9C-A0C9-BA704D4F4F66}" type="pres">
      <dgm:prSet presAssocID="{FC32DD9F-77D2-46BA-96F9-F7282077E11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E6DF809-A860-41B6-AEB3-9F2C856C5D33}" srcId="{A757948E-FFDD-4622-A54C-29FB739649C0}" destId="{FC32DD9F-77D2-46BA-96F9-F7282077E116}" srcOrd="3" destOrd="0" parTransId="{8F05F9D8-34EB-4E24-8333-B8E1E8D8A884}" sibTransId="{EEB6E8F0-A039-4604-AD79-5293586AD69B}"/>
    <dgm:cxn modelId="{15813716-5E0B-452A-A60E-F4DFA243FEB0}" type="presOf" srcId="{FC32DD9F-77D2-46BA-96F9-F7282077E116}" destId="{001B147A-7BE1-4A9C-A0C9-BA704D4F4F66}" srcOrd="0" destOrd="0" presId="urn:microsoft.com/office/officeart/2005/8/layout/vList2#1"/>
    <dgm:cxn modelId="{0044F95F-96E4-4DF8-8627-E5DF02A3023A}" srcId="{A757948E-FFDD-4622-A54C-29FB739649C0}" destId="{209076D2-10B8-44DD-A59B-A45B5FF7E480}" srcOrd="0" destOrd="0" parTransId="{457825F2-72C3-48DC-AFE7-6FEDBD553653}" sibTransId="{F9614561-157A-40A8-ADAB-5488C4E2CD6A}"/>
    <dgm:cxn modelId="{A27E5342-E4F7-4D3C-8C30-BD2D80FFC6AA}" type="presOf" srcId="{A757948E-FFDD-4622-A54C-29FB739649C0}" destId="{D96FF11B-3D55-4F36-AF11-3776E7C306F6}" srcOrd="0" destOrd="0" presId="urn:microsoft.com/office/officeart/2005/8/layout/vList2#1"/>
    <dgm:cxn modelId="{3ABFA574-6978-4637-ADB7-37BE6988BB78}" srcId="{A757948E-FFDD-4622-A54C-29FB739649C0}" destId="{34D35D27-FA34-4AA4-8947-4B374EC36452}" srcOrd="2" destOrd="0" parTransId="{028980ED-D5DC-4A97-BFD8-2D0F2315852A}" sibTransId="{AB89F49B-2216-43D6-9840-DEDFE71EA0E6}"/>
    <dgm:cxn modelId="{F119B2BB-B4BB-457F-BDCB-8ACD11C7E994}" type="presOf" srcId="{84F74944-98F8-4425-A4C6-79EB8F7E2BBD}" destId="{39C682CB-5B10-4AC5-93BC-E023CC9C3436}" srcOrd="0" destOrd="0" presId="urn:microsoft.com/office/officeart/2005/8/layout/vList2#1"/>
    <dgm:cxn modelId="{101C00C8-75F9-4BEA-BA84-B7EDBEBCBCDB}" type="presOf" srcId="{34D35D27-FA34-4AA4-8947-4B374EC36452}" destId="{19E9ED9C-41B4-4A4D-B389-1BC871C0FC26}" srcOrd="0" destOrd="0" presId="urn:microsoft.com/office/officeart/2005/8/layout/vList2#1"/>
    <dgm:cxn modelId="{2DB9AECC-DCC1-4BBE-9847-BECE3DF68EBB}" type="presOf" srcId="{209076D2-10B8-44DD-A59B-A45B5FF7E480}" destId="{5D9A40A4-503A-4247-A1D0-18BC4EE96A06}" srcOrd="0" destOrd="0" presId="urn:microsoft.com/office/officeart/2005/8/layout/vList2#1"/>
    <dgm:cxn modelId="{1D5C7EF0-8BC7-48BC-BB89-067E571C908D}" srcId="{A757948E-FFDD-4622-A54C-29FB739649C0}" destId="{84F74944-98F8-4425-A4C6-79EB8F7E2BBD}" srcOrd="1" destOrd="0" parTransId="{FD99521C-0EFC-4F97-A443-E22AFFCF6E00}" sibTransId="{0648E575-F362-41A3-8788-C5C255B5A045}"/>
    <dgm:cxn modelId="{C8E823DD-3046-4BCB-B2CF-7D6F0E9823B9}" type="presParOf" srcId="{D96FF11B-3D55-4F36-AF11-3776E7C306F6}" destId="{5D9A40A4-503A-4247-A1D0-18BC4EE96A06}" srcOrd="0" destOrd="0" presId="urn:microsoft.com/office/officeart/2005/8/layout/vList2#1"/>
    <dgm:cxn modelId="{2139C966-EB29-436C-88D6-3B22ED995989}" type="presParOf" srcId="{D96FF11B-3D55-4F36-AF11-3776E7C306F6}" destId="{628BBFD9-B16A-4399-A422-B920F0ABEB07}" srcOrd="1" destOrd="0" presId="urn:microsoft.com/office/officeart/2005/8/layout/vList2#1"/>
    <dgm:cxn modelId="{0E8FF35B-6B60-48BF-98DF-75816F4AE196}" type="presParOf" srcId="{D96FF11B-3D55-4F36-AF11-3776E7C306F6}" destId="{39C682CB-5B10-4AC5-93BC-E023CC9C3436}" srcOrd="2" destOrd="0" presId="urn:microsoft.com/office/officeart/2005/8/layout/vList2#1"/>
    <dgm:cxn modelId="{ADA2FB86-A2C1-4EF7-A448-1E6357A485AD}" type="presParOf" srcId="{D96FF11B-3D55-4F36-AF11-3776E7C306F6}" destId="{41B8A1D5-D7FA-4E86-953C-357ADFED5342}" srcOrd="3" destOrd="0" presId="urn:microsoft.com/office/officeart/2005/8/layout/vList2#1"/>
    <dgm:cxn modelId="{A2A5D09C-AEEC-41EA-821E-0D3801F93A9A}" type="presParOf" srcId="{D96FF11B-3D55-4F36-AF11-3776E7C306F6}" destId="{19E9ED9C-41B4-4A4D-B389-1BC871C0FC26}" srcOrd="4" destOrd="0" presId="urn:microsoft.com/office/officeart/2005/8/layout/vList2#1"/>
    <dgm:cxn modelId="{D66DD38A-7612-4A56-B1AE-E604035CB440}" type="presParOf" srcId="{D96FF11B-3D55-4F36-AF11-3776E7C306F6}" destId="{D4099C8E-C9A9-4821-B1C7-9D8BD4F88CA2}" srcOrd="5" destOrd="0" presId="urn:microsoft.com/office/officeart/2005/8/layout/vList2#1"/>
    <dgm:cxn modelId="{6E7A622F-ED15-4A1B-8E6C-513E22943E95}" type="presParOf" srcId="{D96FF11B-3D55-4F36-AF11-3776E7C306F6}" destId="{001B147A-7BE1-4A9C-A0C9-BA704D4F4F66}" srcOrd="6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A1C997F-4150-49ED-BE93-E610A7956994}" type="doc">
      <dgm:prSet loTypeId="urn:microsoft.com/office/officeart/2005/8/layout/hProcess4#1" loCatId="process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en-US"/>
        </a:p>
      </dgm:t>
    </dgm:pt>
    <dgm:pt modelId="{1AD0D7DC-EB2F-4580-8001-000A453DB4AE}">
      <dgm:prSet phldrT="[Text]"/>
      <dgm:spPr/>
      <dgm:t>
        <a:bodyPr/>
        <a:lstStyle/>
        <a:p>
          <a:r>
            <a:rPr lang="zh-CN" altLang="en-US" dirty="0"/>
            <a:t>震驚</a:t>
          </a:r>
          <a:endParaRPr lang="en-US" dirty="0"/>
        </a:p>
      </dgm:t>
    </dgm:pt>
    <dgm:pt modelId="{A402AA30-D159-4FE3-A466-1986FFB0685B}" type="parTrans" cxnId="{819F7875-03B1-4B7D-97BB-1595D73C62B3}">
      <dgm:prSet/>
      <dgm:spPr/>
      <dgm:t>
        <a:bodyPr/>
        <a:lstStyle/>
        <a:p>
          <a:endParaRPr lang="en-US"/>
        </a:p>
      </dgm:t>
    </dgm:pt>
    <dgm:pt modelId="{09D9FFF8-3D76-4F25-8365-14CBEB34303F}" type="sibTrans" cxnId="{819F7875-03B1-4B7D-97BB-1595D73C62B3}">
      <dgm:prSet/>
      <dgm:spPr/>
      <dgm:t>
        <a:bodyPr/>
        <a:lstStyle/>
        <a:p>
          <a:endParaRPr lang="en-US"/>
        </a:p>
      </dgm:t>
    </dgm:pt>
    <dgm:pt modelId="{B85F76B3-74D8-475C-B876-D1ED2C71E784}">
      <dgm:prSet phldrT="[Text]"/>
      <dgm:spPr/>
      <dgm:t>
        <a:bodyPr/>
        <a:lstStyle/>
        <a:p>
          <a:r>
            <a:rPr lang="zh-CN" altLang="en-US" dirty="0"/>
            <a:t>承認失落</a:t>
          </a:r>
          <a:endParaRPr lang="en-US" dirty="0"/>
        </a:p>
      </dgm:t>
    </dgm:pt>
    <dgm:pt modelId="{8955BE76-0E92-4804-BE43-C1F2AD7FF03D}" type="parTrans" cxnId="{949A86FF-11E0-4F57-BA48-E2F7908CA0F0}">
      <dgm:prSet/>
      <dgm:spPr/>
      <dgm:t>
        <a:bodyPr/>
        <a:lstStyle/>
        <a:p>
          <a:endParaRPr lang="en-US"/>
        </a:p>
      </dgm:t>
    </dgm:pt>
    <dgm:pt modelId="{617F8936-0E49-4A02-8E05-E6BA666906C5}" type="sibTrans" cxnId="{949A86FF-11E0-4F57-BA48-E2F7908CA0F0}">
      <dgm:prSet/>
      <dgm:spPr/>
      <dgm:t>
        <a:bodyPr/>
        <a:lstStyle/>
        <a:p>
          <a:endParaRPr lang="en-US"/>
        </a:p>
      </dgm:t>
    </dgm:pt>
    <dgm:pt modelId="{3045852D-FCB7-45E0-B896-D8FD1809CAAD}">
      <dgm:prSet phldrT="[Text]"/>
      <dgm:spPr/>
      <dgm:t>
        <a:bodyPr/>
        <a:lstStyle/>
        <a:p>
          <a:r>
            <a:rPr lang="zh-CN" altLang="en-US" dirty="0"/>
            <a:t>承認哀傷</a:t>
          </a:r>
          <a:endParaRPr lang="en-US" dirty="0"/>
        </a:p>
      </dgm:t>
    </dgm:pt>
    <dgm:pt modelId="{6951F32A-16F8-4C84-8142-119FC61024FF}" type="parTrans" cxnId="{2C231871-5CDE-412C-811E-ACBC0B9948A9}">
      <dgm:prSet/>
      <dgm:spPr/>
      <dgm:t>
        <a:bodyPr/>
        <a:lstStyle/>
        <a:p>
          <a:endParaRPr lang="en-US"/>
        </a:p>
      </dgm:t>
    </dgm:pt>
    <dgm:pt modelId="{C64706E9-1C01-49C4-9C9A-DE90F5D9EE71}" type="sibTrans" cxnId="{2C231871-5CDE-412C-811E-ACBC0B9948A9}">
      <dgm:prSet/>
      <dgm:spPr/>
      <dgm:t>
        <a:bodyPr/>
        <a:lstStyle/>
        <a:p>
          <a:endParaRPr lang="en-US"/>
        </a:p>
      </dgm:t>
    </dgm:pt>
    <dgm:pt modelId="{86C486DF-4A3C-454C-B1F1-3A6B2C822B72}">
      <dgm:prSet phldrT="[Text]"/>
      <dgm:spPr/>
      <dgm:t>
        <a:bodyPr/>
        <a:lstStyle/>
        <a:p>
          <a:r>
            <a:rPr lang="zh-CN" altLang="en-US" dirty="0"/>
            <a:t>面對</a:t>
          </a:r>
          <a:endParaRPr lang="en-US" dirty="0"/>
        </a:p>
      </dgm:t>
    </dgm:pt>
    <dgm:pt modelId="{38163464-1B58-4962-A5D0-89E82C81A16F}" type="parTrans" cxnId="{17A39697-F09F-46C5-A005-736A93B101F5}">
      <dgm:prSet/>
      <dgm:spPr/>
      <dgm:t>
        <a:bodyPr/>
        <a:lstStyle/>
        <a:p>
          <a:endParaRPr lang="en-US"/>
        </a:p>
      </dgm:t>
    </dgm:pt>
    <dgm:pt modelId="{AEB63099-E067-4342-85A0-1E2C46D6BEFB}" type="sibTrans" cxnId="{17A39697-F09F-46C5-A005-736A93B101F5}">
      <dgm:prSet/>
      <dgm:spPr/>
      <dgm:t>
        <a:bodyPr/>
        <a:lstStyle/>
        <a:p>
          <a:endParaRPr lang="en-US"/>
        </a:p>
      </dgm:t>
    </dgm:pt>
    <dgm:pt modelId="{E6A1F953-0211-44D5-B40B-A9833CBB4915}">
      <dgm:prSet phldrT="[Text]"/>
      <dgm:spPr/>
      <dgm:t>
        <a:bodyPr/>
        <a:lstStyle/>
        <a:p>
          <a:r>
            <a:rPr lang="zh-CN" altLang="en-US" dirty="0"/>
            <a:t>經歷哀傷</a:t>
          </a:r>
          <a:endParaRPr lang="en-US" dirty="0"/>
        </a:p>
      </dgm:t>
    </dgm:pt>
    <dgm:pt modelId="{B8956925-C02B-4A96-9FA5-55E0904173DC}" type="parTrans" cxnId="{8EB536CB-4A33-4FD3-91AE-133335CE0F88}">
      <dgm:prSet/>
      <dgm:spPr/>
      <dgm:t>
        <a:bodyPr/>
        <a:lstStyle/>
        <a:p>
          <a:endParaRPr lang="en-US"/>
        </a:p>
      </dgm:t>
    </dgm:pt>
    <dgm:pt modelId="{93D62C82-C8B1-43EB-9469-36B382E80F44}" type="sibTrans" cxnId="{8EB536CB-4A33-4FD3-91AE-133335CE0F88}">
      <dgm:prSet/>
      <dgm:spPr/>
      <dgm:t>
        <a:bodyPr/>
        <a:lstStyle/>
        <a:p>
          <a:endParaRPr lang="en-US"/>
        </a:p>
      </dgm:t>
    </dgm:pt>
    <dgm:pt modelId="{B8708CE5-B668-44C1-8B82-44D6C89574A0}">
      <dgm:prSet phldrT="[Text]"/>
      <dgm:spPr/>
      <dgm:t>
        <a:bodyPr/>
        <a:lstStyle/>
        <a:p>
          <a:r>
            <a:rPr lang="zh-CN" altLang="en-US" dirty="0"/>
            <a:t>回顧過往</a:t>
          </a:r>
          <a:endParaRPr lang="en-US" dirty="0"/>
        </a:p>
      </dgm:t>
    </dgm:pt>
    <dgm:pt modelId="{7A00329E-BB68-4A77-802C-E3D972185182}" type="parTrans" cxnId="{30D5AE4A-A555-4CF0-A937-2F5F7958678E}">
      <dgm:prSet/>
      <dgm:spPr/>
      <dgm:t>
        <a:bodyPr/>
        <a:lstStyle/>
        <a:p>
          <a:endParaRPr lang="en-US"/>
        </a:p>
      </dgm:t>
    </dgm:pt>
    <dgm:pt modelId="{2B6F1418-61F5-4369-8495-A9FB841AC850}" type="sibTrans" cxnId="{30D5AE4A-A555-4CF0-A937-2F5F7958678E}">
      <dgm:prSet/>
      <dgm:spPr/>
      <dgm:t>
        <a:bodyPr/>
        <a:lstStyle/>
        <a:p>
          <a:endParaRPr lang="en-US"/>
        </a:p>
      </dgm:t>
    </dgm:pt>
    <dgm:pt modelId="{76C42F7A-40A9-427E-A6D0-C5D7A4113F62}">
      <dgm:prSet phldrT="[Text]"/>
      <dgm:spPr/>
      <dgm:t>
        <a:bodyPr/>
        <a:lstStyle/>
        <a:p>
          <a:r>
            <a:rPr lang="zh-CN" altLang="en-US" dirty="0"/>
            <a:t>接受</a:t>
          </a:r>
          <a:endParaRPr lang="en-US" dirty="0"/>
        </a:p>
      </dgm:t>
    </dgm:pt>
    <dgm:pt modelId="{A92D286D-798A-47D1-8DE8-D55914B08815}" type="parTrans" cxnId="{F2C3F301-0F45-4091-8B52-74D7C507C2CC}">
      <dgm:prSet/>
      <dgm:spPr/>
      <dgm:t>
        <a:bodyPr/>
        <a:lstStyle/>
        <a:p>
          <a:endParaRPr lang="en-US"/>
        </a:p>
      </dgm:t>
    </dgm:pt>
    <dgm:pt modelId="{74F42D07-E28D-4774-B3A7-60D9BD52C45B}" type="sibTrans" cxnId="{F2C3F301-0F45-4091-8B52-74D7C507C2CC}">
      <dgm:prSet/>
      <dgm:spPr/>
      <dgm:t>
        <a:bodyPr/>
        <a:lstStyle/>
        <a:p>
          <a:endParaRPr lang="en-US"/>
        </a:p>
      </dgm:t>
    </dgm:pt>
    <dgm:pt modelId="{A008CB2F-4991-48E4-A3D0-6FF1284B017A}">
      <dgm:prSet phldrT="[Text]"/>
      <dgm:spPr/>
      <dgm:t>
        <a:bodyPr/>
        <a:lstStyle/>
        <a:p>
          <a:r>
            <a:rPr lang="zh-CN" altLang="en-US" dirty="0"/>
            <a:t>調整空缺</a:t>
          </a:r>
          <a:endParaRPr lang="en-US" dirty="0"/>
        </a:p>
      </dgm:t>
    </dgm:pt>
    <dgm:pt modelId="{FB8F180B-F20E-4574-A7D2-77D56D3AED0F}" type="parTrans" cxnId="{897A56D8-4CC8-4CC2-879B-815F57E02A19}">
      <dgm:prSet/>
      <dgm:spPr/>
      <dgm:t>
        <a:bodyPr/>
        <a:lstStyle/>
        <a:p>
          <a:endParaRPr lang="en-US"/>
        </a:p>
      </dgm:t>
    </dgm:pt>
    <dgm:pt modelId="{77BD6FC2-E675-4638-914B-1E72B7D6150D}" type="sibTrans" cxnId="{897A56D8-4CC8-4CC2-879B-815F57E02A19}">
      <dgm:prSet/>
      <dgm:spPr/>
      <dgm:t>
        <a:bodyPr/>
        <a:lstStyle/>
        <a:p>
          <a:endParaRPr lang="en-US"/>
        </a:p>
      </dgm:t>
    </dgm:pt>
    <dgm:pt modelId="{02825A9A-36AC-4BBA-B36B-53C2ECA37053}">
      <dgm:prSet phldrT="[Text]"/>
      <dgm:spPr/>
      <dgm:t>
        <a:bodyPr/>
        <a:lstStyle/>
        <a:p>
          <a:r>
            <a:rPr lang="zh-CN" altLang="en-US" dirty="0"/>
            <a:t>重新上路</a:t>
          </a:r>
          <a:endParaRPr lang="en-US" dirty="0"/>
        </a:p>
      </dgm:t>
    </dgm:pt>
    <dgm:pt modelId="{BB5B8534-4F6D-4FF0-AC9C-853BC104B571}" type="parTrans" cxnId="{3114081E-B8AF-4630-8C72-A0BAB2095F2C}">
      <dgm:prSet/>
      <dgm:spPr/>
      <dgm:t>
        <a:bodyPr/>
        <a:lstStyle/>
        <a:p>
          <a:endParaRPr lang="en-US"/>
        </a:p>
      </dgm:t>
    </dgm:pt>
    <dgm:pt modelId="{3B37D424-1FA4-493F-B020-1CB4B64DBFD5}" type="sibTrans" cxnId="{3114081E-B8AF-4630-8C72-A0BAB2095F2C}">
      <dgm:prSet/>
      <dgm:spPr/>
      <dgm:t>
        <a:bodyPr/>
        <a:lstStyle/>
        <a:p>
          <a:endParaRPr lang="en-US"/>
        </a:p>
      </dgm:t>
    </dgm:pt>
    <dgm:pt modelId="{D4C8CE35-168F-47B1-A92A-ADB374AABE2E}">
      <dgm:prSet phldrT="[Text]"/>
      <dgm:spPr/>
      <dgm:t>
        <a:bodyPr/>
        <a:lstStyle/>
        <a:p>
          <a:r>
            <a:rPr lang="zh-CN" altLang="en-US" dirty="0"/>
            <a:t>總結告别</a:t>
          </a:r>
          <a:endParaRPr lang="en-US" dirty="0"/>
        </a:p>
      </dgm:t>
    </dgm:pt>
    <dgm:pt modelId="{1AA0279A-1E46-441D-947E-24163561230C}" type="parTrans" cxnId="{6EEB6E8D-72C2-4369-92F6-647C31CBEBF8}">
      <dgm:prSet/>
      <dgm:spPr/>
      <dgm:t>
        <a:bodyPr/>
        <a:lstStyle/>
        <a:p>
          <a:endParaRPr lang="en-US"/>
        </a:p>
      </dgm:t>
    </dgm:pt>
    <dgm:pt modelId="{B9724432-904A-4385-B32A-4A3243DDFDB2}" type="sibTrans" cxnId="{6EEB6E8D-72C2-4369-92F6-647C31CBEBF8}">
      <dgm:prSet/>
      <dgm:spPr/>
      <dgm:t>
        <a:bodyPr/>
        <a:lstStyle/>
        <a:p>
          <a:endParaRPr lang="en-US"/>
        </a:p>
      </dgm:t>
    </dgm:pt>
    <dgm:pt modelId="{9EB0B3F1-5CF3-40B4-A804-18843A43CC5A}">
      <dgm:prSet phldrT="[Text]"/>
      <dgm:spPr/>
      <dgm:t>
        <a:bodyPr/>
        <a:lstStyle/>
        <a:p>
          <a:r>
            <a:rPr lang="zh-CN" altLang="en-US" dirty="0"/>
            <a:t>歡慶生命</a:t>
          </a:r>
          <a:endParaRPr lang="en-US" dirty="0"/>
        </a:p>
      </dgm:t>
    </dgm:pt>
    <dgm:pt modelId="{883356AB-9C6F-44E1-A297-31D46C643403}" type="parTrans" cxnId="{306BBB12-F8A6-4729-A8CB-0CDE7EAA09A7}">
      <dgm:prSet/>
      <dgm:spPr/>
      <dgm:t>
        <a:bodyPr/>
        <a:lstStyle/>
        <a:p>
          <a:endParaRPr lang="en-US"/>
        </a:p>
      </dgm:t>
    </dgm:pt>
    <dgm:pt modelId="{9CB02D9D-EA49-40CC-9FDB-4F4F52B7A498}" type="sibTrans" cxnId="{306BBB12-F8A6-4729-A8CB-0CDE7EAA09A7}">
      <dgm:prSet/>
      <dgm:spPr/>
      <dgm:t>
        <a:bodyPr/>
        <a:lstStyle/>
        <a:p>
          <a:endParaRPr lang="en-US"/>
        </a:p>
      </dgm:t>
    </dgm:pt>
    <dgm:pt modelId="{D1005D44-C61F-4F20-BAE2-9D9397781644}" type="pres">
      <dgm:prSet presAssocID="{AA1C997F-4150-49ED-BE93-E610A7956994}" presName="Name0" presStyleCnt="0">
        <dgm:presLayoutVars>
          <dgm:dir/>
          <dgm:animLvl val="lvl"/>
          <dgm:resizeHandles val="exact"/>
        </dgm:presLayoutVars>
      </dgm:prSet>
      <dgm:spPr/>
    </dgm:pt>
    <dgm:pt modelId="{6048CFC3-91B0-482B-9B48-995AD7BA77BE}" type="pres">
      <dgm:prSet presAssocID="{AA1C997F-4150-49ED-BE93-E610A7956994}" presName="tSp" presStyleCnt="0"/>
      <dgm:spPr/>
    </dgm:pt>
    <dgm:pt modelId="{E0916B4C-8D1E-472C-B46C-8AB4BB63FCB7}" type="pres">
      <dgm:prSet presAssocID="{AA1C997F-4150-49ED-BE93-E610A7956994}" presName="bSp" presStyleCnt="0"/>
      <dgm:spPr/>
    </dgm:pt>
    <dgm:pt modelId="{3BF6D66F-A071-482A-A8A7-498D97E32D27}" type="pres">
      <dgm:prSet presAssocID="{AA1C997F-4150-49ED-BE93-E610A7956994}" presName="process" presStyleCnt="0"/>
      <dgm:spPr/>
    </dgm:pt>
    <dgm:pt modelId="{F4924222-F64F-4F16-A4F1-7EB2DC8BFA85}" type="pres">
      <dgm:prSet presAssocID="{1AD0D7DC-EB2F-4580-8001-000A453DB4AE}" presName="composite1" presStyleCnt="0"/>
      <dgm:spPr/>
    </dgm:pt>
    <dgm:pt modelId="{70A4D15E-C688-4F5F-B79B-C952BC53E0FA}" type="pres">
      <dgm:prSet presAssocID="{1AD0D7DC-EB2F-4580-8001-000A453DB4AE}" presName="dummyNode1" presStyleLbl="node1" presStyleIdx="0" presStyleCnt="3"/>
      <dgm:spPr/>
    </dgm:pt>
    <dgm:pt modelId="{E556BE91-6855-4CF8-B4C6-D6D7507330D5}" type="pres">
      <dgm:prSet presAssocID="{1AD0D7DC-EB2F-4580-8001-000A453DB4AE}" presName="childNode1" presStyleLbl="bgAcc1" presStyleIdx="0" presStyleCnt="3" custLinFactNeighborX="-45" custLinFactNeighborY="300">
        <dgm:presLayoutVars>
          <dgm:bulletEnabled val="1"/>
        </dgm:presLayoutVars>
      </dgm:prSet>
      <dgm:spPr/>
    </dgm:pt>
    <dgm:pt modelId="{1FC0D7C0-B1BB-43A5-AA40-B2228C794480}" type="pres">
      <dgm:prSet presAssocID="{1AD0D7DC-EB2F-4580-8001-000A453DB4AE}" presName="childNode1tx" presStyleLbl="bgAcc1" presStyleIdx="0" presStyleCnt="3">
        <dgm:presLayoutVars>
          <dgm:bulletEnabled val="1"/>
        </dgm:presLayoutVars>
      </dgm:prSet>
      <dgm:spPr/>
    </dgm:pt>
    <dgm:pt modelId="{3BBD8E9E-E673-493C-B5ED-5316794579B9}" type="pres">
      <dgm:prSet presAssocID="{1AD0D7DC-EB2F-4580-8001-000A453DB4AE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313014CA-C9AC-4EAE-B23D-FE3F6F3F4C0A}" type="pres">
      <dgm:prSet presAssocID="{1AD0D7DC-EB2F-4580-8001-000A453DB4AE}" presName="connSite1" presStyleCnt="0"/>
      <dgm:spPr/>
    </dgm:pt>
    <dgm:pt modelId="{A1FECCD4-F0A9-4225-9771-01AE05B39A52}" type="pres">
      <dgm:prSet presAssocID="{09D9FFF8-3D76-4F25-8365-14CBEB34303F}" presName="Name9" presStyleLbl="sibTrans2D1" presStyleIdx="0" presStyleCnt="2"/>
      <dgm:spPr/>
    </dgm:pt>
    <dgm:pt modelId="{B6A51AC6-6833-4A99-A851-B6B3859EE71E}" type="pres">
      <dgm:prSet presAssocID="{86C486DF-4A3C-454C-B1F1-3A6B2C822B72}" presName="composite2" presStyleCnt="0"/>
      <dgm:spPr/>
    </dgm:pt>
    <dgm:pt modelId="{DB60A494-8B05-4864-91CA-6B4841ACA16F}" type="pres">
      <dgm:prSet presAssocID="{86C486DF-4A3C-454C-B1F1-3A6B2C822B72}" presName="dummyNode2" presStyleLbl="node1" presStyleIdx="0" presStyleCnt="3"/>
      <dgm:spPr/>
    </dgm:pt>
    <dgm:pt modelId="{8DFB4BAA-986B-4B81-8628-0A9DDD2108F1}" type="pres">
      <dgm:prSet presAssocID="{86C486DF-4A3C-454C-B1F1-3A6B2C822B72}" presName="childNode2" presStyleLbl="bgAcc1" presStyleIdx="1" presStyleCnt="3">
        <dgm:presLayoutVars>
          <dgm:bulletEnabled val="1"/>
        </dgm:presLayoutVars>
      </dgm:prSet>
      <dgm:spPr/>
    </dgm:pt>
    <dgm:pt modelId="{479076B7-622D-455C-B168-28C04B987250}" type="pres">
      <dgm:prSet presAssocID="{86C486DF-4A3C-454C-B1F1-3A6B2C822B72}" presName="childNode2tx" presStyleLbl="bgAcc1" presStyleIdx="1" presStyleCnt="3">
        <dgm:presLayoutVars>
          <dgm:bulletEnabled val="1"/>
        </dgm:presLayoutVars>
      </dgm:prSet>
      <dgm:spPr/>
    </dgm:pt>
    <dgm:pt modelId="{6C0A67E1-050F-4844-A621-FF979EED91A4}" type="pres">
      <dgm:prSet presAssocID="{86C486DF-4A3C-454C-B1F1-3A6B2C822B72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13DE33FD-9C3A-4BB6-A69B-09A1A9913159}" type="pres">
      <dgm:prSet presAssocID="{86C486DF-4A3C-454C-B1F1-3A6B2C822B72}" presName="connSite2" presStyleCnt="0"/>
      <dgm:spPr/>
    </dgm:pt>
    <dgm:pt modelId="{159B5FE2-3072-4451-A910-0CABCADEBBCC}" type="pres">
      <dgm:prSet presAssocID="{AEB63099-E067-4342-85A0-1E2C46D6BEFB}" presName="Name18" presStyleLbl="sibTrans2D1" presStyleIdx="1" presStyleCnt="2"/>
      <dgm:spPr/>
    </dgm:pt>
    <dgm:pt modelId="{F5D1643A-2C65-475D-9D0A-E145F7053A5E}" type="pres">
      <dgm:prSet presAssocID="{76C42F7A-40A9-427E-A6D0-C5D7A4113F62}" presName="composite1" presStyleCnt="0"/>
      <dgm:spPr/>
    </dgm:pt>
    <dgm:pt modelId="{454918FB-04F2-4A2C-BB4D-0AC760A0C334}" type="pres">
      <dgm:prSet presAssocID="{76C42F7A-40A9-427E-A6D0-C5D7A4113F62}" presName="dummyNode1" presStyleLbl="node1" presStyleIdx="1" presStyleCnt="3"/>
      <dgm:spPr/>
    </dgm:pt>
    <dgm:pt modelId="{8DEE8EB2-3ACC-4B3D-8C01-79EF37C3EB8E}" type="pres">
      <dgm:prSet presAssocID="{76C42F7A-40A9-427E-A6D0-C5D7A4113F62}" presName="childNode1" presStyleLbl="bgAcc1" presStyleIdx="2" presStyleCnt="3">
        <dgm:presLayoutVars>
          <dgm:bulletEnabled val="1"/>
        </dgm:presLayoutVars>
      </dgm:prSet>
      <dgm:spPr/>
    </dgm:pt>
    <dgm:pt modelId="{9D4D1D0A-9468-44BF-B0B4-26D8854961C3}" type="pres">
      <dgm:prSet presAssocID="{76C42F7A-40A9-427E-A6D0-C5D7A4113F62}" presName="childNode1tx" presStyleLbl="bgAcc1" presStyleIdx="2" presStyleCnt="3">
        <dgm:presLayoutVars>
          <dgm:bulletEnabled val="1"/>
        </dgm:presLayoutVars>
      </dgm:prSet>
      <dgm:spPr/>
    </dgm:pt>
    <dgm:pt modelId="{1DA90FFF-90C4-4CBF-9B25-819221485E21}" type="pres">
      <dgm:prSet presAssocID="{76C42F7A-40A9-427E-A6D0-C5D7A4113F62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4BE7A722-D00F-4CE5-A5CA-1EDA1C6D5FF1}" type="pres">
      <dgm:prSet presAssocID="{76C42F7A-40A9-427E-A6D0-C5D7A4113F62}" presName="connSite1" presStyleCnt="0"/>
      <dgm:spPr/>
    </dgm:pt>
  </dgm:ptLst>
  <dgm:cxnLst>
    <dgm:cxn modelId="{F2C3F301-0F45-4091-8B52-74D7C507C2CC}" srcId="{AA1C997F-4150-49ED-BE93-E610A7956994}" destId="{76C42F7A-40A9-427E-A6D0-C5D7A4113F62}" srcOrd="2" destOrd="0" parTransId="{A92D286D-798A-47D1-8DE8-D55914B08815}" sibTransId="{74F42D07-E28D-4774-B3A7-60D9BD52C45B}"/>
    <dgm:cxn modelId="{33CF6F06-057D-4251-8E72-521CB2E6B2C2}" type="presOf" srcId="{9EB0B3F1-5CF3-40B4-A804-18843A43CC5A}" destId="{9D4D1D0A-9468-44BF-B0B4-26D8854961C3}" srcOrd="1" destOrd="2" presId="urn:microsoft.com/office/officeart/2005/8/layout/hProcess4#1"/>
    <dgm:cxn modelId="{EE049F07-B448-4368-862A-48AA4F3049A1}" type="presOf" srcId="{D4C8CE35-168F-47B1-A92A-ADB374AABE2E}" destId="{8DFB4BAA-986B-4B81-8628-0A9DDD2108F1}" srcOrd="0" destOrd="2" presId="urn:microsoft.com/office/officeart/2005/8/layout/hProcess4#1"/>
    <dgm:cxn modelId="{306BBB12-F8A6-4729-A8CB-0CDE7EAA09A7}" srcId="{76C42F7A-40A9-427E-A6D0-C5D7A4113F62}" destId="{9EB0B3F1-5CF3-40B4-A804-18843A43CC5A}" srcOrd="2" destOrd="0" parTransId="{883356AB-9C6F-44E1-A297-31D46C643403}" sibTransId="{9CB02D9D-EA49-40CC-9FDB-4F4F52B7A498}"/>
    <dgm:cxn modelId="{3114081E-B8AF-4630-8C72-A0BAB2095F2C}" srcId="{76C42F7A-40A9-427E-A6D0-C5D7A4113F62}" destId="{02825A9A-36AC-4BBA-B36B-53C2ECA37053}" srcOrd="1" destOrd="0" parTransId="{BB5B8534-4F6D-4FF0-AC9C-853BC104B571}" sibTransId="{3B37D424-1FA4-493F-B020-1CB4B64DBFD5}"/>
    <dgm:cxn modelId="{CF141E1F-594D-4ED8-87DA-326D95196103}" type="presOf" srcId="{A008CB2F-4991-48E4-A3D0-6FF1284B017A}" destId="{8DEE8EB2-3ACC-4B3D-8C01-79EF37C3EB8E}" srcOrd="0" destOrd="0" presId="urn:microsoft.com/office/officeart/2005/8/layout/hProcess4#1"/>
    <dgm:cxn modelId="{FC87732E-84A9-41E1-9A8E-083229DB38CF}" type="presOf" srcId="{76C42F7A-40A9-427E-A6D0-C5D7A4113F62}" destId="{1DA90FFF-90C4-4CBF-9B25-819221485E21}" srcOrd="0" destOrd="0" presId="urn:microsoft.com/office/officeart/2005/8/layout/hProcess4#1"/>
    <dgm:cxn modelId="{FD224260-B612-4807-BE47-96EB7E9221D7}" type="presOf" srcId="{02825A9A-36AC-4BBA-B36B-53C2ECA37053}" destId="{9D4D1D0A-9468-44BF-B0B4-26D8854961C3}" srcOrd="1" destOrd="1" presId="urn:microsoft.com/office/officeart/2005/8/layout/hProcess4#1"/>
    <dgm:cxn modelId="{30D5AE4A-A555-4CF0-A937-2F5F7958678E}" srcId="{86C486DF-4A3C-454C-B1F1-3A6B2C822B72}" destId="{B8708CE5-B668-44C1-8B82-44D6C89574A0}" srcOrd="1" destOrd="0" parTransId="{7A00329E-BB68-4A77-802C-E3D972185182}" sibTransId="{2B6F1418-61F5-4369-8495-A9FB841AC850}"/>
    <dgm:cxn modelId="{FBA85150-D08F-4B2C-ABF8-4916A556678F}" type="presOf" srcId="{D4C8CE35-168F-47B1-A92A-ADB374AABE2E}" destId="{479076B7-622D-455C-B168-28C04B987250}" srcOrd="1" destOrd="2" presId="urn:microsoft.com/office/officeart/2005/8/layout/hProcess4#1"/>
    <dgm:cxn modelId="{2C231871-5CDE-412C-811E-ACBC0B9948A9}" srcId="{1AD0D7DC-EB2F-4580-8001-000A453DB4AE}" destId="{3045852D-FCB7-45E0-B896-D8FD1809CAAD}" srcOrd="1" destOrd="0" parTransId="{6951F32A-16F8-4C84-8142-119FC61024FF}" sibTransId="{C64706E9-1C01-49C4-9C9A-DE90F5D9EE71}"/>
    <dgm:cxn modelId="{A3AEBB53-8BF3-4C20-B57A-917B3403E8E7}" type="presOf" srcId="{B8708CE5-B668-44C1-8B82-44D6C89574A0}" destId="{8DFB4BAA-986B-4B81-8628-0A9DDD2108F1}" srcOrd="0" destOrd="1" presId="urn:microsoft.com/office/officeart/2005/8/layout/hProcess4#1"/>
    <dgm:cxn modelId="{819F7875-03B1-4B7D-97BB-1595D73C62B3}" srcId="{AA1C997F-4150-49ED-BE93-E610A7956994}" destId="{1AD0D7DC-EB2F-4580-8001-000A453DB4AE}" srcOrd="0" destOrd="0" parTransId="{A402AA30-D159-4FE3-A466-1986FFB0685B}" sibTransId="{09D9FFF8-3D76-4F25-8365-14CBEB34303F}"/>
    <dgm:cxn modelId="{68B02179-6DBD-4823-A5E9-A2C878ABFF02}" type="presOf" srcId="{AA1C997F-4150-49ED-BE93-E610A7956994}" destId="{D1005D44-C61F-4F20-BAE2-9D9397781644}" srcOrd="0" destOrd="0" presId="urn:microsoft.com/office/officeart/2005/8/layout/hProcess4#1"/>
    <dgm:cxn modelId="{6942955A-BE6C-41E9-A94E-34ECFA54E355}" type="presOf" srcId="{09D9FFF8-3D76-4F25-8365-14CBEB34303F}" destId="{A1FECCD4-F0A9-4225-9771-01AE05B39A52}" srcOrd="0" destOrd="0" presId="urn:microsoft.com/office/officeart/2005/8/layout/hProcess4#1"/>
    <dgm:cxn modelId="{6EEB6E8D-72C2-4369-92F6-647C31CBEBF8}" srcId="{86C486DF-4A3C-454C-B1F1-3A6B2C822B72}" destId="{D4C8CE35-168F-47B1-A92A-ADB374AABE2E}" srcOrd="2" destOrd="0" parTransId="{1AA0279A-1E46-441D-947E-24163561230C}" sibTransId="{B9724432-904A-4385-B32A-4A3243DDFDB2}"/>
    <dgm:cxn modelId="{17A39697-F09F-46C5-A005-736A93B101F5}" srcId="{AA1C997F-4150-49ED-BE93-E610A7956994}" destId="{86C486DF-4A3C-454C-B1F1-3A6B2C822B72}" srcOrd="1" destOrd="0" parTransId="{38163464-1B58-4962-A5D0-89E82C81A16F}" sibTransId="{AEB63099-E067-4342-85A0-1E2C46D6BEFB}"/>
    <dgm:cxn modelId="{D4C8519B-BCDB-4527-89BF-E6BFFE5C0693}" type="presOf" srcId="{B85F76B3-74D8-475C-B876-D1ED2C71E784}" destId="{E556BE91-6855-4CF8-B4C6-D6D7507330D5}" srcOrd="0" destOrd="0" presId="urn:microsoft.com/office/officeart/2005/8/layout/hProcess4#1"/>
    <dgm:cxn modelId="{FF94C49C-FE72-4BD0-AC1A-DE5080B159F0}" type="presOf" srcId="{86C486DF-4A3C-454C-B1F1-3A6B2C822B72}" destId="{6C0A67E1-050F-4844-A621-FF979EED91A4}" srcOrd="0" destOrd="0" presId="urn:microsoft.com/office/officeart/2005/8/layout/hProcess4#1"/>
    <dgm:cxn modelId="{346224A9-050F-48BE-A88C-2497803E38BA}" type="presOf" srcId="{3045852D-FCB7-45E0-B896-D8FD1809CAAD}" destId="{E556BE91-6855-4CF8-B4C6-D6D7507330D5}" srcOrd="0" destOrd="1" presId="urn:microsoft.com/office/officeart/2005/8/layout/hProcess4#1"/>
    <dgm:cxn modelId="{60C7ACBB-5658-4557-A49B-CA6DB8A037F6}" type="presOf" srcId="{1AD0D7DC-EB2F-4580-8001-000A453DB4AE}" destId="{3BBD8E9E-E673-493C-B5ED-5316794579B9}" srcOrd="0" destOrd="0" presId="urn:microsoft.com/office/officeart/2005/8/layout/hProcess4#1"/>
    <dgm:cxn modelId="{213344BD-F655-40A5-8B56-82E94B697C4C}" type="presOf" srcId="{3045852D-FCB7-45E0-B896-D8FD1809CAAD}" destId="{1FC0D7C0-B1BB-43A5-AA40-B2228C794480}" srcOrd="1" destOrd="1" presId="urn:microsoft.com/office/officeart/2005/8/layout/hProcess4#1"/>
    <dgm:cxn modelId="{C7C55AC9-D2E5-49D9-A784-8C8F3B31AB94}" type="presOf" srcId="{02825A9A-36AC-4BBA-B36B-53C2ECA37053}" destId="{8DEE8EB2-3ACC-4B3D-8C01-79EF37C3EB8E}" srcOrd="0" destOrd="1" presId="urn:microsoft.com/office/officeart/2005/8/layout/hProcess4#1"/>
    <dgm:cxn modelId="{8EB536CB-4A33-4FD3-91AE-133335CE0F88}" srcId="{86C486DF-4A3C-454C-B1F1-3A6B2C822B72}" destId="{E6A1F953-0211-44D5-B40B-A9833CBB4915}" srcOrd="0" destOrd="0" parTransId="{B8956925-C02B-4A96-9FA5-55E0904173DC}" sibTransId="{93D62C82-C8B1-43EB-9469-36B382E80F44}"/>
    <dgm:cxn modelId="{2752FACE-2D24-47CE-9A1B-091D5AC77448}" type="presOf" srcId="{E6A1F953-0211-44D5-B40B-A9833CBB4915}" destId="{479076B7-622D-455C-B168-28C04B987250}" srcOrd="1" destOrd="0" presId="urn:microsoft.com/office/officeart/2005/8/layout/hProcess4#1"/>
    <dgm:cxn modelId="{945572D4-A1E0-4853-9172-E9FCDC08B7BA}" type="presOf" srcId="{A008CB2F-4991-48E4-A3D0-6FF1284B017A}" destId="{9D4D1D0A-9468-44BF-B0B4-26D8854961C3}" srcOrd="1" destOrd="0" presId="urn:microsoft.com/office/officeart/2005/8/layout/hProcess4#1"/>
    <dgm:cxn modelId="{897A56D8-4CC8-4CC2-879B-815F57E02A19}" srcId="{76C42F7A-40A9-427E-A6D0-C5D7A4113F62}" destId="{A008CB2F-4991-48E4-A3D0-6FF1284B017A}" srcOrd="0" destOrd="0" parTransId="{FB8F180B-F20E-4574-A7D2-77D56D3AED0F}" sibTransId="{77BD6FC2-E675-4638-914B-1E72B7D6150D}"/>
    <dgm:cxn modelId="{C5925ADF-7CCD-42F1-A432-79BDFAEB6394}" type="presOf" srcId="{B85F76B3-74D8-475C-B876-D1ED2C71E784}" destId="{1FC0D7C0-B1BB-43A5-AA40-B2228C794480}" srcOrd="1" destOrd="0" presId="urn:microsoft.com/office/officeart/2005/8/layout/hProcess4#1"/>
    <dgm:cxn modelId="{DDE945EE-3C4B-42B8-889B-69F64A781509}" type="presOf" srcId="{9EB0B3F1-5CF3-40B4-A804-18843A43CC5A}" destId="{8DEE8EB2-3ACC-4B3D-8C01-79EF37C3EB8E}" srcOrd="0" destOrd="2" presId="urn:microsoft.com/office/officeart/2005/8/layout/hProcess4#1"/>
    <dgm:cxn modelId="{0AEDB9F0-D603-481B-BAEE-8CDF67906BD1}" type="presOf" srcId="{B8708CE5-B668-44C1-8B82-44D6C89574A0}" destId="{479076B7-622D-455C-B168-28C04B987250}" srcOrd="1" destOrd="1" presId="urn:microsoft.com/office/officeart/2005/8/layout/hProcess4#1"/>
    <dgm:cxn modelId="{E6649FF1-121B-4A99-84E0-BBB7F4DF0269}" type="presOf" srcId="{E6A1F953-0211-44D5-B40B-A9833CBB4915}" destId="{8DFB4BAA-986B-4B81-8628-0A9DDD2108F1}" srcOrd="0" destOrd="0" presId="urn:microsoft.com/office/officeart/2005/8/layout/hProcess4#1"/>
    <dgm:cxn modelId="{32C164FF-0A5D-421B-9463-7FD2FA7F77A1}" type="presOf" srcId="{AEB63099-E067-4342-85A0-1E2C46D6BEFB}" destId="{159B5FE2-3072-4451-A910-0CABCADEBBCC}" srcOrd="0" destOrd="0" presId="urn:microsoft.com/office/officeart/2005/8/layout/hProcess4#1"/>
    <dgm:cxn modelId="{949A86FF-11E0-4F57-BA48-E2F7908CA0F0}" srcId="{1AD0D7DC-EB2F-4580-8001-000A453DB4AE}" destId="{B85F76B3-74D8-475C-B876-D1ED2C71E784}" srcOrd="0" destOrd="0" parTransId="{8955BE76-0E92-4804-BE43-C1F2AD7FF03D}" sibTransId="{617F8936-0E49-4A02-8E05-E6BA666906C5}"/>
    <dgm:cxn modelId="{B7945593-578D-43A5-A39B-5C6CE32DBF84}" type="presParOf" srcId="{D1005D44-C61F-4F20-BAE2-9D9397781644}" destId="{6048CFC3-91B0-482B-9B48-995AD7BA77BE}" srcOrd="0" destOrd="0" presId="urn:microsoft.com/office/officeart/2005/8/layout/hProcess4#1"/>
    <dgm:cxn modelId="{84FD21F5-7FCC-4C43-87CF-16CC70F1EB2C}" type="presParOf" srcId="{D1005D44-C61F-4F20-BAE2-9D9397781644}" destId="{E0916B4C-8D1E-472C-B46C-8AB4BB63FCB7}" srcOrd="1" destOrd="0" presId="urn:microsoft.com/office/officeart/2005/8/layout/hProcess4#1"/>
    <dgm:cxn modelId="{806BEFDF-75F4-4FEE-9942-38B9B7D88797}" type="presParOf" srcId="{D1005D44-C61F-4F20-BAE2-9D9397781644}" destId="{3BF6D66F-A071-482A-A8A7-498D97E32D27}" srcOrd="2" destOrd="0" presId="urn:microsoft.com/office/officeart/2005/8/layout/hProcess4#1"/>
    <dgm:cxn modelId="{69B22E76-18F1-492E-B9F7-8055337BCDCB}" type="presParOf" srcId="{3BF6D66F-A071-482A-A8A7-498D97E32D27}" destId="{F4924222-F64F-4F16-A4F1-7EB2DC8BFA85}" srcOrd="0" destOrd="0" presId="urn:microsoft.com/office/officeart/2005/8/layout/hProcess4#1"/>
    <dgm:cxn modelId="{F024BB3D-A955-4085-8388-C38529C20C42}" type="presParOf" srcId="{F4924222-F64F-4F16-A4F1-7EB2DC8BFA85}" destId="{70A4D15E-C688-4F5F-B79B-C952BC53E0FA}" srcOrd="0" destOrd="0" presId="urn:microsoft.com/office/officeart/2005/8/layout/hProcess4#1"/>
    <dgm:cxn modelId="{3AF6984C-E80D-4139-ABB1-64C024DA3F3A}" type="presParOf" srcId="{F4924222-F64F-4F16-A4F1-7EB2DC8BFA85}" destId="{E556BE91-6855-4CF8-B4C6-D6D7507330D5}" srcOrd="1" destOrd="0" presId="urn:microsoft.com/office/officeart/2005/8/layout/hProcess4#1"/>
    <dgm:cxn modelId="{31704672-1B06-49DA-9AF9-5A13B0DE91F3}" type="presParOf" srcId="{F4924222-F64F-4F16-A4F1-7EB2DC8BFA85}" destId="{1FC0D7C0-B1BB-43A5-AA40-B2228C794480}" srcOrd="2" destOrd="0" presId="urn:microsoft.com/office/officeart/2005/8/layout/hProcess4#1"/>
    <dgm:cxn modelId="{2FECAB49-186A-440B-BCC8-A8853D9B569D}" type="presParOf" srcId="{F4924222-F64F-4F16-A4F1-7EB2DC8BFA85}" destId="{3BBD8E9E-E673-493C-B5ED-5316794579B9}" srcOrd="3" destOrd="0" presId="urn:microsoft.com/office/officeart/2005/8/layout/hProcess4#1"/>
    <dgm:cxn modelId="{CEC15A0E-30AA-4F35-ABF6-E9991BA374F0}" type="presParOf" srcId="{F4924222-F64F-4F16-A4F1-7EB2DC8BFA85}" destId="{313014CA-C9AC-4EAE-B23D-FE3F6F3F4C0A}" srcOrd="4" destOrd="0" presId="urn:microsoft.com/office/officeart/2005/8/layout/hProcess4#1"/>
    <dgm:cxn modelId="{E6393FBD-0F61-45B6-BF31-4CCC18B37826}" type="presParOf" srcId="{3BF6D66F-A071-482A-A8A7-498D97E32D27}" destId="{A1FECCD4-F0A9-4225-9771-01AE05B39A52}" srcOrd="1" destOrd="0" presId="urn:microsoft.com/office/officeart/2005/8/layout/hProcess4#1"/>
    <dgm:cxn modelId="{E372F1B4-1854-4C90-8E4C-8DBE9B108DA1}" type="presParOf" srcId="{3BF6D66F-A071-482A-A8A7-498D97E32D27}" destId="{B6A51AC6-6833-4A99-A851-B6B3859EE71E}" srcOrd="2" destOrd="0" presId="urn:microsoft.com/office/officeart/2005/8/layout/hProcess4#1"/>
    <dgm:cxn modelId="{C5996445-678B-467E-BC7C-A986E4AAA7D4}" type="presParOf" srcId="{B6A51AC6-6833-4A99-A851-B6B3859EE71E}" destId="{DB60A494-8B05-4864-91CA-6B4841ACA16F}" srcOrd="0" destOrd="0" presId="urn:microsoft.com/office/officeart/2005/8/layout/hProcess4#1"/>
    <dgm:cxn modelId="{3CC325F5-DF3C-44FA-9B44-6262F370EFD5}" type="presParOf" srcId="{B6A51AC6-6833-4A99-A851-B6B3859EE71E}" destId="{8DFB4BAA-986B-4B81-8628-0A9DDD2108F1}" srcOrd="1" destOrd="0" presId="urn:microsoft.com/office/officeart/2005/8/layout/hProcess4#1"/>
    <dgm:cxn modelId="{8E16A5EB-DC0B-417E-B30A-6428AC12B6FA}" type="presParOf" srcId="{B6A51AC6-6833-4A99-A851-B6B3859EE71E}" destId="{479076B7-622D-455C-B168-28C04B987250}" srcOrd="2" destOrd="0" presId="urn:microsoft.com/office/officeart/2005/8/layout/hProcess4#1"/>
    <dgm:cxn modelId="{F958D11F-7DBA-408B-978C-6095D3845FA5}" type="presParOf" srcId="{B6A51AC6-6833-4A99-A851-B6B3859EE71E}" destId="{6C0A67E1-050F-4844-A621-FF979EED91A4}" srcOrd="3" destOrd="0" presId="urn:microsoft.com/office/officeart/2005/8/layout/hProcess4#1"/>
    <dgm:cxn modelId="{83A78CF0-5A09-4D95-B6E3-C8D7E7BED67B}" type="presParOf" srcId="{B6A51AC6-6833-4A99-A851-B6B3859EE71E}" destId="{13DE33FD-9C3A-4BB6-A69B-09A1A9913159}" srcOrd="4" destOrd="0" presId="urn:microsoft.com/office/officeart/2005/8/layout/hProcess4#1"/>
    <dgm:cxn modelId="{6D2FAA26-24DD-450F-B4EB-31A8620CACF0}" type="presParOf" srcId="{3BF6D66F-A071-482A-A8A7-498D97E32D27}" destId="{159B5FE2-3072-4451-A910-0CABCADEBBCC}" srcOrd="3" destOrd="0" presId="urn:microsoft.com/office/officeart/2005/8/layout/hProcess4#1"/>
    <dgm:cxn modelId="{DAD17825-49CE-4567-9A8C-3AD4EAAB10F2}" type="presParOf" srcId="{3BF6D66F-A071-482A-A8A7-498D97E32D27}" destId="{F5D1643A-2C65-475D-9D0A-E145F7053A5E}" srcOrd="4" destOrd="0" presId="urn:microsoft.com/office/officeart/2005/8/layout/hProcess4#1"/>
    <dgm:cxn modelId="{2BCC166D-F9A3-4589-8558-9605EDFAA87F}" type="presParOf" srcId="{F5D1643A-2C65-475D-9D0A-E145F7053A5E}" destId="{454918FB-04F2-4A2C-BB4D-0AC760A0C334}" srcOrd="0" destOrd="0" presId="urn:microsoft.com/office/officeart/2005/8/layout/hProcess4#1"/>
    <dgm:cxn modelId="{66199785-A344-478C-9527-B8216C9AA51C}" type="presParOf" srcId="{F5D1643A-2C65-475D-9D0A-E145F7053A5E}" destId="{8DEE8EB2-3ACC-4B3D-8C01-79EF37C3EB8E}" srcOrd="1" destOrd="0" presId="urn:microsoft.com/office/officeart/2005/8/layout/hProcess4#1"/>
    <dgm:cxn modelId="{E4DC1E04-49EF-49E3-90D6-6D0CE5C53E77}" type="presParOf" srcId="{F5D1643A-2C65-475D-9D0A-E145F7053A5E}" destId="{9D4D1D0A-9468-44BF-B0B4-26D8854961C3}" srcOrd="2" destOrd="0" presId="urn:microsoft.com/office/officeart/2005/8/layout/hProcess4#1"/>
    <dgm:cxn modelId="{1F1D00DE-E068-4B91-8B5C-F8B3AC25B283}" type="presParOf" srcId="{F5D1643A-2C65-475D-9D0A-E145F7053A5E}" destId="{1DA90FFF-90C4-4CBF-9B25-819221485E21}" srcOrd="3" destOrd="0" presId="urn:microsoft.com/office/officeart/2005/8/layout/hProcess4#1"/>
    <dgm:cxn modelId="{8DE5B1C4-EB6B-4889-8364-B84B1680970D}" type="presParOf" srcId="{F5D1643A-2C65-475D-9D0A-E145F7053A5E}" destId="{4BE7A722-D00F-4CE5-A5CA-1EDA1C6D5FF1}" srcOrd="4" destOrd="0" presId="urn:microsoft.com/office/officeart/2005/8/layout/hProcess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0855A-C7ED-4065-A512-8A5A00BEBEDB}">
      <dsp:nvSpPr>
        <dsp:cNvPr id="0" name=""/>
        <dsp:cNvSpPr/>
      </dsp:nvSpPr>
      <dsp:spPr>
        <a:xfrm>
          <a:off x="0" y="0"/>
          <a:ext cx="8151813" cy="4887913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3793564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200" kern="1200" dirty="0"/>
            <a:t>外在的喪失</a:t>
          </a:r>
          <a:endParaRPr lang="en-US" sz="4200" kern="1200" dirty="0"/>
        </a:p>
      </dsp:txBody>
      <dsp:txXfrm>
        <a:off x="121688" y="121688"/>
        <a:ext cx="7908437" cy="4644537"/>
      </dsp:txXfrm>
    </dsp:sp>
    <dsp:sp modelId="{4BFE078D-54BD-424B-8D64-7FEB952EC48B}">
      <dsp:nvSpPr>
        <dsp:cNvPr id="0" name=""/>
        <dsp:cNvSpPr/>
      </dsp:nvSpPr>
      <dsp:spPr>
        <a:xfrm>
          <a:off x="105093" y="1137897"/>
          <a:ext cx="2000748" cy="168069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/>
            <a:t>主要：</a:t>
          </a:r>
          <a:endParaRPr lang="en-US" altLang="zh-CN" sz="2300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/>
            <a:t>死亡</a:t>
          </a:r>
          <a:endParaRPr lang="en-US" sz="2300" kern="1200" dirty="0"/>
        </a:p>
      </dsp:txBody>
      <dsp:txXfrm>
        <a:off x="156780" y="1189584"/>
        <a:ext cx="1897374" cy="1577323"/>
      </dsp:txXfrm>
    </dsp:sp>
    <dsp:sp modelId="{51D6B4B1-C55D-4197-8139-4194E60DDAAA}">
      <dsp:nvSpPr>
        <dsp:cNvPr id="0" name=""/>
        <dsp:cNvSpPr/>
      </dsp:nvSpPr>
      <dsp:spPr>
        <a:xfrm>
          <a:off x="126112" y="2973249"/>
          <a:ext cx="1958709" cy="168069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/>
            <a:t>次要：财務，地位，權利，健康</a:t>
          </a:r>
          <a:endParaRPr lang="en-US" sz="2300" kern="1200" dirty="0"/>
        </a:p>
      </dsp:txBody>
      <dsp:txXfrm>
        <a:off x="177799" y="3024936"/>
        <a:ext cx="1855335" cy="1577323"/>
      </dsp:txXfrm>
    </dsp:sp>
    <dsp:sp modelId="{8EB5F9E6-BF23-4921-B4BE-E317734789EC}">
      <dsp:nvSpPr>
        <dsp:cNvPr id="0" name=""/>
        <dsp:cNvSpPr/>
      </dsp:nvSpPr>
      <dsp:spPr>
        <a:xfrm>
          <a:off x="2393661" y="1222902"/>
          <a:ext cx="5563579" cy="3403952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2172677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200" kern="1200" dirty="0"/>
            <a:t>内在的喪失</a:t>
          </a:r>
          <a:endParaRPr lang="en-US" sz="4200" kern="1200" dirty="0"/>
        </a:p>
      </dsp:txBody>
      <dsp:txXfrm>
        <a:off x="2498344" y="1327585"/>
        <a:ext cx="5354213" cy="3194586"/>
      </dsp:txXfrm>
    </dsp:sp>
    <dsp:sp modelId="{25242889-4EC8-43E3-8A9F-1D3EB2577EF0}">
      <dsp:nvSpPr>
        <dsp:cNvPr id="0" name=""/>
        <dsp:cNvSpPr/>
      </dsp:nvSpPr>
      <dsp:spPr>
        <a:xfrm>
          <a:off x="2503016" y="2907710"/>
          <a:ext cx="1695080" cy="120554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>
              <a:solidFill>
                <a:srgbClr val="00B0F0"/>
              </a:solidFill>
            </a:rPr>
            <a:t>身份</a:t>
          </a:r>
          <a:r>
            <a:rPr lang="zh-CN" altLang="en-US" sz="2300" kern="1200" dirty="0"/>
            <a:t>：我是誰？</a:t>
          </a:r>
          <a:endParaRPr lang="en-US" sz="2300" kern="1200" dirty="0"/>
        </a:p>
      </dsp:txBody>
      <dsp:txXfrm>
        <a:off x="2540091" y="2944785"/>
        <a:ext cx="1620930" cy="1131398"/>
      </dsp:txXfrm>
    </dsp:sp>
    <dsp:sp modelId="{D7DA0B00-377F-48E2-87D9-F2B18A4AA0F6}">
      <dsp:nvSpPr>
        <dsp:cNvPr id="0" name=""/>
        <dsp:cNvSpPr/>
      </dsp:nvSpPr>
      <dsp:spPr>
        <a:xfrm>
          <a:off x="4299307" y="2907710"/>
          <a:ext cx="1776464" cy="122658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/>
            <a:t>關係：與神，人的關係？</a:t>
          </a:r>
          <a:endParaRPr lang="en-US" sz="2300" kern="1200" dirty="0"/>
        </a:p>
      </dsp:txBody>
      <dsp:txXfrm>
        <a:off x="4337029" y="2945432"/>
        <a:ext cx="1701020" cy="1151136"/>
      </dsp:txXfrm>
    </dsp:sp>
    <dsp:sp modelId="{7E060823-DEEE-411A-B8E8-E3A695C96D35}">
      <dsp:nvSpPr>
        <dsp:cNvPr id="0" name=""/>
        <dsp:cNvSpPr/>
      </dsp:nvSpPr>
      <dsp:spPr>
        <a:xfrm>
          <a:off x="6185925" y="2939251"/>
          <a:ext cx="1603913" cy="118453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>
              <a:solidFill>
                <a:srgbClr val="0070C0"/>
              </a:solidFill>
            </a:rPr>
            <a:t>使命</a:t>
          </a:r>
          <a:r>
            <a:rPr lang="zh-CN" altLang="en-US" sz="2300" kern="1200" dirty="0"/>
            <a:t>： 我能做什麼？</a:t>
          </a:r>
          <a:endParaRPr lang="en-US" sz="2300" kern="1200" dirty="0"/>
        </a:p>
      </dsp:txBody>
      <dsp:txXfrm>
        <a:off x="6222353" y="2975679"/>
        <a:ext cx="1531057" cy="111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57585-148C-40B6-B0DD-69C975868AAD}">
      <dsp:nvSpPr>
        <dsp:cNvPr id="0" name=""/>
        <dsp:cNvSpPr/>
      </dsp:nvSpPr>
      <dsp:spPr>
        <a:xfrm rot="16200000">
          <a:off x="1492335" y="-1480588"/>
          <a:ext cx="2167456" cy="515212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kern="1200" dirty="0"/>
            <a:t>身體上：食慾改變，睡眠，生病</a:t>
          </a:r>
          <a:endParaRPr lang="en-US" sz="3000" kern="1200" dirty="0"/>
        </a:p>
      </dsp:txBody>
      <dsp:txXfrm rot="5400000">
        <a:off x="0" y="11747"/>
        <a:ext cx="5152127" cy="1625592"/>
      </dsp:txXfrm>
    </dsp:sp>
    <dsp:sp modelId="{EF03E0F1-C9D8-4B3E-A1B1-A5AEC3B51AB3}">
      <dsp:nvSpPr>
        <dsp:cNvPr id="0" name=""/>
        <dsp:cNvSpPr/>
      </dsp:nvSpPr>
      <dsp:spPr>
        <a:xfrm>
          <a:off x="5152127" y="0"/>
          <a:ext cx="5152127" cy="216745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kern="1200" dirty="0"/>
            <a:t>情绪上：傷感，</a:t>
          </a:r>
          <a:r>
            <a:rPr lang="zh-TW" sz="3000" kern="1200" dirty="0"/>
            <a:t>憤怒</a:t>
          </a:r>
          <a:r>
            <a:rPr lang="zh-CN" altLang="en-US" sz="3000" kern="1200" dirty="0"/>
            <a:t>，恐懼，焦慮，寂寞，内疚，釋放</a:t>
          </a:r>
          <a:r>
            <a:rPr lang="en-US" altLang="zh-CN" sz="3000" kern="1200" dirty="0"/>
            <a:t>….</a:t>
          </a:r>
          <a:endParaRPr lang="en-US" sz="3000" kern="1200" dirty="0"/>
        </a:p>
      </dsp:txBody>
      <dsp:txXfrm>
        <a:off x="5152127" y="0"/>
        <a:ext cx="5152127" cy="1625592"/>
      </dsp:txXfrm>
    </dsp:sp>
    <dsp:sp modelId="{65B44B4E-28CF-49CF-BE5F-32BD7B6D471E}">
      <dsp:nvSpPr>
        <dsp:cNvPr id="0" name=""/>
        <dsp:cNvSpPr/>
      </dsp:nvSpPr>
      <dsp:spPr>
        <a:xfrm rot="10800000">
          <a:off x="0" y="2167456"/>
          <a:ext cx="5152127" cy="216745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kern="1200" dirty="0"/>
            <a:t>認知上：思维混亂，無法做</a:t>
          </a:r>
          <a:r>
            <a:rPr lang="zh-TW" sz="3000" kern="1200" dirty="0"/>
            <a:t>決定</a:t>
          </a:r>
          <a:endParaRPr lang="en-US" sz="3000" kern="1200" dirty="0"/>
        </a:p>
      </dsp:txBody>
      <dsp:txXfrm rot="10800000">
        <a:off x="0" y="2709320"/>
        <a:ext cx="5152127" cy="1625592"/>
      </dsp:txXfrm>
    </dsp:sp>
    <dsp:sp modelId="{C7BBF452-F597-40D1-89A2-2D27B61C9F13}">
      <dsp:nvSpPr>
        <dsp:cNvPr id="0" name=""/>
        <dsp:cNvSpPr/>
      </dsp:nvSpPr>
      <dsp:spPr>
        <a:xfrm rot="5400000">
          <a:off x="6644463" y="675120"/>
          <a:ext cx="2167456" cy="515212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kern="1200" dirty="0"/>
            <a:t>行為上：失去動力，漠不關心，抽離，沉迷工作</a:t>
          </a:r>
          <a:endParaRPr lang="en-US" sz="3000" kern="1200" dirty="0"/>
        </a:p>
      </dsp:txBody>
      <dsp:txXfrm rot="-5400000">
        <a:off x="5152128" y="2709319"/>
        <a:ext cx="5152127" cy="1625592"/>
      </dsp:txXfrm>
    </dsp:sp>
    <dsp:sp modelId="{EED635B2-28DB-4E95-8A66-129DC5EE69C7}">
      <dsp:nvSpPr>
        <dsp:cNvPr id="0" name=""/>
        <dsp:cNvSpPr/>
      </dsp:nvSpPr>
      <dsp:spPr>
        <a:xfrm>
          <a:off x="3517213" y="1504019"/>
          <a:ext cx="3269828" cy="1326873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kern="1200" dirty="0"/>
            <a:t>靈性上：信仰的考驗</a:t>
          </a:r>
          <a:endParaRPr lang="en-US" sz="3000" kern="1200" dirty="0"/>
        </a:p>
      </dsp:txBody>
      <dsp:txXfrm>
        <a:off x="3581986" y="1568792"/>
        <a:ext cx="3140282" cy="11973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6953E-2602-4F17-A431-457742F0BA35}">
      <dsp:nvSpPr>
        <dsp:cNvPr id="0" name=""/>
        <dsp:cNvSpPr/>
      </dsp:nvSpPr>
      <dsp:spPr>
        <a:xfrm rot="16200000">
          <a:off x="-1742167" y="1742167"/>
          <a:ext cx="5412827" cy="192849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8750" bIns="0" numCol="1" spcCol="1270" anchor="t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 dirty="0"/>
            <a:t>哀傷不正常</a:t>
          </a:r>
          <a:endParaRPr lang="zh-CN" altLang="en-US" sz="200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Char char="•"/>
          </a:pPr>
          <a:r>
            <a:rPr lang="zh-CN" altLang="en-US" sz="2000" kern="1200" dirty="0"/>
            <a:t>眼淚，憂愁是弱者的表現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Char char="•"/>
          </a:pPr>
          <a:r>
            <a:rPr lang="zh-CN" altLang="en-US" sz="2000" kern="1200" dirty="0"/>
            <a:t>沒有哀傷是堅強的表現</a:t>
          </a:r>
        </a:p>
      </dsp:txBody>
      <dsp:txXfrm rot="5400000">
        <a:off x="0" y="1082565"/>
        <a:ext cx="1928492" cy="3247697"/>
      </dsp:txXfrm>
    </dsp:sp>
    <dsp:sp modelId="{38BDD1B7-D085-4412-992D-ABC4B4A7B446}">
      <dsp:nvSpPr>
        <dsp:cNvPr id="0" name=""/>
        <dsp:cNvSpPr/>
      </dsp:nvSpPr>
      <dsp:spPr>
        <a:xfrm rot="16200000">
          <a:off x="332928" y="1742167"/>
          <a:ext cx="5412827" cy="192849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8750" bIns="0" numCol="1" spcCol="1270" anchor="t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 dirty="0"/>
            <a:t>哀傷與時間</a:t>
          </a:r>
          <a:endParaRPr lang="zh-CN" altLang="en-US" sz="200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Char char="•"/>
          </a:pPr>
          <a:r>
            <a:rPr lang="zh-CN" altLang="en-US" sz="2000" kern="1200" dirty="0"/>
            <a:t>哀傷的階段/過程是可以預測的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Char char="•"/>
          </a:pPr>
          <a:r>
            <a:rPr lang="zh-CN" altLang="en-US" sz="2000" kern="1200" dirty="0"/>
            <a:t>時間可以醫治一切</a:t>
          </a:r>
        </a:p>
      </dsp:txBody>
      <dsp:txXfrm rot="5400000">
        <a:off x="2075095" y="1082565"/>
        <a:ext cx="1928492" cy="3247697"/>
      </dsp:txXfrm>
    </dsp:sp>
    <dsp:sp modelId="{81432BDC-E162-48A6-B3E4-DCF6BC11B854}">
      <dsp:nvSpPr>
        <dsp:cNvPr id="0" name=""/>
        <dsp:cNvSpPr/>
      </dsp:nvSpPr>
      <dsp:spPr>
        <a:xfrm rot="16200000">
          <a:off x="2406057" y="1742167"/>
          <a:ext cx="5412827" cy="192849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讓哀傷者獨立面對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Char char="•"/>
          </a:pPr>
          <a:r>
            <a:rPr lang="zh-CN" altLang="en-US" sz="2000" kern="1200" dirty="0"/>
            <a:t>談論哀傷，是揭開傷口，是殘忍的。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Char char="•"/>
          </a:pPr>
          <a:r>
            <a:rPr lang="zh-CN" altLang="en-US" sz="2000" kern="1200" dirty="0"/>
            <a:t>談論死去的親人，會增加哀傷</a:t>
          </a:r>
        </a:p>
      </dsp:txBody>
      <dsp:txXfrm rot="5400000">
        <a:off x="4148224" y="1082565"/>
        <a:ext cx="1928492" cy="3247697"/>
      </dsp:txXfrm>
    </dsp:sp>
    <dsp:sp modelId="{FC21774C-B425-4B1F-97D0-3D10945459E6}">
      <dsp:nvSpPr>
        <dsp:cNvPr id="0" name=""/>
        <dsp:cNvSpPr/>
      </dsp:nvSpPr>
      <dsp:spPr>
        <a:xfrm rot="16200000">
          <a:off x="4479187" y="1742167"/>
          <a:ext cx="5412827" cy="192849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kern="1200" dirty="0"/>
            <a:t>基督徒不需要哀傷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Char char="•"/>
          </a:pPr>
          <a:r>
            <a:rPr lang="zh-CN" altLang="en-US" sz="1800" kern="1200" dirty="0"/>
            <a:t>親人在天堂，何必哀傷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Char char="•"/>
          </a:pPr>
          <a:r>
            <a:rPr lang="zh-CN" altLang="en-US" sz="1800" kern="1200" dirty="0"/>
            <a:t>有信心的基督徒超越哀傷</a:t>
          </a:r>
        </a:p>
      </dsp:txBody>
      <dsp:txXfrm rot="5400000">
        <a:off x="6221354" y="1082565"/>
        <a:ext cx="1928492" cy="32476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19D5A-F51B-4635-9069-7D07D34BF7C6}">
      <dsp:nvSpPr>
        <dsp:cNvPr id="0" name=""/>
        <dsp:cNvSpPr/>
      </dsp:nvSpPr>
      <dsp:spPr>
        <a:xfrm>
          <a:off x="0" y="1817166"/>
          <a:ext cx="1402775" cy="1898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824" tIns="132080" rIns="369824" bIns="132080" numCol="1" spcCol="1270" anchor="ctr" anchorCtr="0">
          <a:noAutofit/>
        </a:bodyPr>
        <a:lstStyle/>
        <a:p>
          <a:pPr marL="0" lvl="0" indent="0" algn="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5200" kern="1200" dirty="0"/>
            <a:t>短期</a:t>
          </a:r>
          <a:endParaRPr lang="en-US" sz="5200" kern="1200" dirty="0"/>
        </a:p>
      </dsp:txBody>
      <dsp:txXfrm>
        <a:off x="0" y="1817166"/>
        <a:ext cx="1402775" cy="1898325"/>
      </dsp:txXfrm>
    </dsp:sp>
    <dsp:sp modelId="{331E23C2-2CD3-441B-8257-2E5C8B02DEFF}">
      <dsp:nvSpPr>
        <dsp:cNvPr id="0" name=""/>
        <dsp:cNvSpPr/>
      </dsp:nvSpPr>
      <dsp:spPr>
        <a:xfrm>
          <a:off x="1403889" y="1239059"/>
          <a:ext cx="280555" cy="2669519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87585-3293-491E-BDC7-C2476655B979}">
      <dsp:nvSpPr>
        <dsp:cNvPr id="0" name=""/>
        <dsp:cNvSpPr/>
      </dsp:nvSpPr>
      <dsp:spPr>
        <a:xfrm>
          <a:off x="1797781" y="694984"/>
          <a:ext cx="6602462" cy="3540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kern="1200" dirty="0"/>
            <a:t>立刻行動，安慰親人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kern="1200" dirty="0"/>
            <a:t>留下来，定期探访</a:t>
          </a:r>
          <a:endParaRPr lang="en-US" altLang="zh-CN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kern="1200" dirty="0"/>
            <a:t>主動幫忙打點事情：通知親人，葬礼，送餐，看顧小孩，打掃，家務</a:t>
          </a:r>
          <a:r>
            <a:rPr lang="en-US" altLang="zh-CN" sz="2800" kern="1200" dirty="0"/>
            <a:t>…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kern="1200" dirty="0"/>
            <a:t>與他們禱告，為他們代禱</a:t>
          </a:r>
          <a:endParaRPr lang="en-US" altLang="zh-CN" sz="2800" kern="1200" dirty="0"/>
        </a:p>
      </dsp:txBody>
      <dsp:txXfrm>
        <a:off x="1797781" y="694984"/>
        <a:ext cx="6602462" cy="35409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19D5A-F51B-4635-9069-7D07D34BF7C6}">
      <dsp:nvSpPr>
        <dsp:cNvPr id="0" name=""/>
        <dsp:cNvSpPr/>
      </dsp:nvSpPr>
      <dsp:spPr>
        <a:xfrm>
          <a:off x="0" y="844413"/>
          <a:ext cx="2100061" cy="3458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165100" numCol="1" spcCol="1270" anchor="ctr" anchorCtr="0">
          <a:noAutofit/>
        </a:bodyPr>
        <a:lstStyle/>
        <a:p>
          <a:pPr marL="0" lvl="0" indent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6500" kern="1200" dirty="0"/>
            <a:t>中長期</a:t>
          </a:r>
          <a:endParaRPr lang="en-US" sz="6500" kern="1200" dirty="0"/>
        </a:p>
      </dsp:txBody>
      <dsp:txXfrm>
        <a:off x="0" y="844413"/>
        <a:ext cx="2100061" cy="3458812"/>
      </dsp:txXfrm>
    </dsp:sp>
    <dsp:sp modelId="{331E23C2-2CD3-441B-8257-2E5C8B02DEFF}">
      <dsp:nvSpPr>
        <dsp:cNvPr id="0" name=""/>
        <dsp:cNvSpPr/>
      </dsp:nvSpPr>
      <dsp:spPr>
        <a:xfrm>
          <a:off x="2100060" y="844413"/>
          <a:ext cx="420012" cy="3458812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10322F-DD11-4891-9886-6619BE31F7B6}">
      <dsp:nvSpPr>
        <dsp:cNvPr id="0" name=""/>
        <dsp:cNvSpPr/>
      </dsp:nvSpPr>
      <dsp:spPr>
        <a:xfrm>
          <a:off x="2688078" y="844413"/>
          <a:ext cx="5712165" cy="3458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kern="1200" dirty="0"/>
            <a:t>禱告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kern="1200" dirty="0"/>
            <a:t>讓他們傾訴</a:t>
          </a:r>
          <a:endParaRPr lang="en-US" altLang="zh-CN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kern="1200" dirty="0"/>
            <a:t>提供實質的幫助</a:t>
          </a:r>
          <a:endParaRPr lang="en-US" altLang="zh-CN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kern="1200" dirty="0"/>
            <a:t>確定他們参加教會生活</a:t>
          </a:r>
          <a:endParaRPr lang="en-US" altLang="zh-CN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kern="1200" dirty="0"/>
            <a:t>鼓勵参加支持小组</a:t>
          </a:r>
          <a:endParaRPr lang="en-US" altLang="zh-CN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kern="1200" dirty="0"/>
            <a:t>與他們同行</a:t>
          </a:r>
          <a:r>
            <a:rPr lang="en-US" altLang="zh-CN" sz="2800" kern="1200" dirty="0"/>
            <a:t>… </a:t>
          </a:r>
          <a:endParaRPr lang="en-US" sz="2800" kern="1200" dirty="0"/>
        </a:p>
      </dsp:txBody>
      <dsp:txXfrm>
        <a:off x="2688078" y="844413"/>
        <a:ext cx="5712165" cy="34588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606ED-6BA3-40C3-94F3-F8123BE5C8B3}">
      <dsp:nvSpPr>
        <dsp:cNvPr id="0" name=""/>
        <dsp:cNvSpPr/>
      </dsp:nvSpPr>
      <dsp:spPr>
        <a:xfrm>
          <a:off x="1999780" y="563"/>
          <a:ext cx="5408444" cy="21975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300" kern="1200" dirty="0"/>
            <a:t>處理過去的失落所遗留的問題，接纳，饒恕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300" kern="1200" dirty="0"/>
            <a:t>學習敞開自己，表達感受</a:t>
          </a:r>
          <a:endParaRPr lang="en-US" sz="2300" kern="1200" dirty="0"/>
        </a:p>
      </dsp:txBody>
      <dsp:txXfrm>
        <a:off x="1999780" y="275251"/>
        <a:ext cx="4584379" cy="1648130"/>
      </dsp:txXfrm>
    </dsp:sp>
    <dsp:sp modelId="{3DD5F862-AE5A-4707-8CF1-051E66426D46}">
      <dsp:nvSpPr>
        <dsp:cNvPr id="0" name=""/>
        <dsp:cNvSpPr/>
      </dsp:nvSpPr>
      <dsp:spPr>
        <a:xfrm>
          <a:off x="0" y="0"/>
          <a:ext cx="1735725" cy="21975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500" kern="1200" dirty="0"/>
            <a:t>幫助自己</a:t>
          </a:r>
          <a:endParaRPr lang="en-US" sz="4500" kern="1200" dirty="0"/>
        </a:p>
      </dsp:txBody>
      <dsp:txXfrm>
        <a:off x="84731" y="84731"/>
        <a:ext cx="1566263" cy="2028044"/>
      </dsp:txXfrm>
    </dsp:sp>
    <dsp:sp modelId="{7149F84F-1267-4728-A5A3-A61869420E35}">
      <dsp:nvSpPr>
        <dsp:cNvPr id="0" name=""/>
        <dsp:cNvSpPr/>
      </dsp:nvSpPr>
      <dsp:spPr>
        <a:xfrm>
          <a:off x="2030890" y="2417820"/>
          <a:ext cx="5221688" cy="21975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300" kern="1200" dirty="0"/>
            <a:t>認識失親家属的感受和需要，給給予恰當的關懷，屬靈的鼓勵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300" kern="1200" dirty="0"/>
            <a:t>陪伴過程中實際的技巧。該</a:t>
          </a:r>
          <a:r>
            <a:rPr lang="en-US" altLang="zh-CN" sz="2300" kern="1200" dirty="0"/>
            <a:t>/</a:t>
          </a:r>
          <a:r>
            <a:rPr lang="zh-CN" altLang="en-US" sz="2300" kern="1200" dirty="0"/>
            <a:t>不該 說</a:t>
          </a:r>
          <a:r>
            <a:rPr lang="en-US" altLang="zh-CN" sz="2300" kern="1200" dirty="0"/>
            <a:t>/</a:t>
          </a:r>
          <a:r>
            <a:rPr lang="zh-CN" altLang="en-US" sz="2300" kern="1200" dirty="0"/>
            <a:t>做</a:t>
          </a:r>
          <a:endParaRPr lang="en-US" sz="2300" kern="1200" dirty="0"/>
        </a:p>
      </dsp:txBody>
      <dsp:txXfrm>
        <a:off x="2030890" y="2692508"/>
        <a:ext cx="4397623" cy="1648130"/>
      </dsp:txXfrm>
    </dsp:sp>
    <dsp:sp modelId="{E5661742-083E-4004-8FAE-26DE3F44FB38}">
      <dsp:nvSpPr>
        <dsp:cNvPr id="0" name=""/>
        <dsp:cNvSpPr/>
      </dsp:nvSpPr>
      <dsp:spPr>
        <a:xfrm>
          <a:off x="0" y="2401493"/>
          <a:ext cx="1652702" cy="21975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500" kern="1200" dirty="0"/>
            <a:t>幫助他人</a:t>
          </a:r>
          <a:endParaRPr lang="en-US" sz="4500" kern="1200" dirty="0"/>
        </a:p>
      </dsp:txBody>
      <dsp:txXfrm>
        <a:off x="80678" y="2482171"/>
        <a:ext cx="1491346" cy="20361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A40A4-503A-4247-A1D0-18BC4EE96A06}">
      <dsp:nvSpPr>
        <dsp:cNvPr id="0" name=""/>
        <dsp:cNvSpPr/>
      </dsp:nvSpPr>
      <dsp:spPr>
        <a:xfrm>
          <a:off x="0" y="374763"/>
          <a:ext cx="10870639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baseline="0"/>
            <a:t>了解哀傷</a:t>
          </a:r>
        </a:p>
      </dsp:txBody>
      <dsp:txXfrm>
        <a:off x="38381" y="413144"/>
        <a:ext cx="10793877" cy="709478"/>
      </dsp:txXfrm>
    </dsp:sp>
    <dsp:sp modelId="{39C682CB-5B10-4AC5-93BC-E023CC9C3436}">
      <dsp:nvSpPr>
        <dsp:cNvPr id="0" name=""/>
        <dsp:cNvSpPr/>
      </dsp:nvSpPr>
      <dsp:spPr>
        <a:xfrm>
          <a:off x="0" y="1241643"/>
          <a:ext cx="10870639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baseline="0"/>
            <a:t>如何走過哀傷的歷程</a:t>
          </a:r>
        </a:p>
      </dsp:txBody>
      <dsp:txXfrm>
        <a:off x="38381" y="1280024"/>
        <a:ext cx="10793877" cy="709478"/>
      </dsp:txXfrm>
    </dsp:sp>
    <dsp:sp modelId="{19E9ED9C-41B4-4A4D-B389-1BC871C0FC26}">
      <dsp:nvSpPr>
        <dsp:cNvPr id="0" name=""/>
        <dsp:cNvSpPr/>
      </dsp:nvSpPr>
      <dsp:spPr>
        <a:xfrm>
          <a:off x="0" y="2108523"/>
          <a:ext cx="10870639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baseline="0"/>
            <a:t>如何陪伴和傾聽</a:t>
          </a:r>
        </a:p>
      </dsp:txBody>
      <dsp:txXfrm>
        <a:off x="38381" y="2146904"/>
        <a:ext cx="10793877" cy="709478"/>
      </dsp:txXfrm>
    </dsp:sp>
    <dsp:sp modelId="{001B147A-7BE1-4A9C-A0C9-BA704D4F4F66}">
      <dsp:nvSpPr>
        <dsp:cNvPr id="0" name=""/>
        <dsp:cNvSpPr/>
      </dsp:nvSpPr>
      <dsp:spPr>
        <a:xfrm>
          <a:off x="0" y="2975403"/>
          <a:ext cx="10870639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baseline="0"/>
            <a:t>特殊失親者的需要：老年喪偶，自殺親屬，失去孩子的父母，兒童</a:t>
          </a:r>
        </a:p>
      </dsp:txBody>
      <dsp:txXfrm>
        <a:off x="38381" y="3013784"/>
        <a:ext cx="10793877" cy="7094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6BE91-6855-4CF8-B4C6-D6D7507330D5}">
      <dsp:nvSpPr>
        <dsp:cNvPr id="0" name=""/>
        <dsp:cNvSpPr/>
      </dsp:nvSpPr>
      <dsp:spPr>
        <a:xfrm>
          <a:off x="0" y="1633158"/>
          <a:ext cx="2283584" cy="1883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kern="1200" dirty="0"/>
            <a:t>承認失落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kern="1200" dirty="0"/>
            <a:t>承認哀傷</a:t>
          </a:r>
          <a:endParaRPr lang="en-US" sz="2400" kern="1200" dirty="0"/>
        </a:p>
      </dsp:txBody>
      <dsp:txXfrm>
        <a:off x="43344" y="1676502"/>
        <a:ext cx="2196896" cy="1393189"/>
      </dsp:txXfrm>
    </dsp:sp>
    <dsp:sp modelId="{A1FECCD4-F0A9-4225-9771-01AE05B39A52}">
      <dsp:nvSpPr>
        <dsp:cNvPr id="0" name=""/>
        <dsp:cNvSpPr/>
      </dsp:nvSpPr>
      <dsp:spPr>
        <a:xfrm>
          <a:off x="1305652" y="2152658"/>
          <a:ext cx="2405262" cy="2405262"/>
        </a:xfrm>
        <a:prstGeom prst="leftCircularArrow">
          <a:avLst>
            <a:gd name="adj1" fmla="val 2687"/>
            <a:gd name="adj2" fmla="val 327118"/>
            <a:gd name="adj3" fmla="val 2102629"/>
            <a:gd name="adj4" fmla="val 9024489"/>
            <a:gd name="adj5" fmla="val 31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D8E9E-E673-493C-B5ED-5316794579B9}">
      <dsp:nvSpPr>
        <dsp:cNvPr id="0" name=""/>
        <dsp:cNvSpPr/>
      </dsp:nvSpPr>
      <dsp:spPr>
        <a:xfrm>
          <a:off x="508482" y="3107385"/>
          <a:ext cx="2029853" cy="8072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000" kern="1200" dirty="0"/>
            <a:t>震驚</a:t>
          </a:r>
          <a:endParaRPr lang="en-US" sz="4000" kern="1200" dirty="0"/>
        </a:p>
      </dsp:txBody>
      <dsp:txXfrm>
        <a:off x="532124" y="3131027"/>
        <a:ext cx="1982569" cy="759921"/>
      </dsp:txXfrm>
    </dsp:sp>
    <dsp:sp modelId="{8DFB4BAA-986B-4B81-8628-0A9DDD2108F1}">
      <dsp:nvSpPr>
        <dsp:cNvPr id="0" name=""/>
        <dsp:cNvSpPr/>
      </dsp:nvSpPr>
      <dsp:spPr>
        <a:xfrm>
          <a:off x="2846142" y="1627508"/>
          <a:ext cx="2283584" cy="1883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kern="1200" dirty="0"/>
            <a:t>經歷哀傷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kern="1200" dirty="0"/>
            <a:t>回顧過往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kern="1200" dirty="0"/>
            <a:t>總結告别</a:t>
          </a:r>
          <a:endParaRPr lang="en-US" sz="2400" kern="1200" dirty="0"/>
        </a:p>
      </dsp:txBody>
      <dsp:txXfrm>
        <a:off x="2889486" y="2074455"/>
        <a:ext cx="2196896" cy="1393189"/>
      </dsp:txXfrm>
    </dsp:sp>
    <dsp:sp modelId="{159B5FE2-3072-4451-A910-0CABCADEBBCC}">
      <dsp:nvSpPr>
        <dsp:cNvPr id="0" name=""/>
        <dsp:cNvSpPr/>
      </dsp:nvSpPr>
      <dsp:spPr>
        <a:xfrm>
          <a:off x="4131745" y="506725"/>
          <a:ext cx="2697054" cy="2697054"/>
        </a:xfrm>
        <a:prstGeom prst="circularArrow">
          <a:avLst>
            <a:gd name="adj1" fmla="val 2397"/>
            <a:gd name="adj2" fmla="val 289766"/>
            <a:gd name="adj3" fmla="val 19534724"/>
            <a:gd name="adj4" fmla="val 12575511"/>
            <a:gd name="adj5" fmla="val 279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0A67E1-050F-4844-A621-FF979EED91A4}">
      <dsp:nvSpPr>
        <dsp:cNvPr id="0" name=""/>
        <dsp:cNvSpPr/>
      </dsp:nvSpPr>
      <dsp:spPr>
        <a:xfrm>
          <a:off x="3353605" y="1223905"/>
          <a:ext cx="2029853" cy="8072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000" kern="1200" dirty="0"/>
            <a:t>面對</a:t>
          </a:r>
          <a:endParaRPr lang="en-US" sz="4000" kern="1200" dirty="0"/>
        </a:p>
      </dsp:txBody>
      <dsp:txXfrm>
        <a:off x="3377247" y="1247547"/>
        <a:ext cx="1982569" cy="759921"/>
      </dsp:txXfrm>
    </dsp:sp>
    <dsp:sp modelId="{8DEE8EB2-3ACC-4B3D-8C01-79EF37C3EB8E}">
      <dsp:nvSpPr>
        <dsp:cNvPr id="0" name=""/>
        <dsp:cNvSpPr/>
      </dsp:nvSpPr>
      <dsp:spPr>
        <a:xfrm>
          <a:off x="5691265" y="1627508"/>
          <a:ext cx="2283584" cy="1883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kern="1200" dirty="0"/>
            <a:t>調整空缺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kern="1200" dirty="0"/>
            <a:t>重新上路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kern="1200" dirty="0"/>
            <a:t>歡慶生命</a:t>
          </a:r>
          <a:endParaRPr lang="en-US" sz="2400" kern="1200" dirty="0"/>
        </a:p>
      </dsp:txBody>
      <dsp:txXfrm>
        <a:off x="5734609" y="1670852"/>
        <a:ext cx="2196896" cy="1393189"/>
      </dsp:txXfrm>
    </dsp:sp>
    <dsp:sp modelId="{1DA90FFF-90C4-4CBF-9B25-819221485E21}">
      <dsp:nvSpPr>
        <dsp:cNvPr id="0" name=""/>
        <dsp:cNvSpPr/>
      </dsp:nvSpPr>
      <dsp:spPr>
        <a:xfrm>
          <a:off x="6198728" y="3107385"/>
          <a:ext cx="2029853" cy="8072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000" kern="1200" dirty="0"/>
            <a:t>接受</a:t>
          </a:r>
          <a:endParaRPr lang="en-US" sz="4000" kern="1200" dirty="0"/>
        </a:p>
      </dsp:txBody>
      <dsp:txXfrm>
        <a:off x="6222370" y="3131027"/>
        <a:ext cx="1982569" cy="759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#1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vertAlign" val="none"/>
      <dgm:param type="horz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vertAlign" val="none"/>
            <dgm:param type="horz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parTxLTRAlign" val="l"/>
              <dgm:param type="parTxRTLAlign" val="r"/>
              <dgm:param type="txAnchorVert" val="t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vertAlign" val="none"/>
            <dgm:param type="horz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parTxLTRAlign" val="l"/>
              <dgm:param type="parTxRTLAlign" val="r"/>
              <dgm:param type="txAnchorVert" val="t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vertAlign" val="none"/>
            <dgm:param type="horz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parTxLTRAlign" val="l"/>
              <dgm:param type="parTxRTLAlign" val="r"/>
              <dgm:param type="txAnchorVert" val="t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#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4#1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srcNode" val="parentNode1"/>
              <dgm:param type="dstNode" val="connSite2"/>
              <dgm:param type="connRout" val="curve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srcNode" val="parentNode2"/>
                <dgm:param type="dstNode" val="connSite1"/>
                <dgm:param type="connRout" val="curve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17CDD-A294-4336-9878-B7A76713654C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894C6-B21A-41CC-823B-9095D4669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7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有些人把內心的憂傷壓抑下去，造成抑鬱。有些教導“積極”的思想，掌控生活，這樣的教導對喪家沒有好處。</a:t>
            </a:r>
            <a:endParaRPr lang="en-US" altLang="zh-CN" dirty="0"/>
          </a:p>
          <a:p>
            <a:r>
              <a:rPr lang="zh-CN" altLang="en-US" dirty="0"/>
              <a:t>否認憂傷是很糟糕的反應。 </a:t>
            </a:r>
            <a:endParaRPr lang="en-US" altLang="zh-CN" dirty="0"/>
          </a:p>
          <a:p>
            <a:r>
              <a:rPr lang="zh-CN" altLang="en-US" dirty="0"/>
              <a:t>延遲經歷憂傷的人， 常常壓抑憤怒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894C6-B21A-41CC-823B-9095D466961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894C6-B21A-41CC-823B-9095D46696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9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一般喪失親人要有兩年的哀傷過程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4590A-5264-42D5-A412-287E5938643F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可以問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發生了什麼？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大多數哀傷者的家人和朋友因擔心令哀傷者感到傷心難過，都會儘量回避這個問題，但這樣反而會使哀傷者感到被隔離、被孤立。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否認，壓抑，無知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894C6-B21A-41CC-823B-9095D466961B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894C6-B21A-41CC-823B-9095D466961B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受傷的，又有需要的人可能不會找牧者或輔導員，因為不想讓太多人知道，借著禱告事項眾人皆知，結果眾人都去幫助，給建議，可能起到反效果。以至於受傷的人不再願意在教會分享。加上我們的文化是“家醜不可外揚”的家族面子文化，讓很多人在黑暗中獨自掙紮，即使已經在教會裏面。所以我們必須學習怎樣適宜地幫助，關懷別人。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4590A-5264-42D5-A412-287E5938643F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4590A-5264-42D5-A412-287E5938643F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/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>
            <a:fillRect/>
          </a:stretch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/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>
            <a:fillRect/>
          </a:stretch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/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>
            <a:fillRect/>
          </a:stretch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206331" y="200817"/>
            <a:ext cx="9395828" cy="759356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>
          <a:xfrm>
            <a:off x="731522" y="1288870"/>
            <a:ext cx="10870639" cy="4888093"/>
          </a:xfrm>
        </p:spPr>
        <p:txBody>
          <a:bodyPr/>
          <a:lstStyle>
            <a:lvl1pPr marL="357505" indent="-357505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40000"/>
              <a:buFont typeface="Wingdings" panose="05000000000000000000" pitchFamily="2" charset="2"/>
              <a:buChar char="u"/>
              <a:defRPr sz="2000" baseline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  <a:ea typeface="SimSun" panose="02010600030101010101" pitchFamily="2" charset="-122"/>
              </a:defRPr>
            </a:lvl1pPr>
            <a:lvl2pPr marL="357505" indent="-357505">
              <a:spcBef>
                <a:spcPts val="200"/>
              </a:spcBef>
              <a:spcAft>
                <a:spcPts val="800"/>
              </a:spcAft>
              <a:defRPr baseline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  <a:ea typeface="SimSun" panose="02010600030101010101" pitchFamily="2" charset="-122"/>
              </a:defRPr>
            </a:lvl2pPr>
          </a:lstStyle>
          <a:p>
            <a:pPr lvl="0"/>
            <a:r>
              <a:rPr lang="en-US" altLang="zh-CN"/>
              <a:t>Click to edit Master text style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1" y="286928"/>
            <a:ext cx="1289027" cy="525198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defRPr>
            </a:lvl1pPr>
          </a:lstStyle>
          <a:p>
            <a:pPr lvl="0"/>
            <a:r>
              <a:rPr lang="en-US" altLang="zh-CN"/>
              <a:t>Click to edit Master text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914400">
              <a:defRPr/>
            </a:pPr>
            <a:fld id="{493C8A80-A774-4E4C-8043-1AC6B1F0E373}" type="datetime1">
              <a:rPr lang="zh-CN" altLang="en-US" sz="1200" smtClean="0">
                <a:solidFill>
                  <a:schemeClr val="tx1">
                    <a:tint val="75000"/>
                  </a:schemeClr>
                </a:solidFill>
              </a:rPr>
              <a:t>2017/9/15</a:t>
            </a:fld>
            <a:endParaRPr lang="zh-CN" alt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defTabSz="914400">
              <a:defRPr/>
            </a:pPr>
            <a:endParaRPr lang="zh-CN" alt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914400">
              <a:defRPr/>
            </a:pPr>
            <a:fld id="{72D0F05B-2C17-4CC2-99ED-0B7530991166}" type="slidenum">
              <a:rPr lang="zh-CN" altLang="en-US" sz="1200" smtClean="0">
                <a:solidFill>
                  <a:schemeClr val="tx1">
                    <a:tint val="75000"/>
                  </a:schemeClr>
                </a:solidFill>
              </a:rPr>
              <a:t>‹#›</a:t>
            </a:fld>
            <a:endParaRPr lang="zh-CN" altLang="en-US" sz="120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dirty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/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>
            <a:fillRect/>
          </a:stretch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/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>
            <a:fillRect/>
          </a:stretch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/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>
            <a:fillRect/>
          </a:stretch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/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>
            <a:fillRect/>
          </a:stretch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/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>
            <a:fillRect/>
          </a:stretch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/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>
            <a:fillRect/>
          </a:stretch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/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>
            <a:fillRect/>
          </a:stretch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>
            <a:fillRect/>
          </a:stretch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grief@hearandsee.or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gracesusu.pixnet.net/blog/post/1501464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教會失親關懷事工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zh-CN" altLang="en-US" dirty="0"/>
              <a:t>白蓉  </a:t>
            </a:r>
            <a:r>
              <a:rPr lang="en-US" altLang="zh-CN" dirty="0"/>
              <a:t>【</a:t>
            </a:r>
            <a:r>
              <a:rPr lang="zh-CN" altLang="en-US" dirty="0"/>
              <a:t>聽見</a:t>
            </a:r>
            <a:r>
              <a:rPr lang="en-US" altLang="zh-CN" dirty="0"/>
              <a:t>】Hear &amp; See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69" y="1203582"/>
            <a:ext cx="9603275" cy="7503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sz="4000" b="1" dirty="0"/>
              <a:t>失親對家庭的影響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/>
              <a:t>整個家庭受到死亡的衝擊， 家庭中每個人都會受到影響</a:t>
            </a:r>
            <a:endParaRPr lang="en-US" altLang="zh-CN" sz="2400" dirty="0"/>
          </a:p>
          <a:p>
            <a:r>
              <a:rPr lang="zh-CN" altLang="en-US" sz="2400" dirty="0"/>
              <a:t>哀傷的經歷是獨特的。</a:t>
            </a:r>
            <a:endParaRPr lang="en-US" altLang="zh-CN" sz="2400" dirty="0"/>
          </a:p>
          <a:p>
            <a:r>
              <a:rPr lang="zh-CN" altLang="en-US" sz="2400" dirty="0"/>
              <a:t>家庭系統的平衡被破壞了</a:t>
            </a:r>
            <a:endParaRPr lang="en-US" altLang="zh-CN" sz="2400" dirty="0"/>
          </a:p>
          <a:p>
            <a:r>
              <a:rPr lang="zh-CN" altLang="en-US" sz="2400" dirty="0"/>
              <a:t>對親人去世的反應因人而異。每個人對死亡的接納度也是不一樣的。</a:t>
            </a:r>
            <a:endParaRPr lang="en-US" altLang="zh-CN" sz="2400" dirty="0"/>
          </a:p>
          <a:p>
            <a:pPr lvl="1"/>
            <a:r>
              <a:rPr lang="zh-CN" altLang="en-US" sz="2400" dirty="0"/>
              <a:t>家庭成員臨終： 有人可以接受，有人無法接受</a:t>
            </a:r>
            <a:endParaRPr lang="en-US" altLang="zh-CN" sz="24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失親對家庭成員的不同影響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父母失去了孩子</a:t>
            </a:r>
            <a:endParaRPr lang="en-US" altLang="zh-CN" dirty="0"/>
          </a:p>
          <a:p>
            <a:r>
              <a:rPr lang="zh-CN" altLang="en-US" dirty="0"/>
              <a:t>失去了配偶</a:t>
            </a:r>
            <a:endParaRPr lang="en-US" altLang="zh-CN" dirty="0"/>
          </a:p>
          <a:p>
            <a:r>
              <a:rPr lang="zh-CN" altLang="en-US" dirty="0"/>
              <a:t>孩子失去了父母，失去了外祖父母</a:t>
            </a:r>
            <a:endParaRPr lang="en-US" altLang="zh-CN" dirty="0"/>
          </a:p>
          <a:p>
            <a:r>
              <a:rPr lang="zh-CN" altLang="en-US" dirty="0"/>
              <a:t>祖父母失去孫輩孩子</a:t>
            </a:r>
            <a:endParaRPr lang="en-US" altLang="zh-CN" dirty="0"/>
          </a:p>
          <a:p>
            <a:r>
              <a:rPr lang="zh-CN" altLang="en-US" dirty="0"/>
              <a:t>失去了弟兄姐妹</a:t>
            </a:r>
            <a:endParaRPr lang="en-US" altLang="zh-CN" dirty="0"/>
          </a:p>
          <a:p>
            <a:r>
              <a:rPr lang="zh-CN" altLang="en-US" dirty="0"/>
              <a:t>面對同一個人的死亡，每個人的反應是獨特的。</a:t>
            </a:r>
            <a:endParaRPr lang="en-US" altLang="zh-CN" dirty="0"/>
          </a:p>
          <a:p>
            <a:r>
              <a:rPr lang="zh-CN" altLang="en-US" dirty="0"/>
              <a:t>什麼決定了一個人哀傷的反應，多種因素，包括基因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777" y="878399"/>
            <a:ext cx="10364451" cy="818397"/>
          </a:xfrm>
        </p:spPr>
        <p:txBody>
          <a:bodyPr/>
          <a:lstStyle/>
          <a:p>
            <a:r>
              <a:rPr lang="zh-CN" altLang="en-US" dirty="0"/>
              <a:t>正常的危機和意外失喪階段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914400" y="1436687"/>
          <a:ext cx="10363200" cy="48905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83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3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65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第一階段</a:t>
                      </a:r>
                      <a:endParaRPr lang="en-US" altLang="zh-CN" dirty="0"/>
                    </a:p>
                    <a:p>
                      <a:r>
                        <a:rPr lang="zh-CN" altLang="en-US" dirty="0"/>
                        <a:t>衝擊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第二階段</a:t>
                      </a:r>
                      <a:endParaRPr lang="en-US" altLang="zh-CN" dirty="0"/>
                    </a:p>
                    <a:p>
                      <a:r>
                        <a:rPr lang="zh-CN" altLang="en-US" dirty="0"/>
                        <a:t>抽離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困惑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第三階段</a:t>
                      </a:r>
                      <a:endParaRPr lang="en-US" altLang="zh-CN" dirty="0"/>
                    </a:p>
                    <a:p>
                      <a:r>
                        <a:rPr lang="zh-CN" altLang="en-US" dirty="0"/>
                        <a:t>調整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第四階段</a:t>
                      </a:r>
                      <a:endParaRPr lang="en-US" altLang="zh-CN" dirty="0"/>
                    </a:p>
                    <a:p>
                      <a:r>
                        <a:rPr lang="zh-CN" altLang="en-US" dirty="0"/>
                        <a:t>接受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重建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402">
                <a:tc>
                  <a:txBody>
                    <a:bodyPr/>
                    <a:lstStyle/>
                    <a:p>
                      <a:r>
                        <a:rPr lang="zh-CN" altLang="en-US" dirty="0"/>
                        <a:t>時間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幾小時</a:t>
                      </a:r>
                      <a:r>
                        <a:rPr lang="en-US" altLang="zh-CN" dirty="0"/>
                        <a:t>—</a:t>
                      </a:r>
                      <a:r>
                        <a:rPr lang="zh-CN" altLang="en-US" dirty="0"/>
                        <a:t>幾天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幾天 </a:t>
                      </a:r>
                      <a:r>
                        <a:rPr lang="en-US" altLang="zh-CN" dirty="0"/>
                        <a:t>– </a:t>
                      </a:r>
                      <a:r>
                        <a:rPr lang="zh-CN" altLang="en-US" dirty="0"/>
                        <a:t>幾周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幾周 </a:t>
                      </a:r>
                      <a:r>
                        <a:rPr lang="en-US" altLang="zh-CN" dirty="0"/>
                        <a:t>– </a:t>
                      </a:r>
                      <a:r>
                        <a:rPr lang="zh-CN" altLang="en-US" dirty="0"/>
                        <a:t>幾個月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數個月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2224">
                <a:tc>
                  <a:txBody>
                    <a:bodyPr/>
                    <a:lstStyle/>
                    <a:p>
                      <a:r>
                        <a:rPr lang="zh-CN" altLang="en-US" dirty="0"/>
                        <a:t>反應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抽離，憤怒，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強烈的情緒</a:t>
                      </a:r>
                      <a:endParaRPr lang="en-US" altLang="zh-CN" dirty="0"/>
                    </a:p>
                    <a:p>
                      <a:r>
                        <a:rPr lang="zh-CN" altLang="en-US" dirty="0"/>
                        <a:t>難過，害怕，焦慮，抑鬱，生氣，懊悔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積極的希望出現</a:t>
                      </a:r>
                      <a:endParaRPr lang="en-US" altLang="zh-CN" dirty="0"/>
                    </a:p>
                    <a:p>
                      <a:r>
                        <a:rPr lang="zh-CN" altLang="en-US" dirty="0"/>
                        <a:t>自信心回來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面對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6556">
                <a:tc>
                  <a:txBody>
                    <a:bodyPr/>
                    <a:lstStyle/>
                    <a:p>
                      <a:r>
                        <a:rPr lang="zh-CN" altLang="en-US" dirty="0"/>
                        <a:t>思考能力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麻木，失去方向，</a:t>
                      </a:r>
                      <a:endParaRPr lang="en-US" altLang="zh-CN" dirty="0"/>
                    </a:p>
                    <a:p>
                      <a:r>
                        <a:rPr lang="zh-CN" altLang="en-US" dirty="0"/>
                        <a:t>認知模糊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思維有限，不確定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能夠解決問題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思維清晰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402">
                <a:tc>
                  <a:txBody>
                    <a:bodyPr/>
                    <a:lstStyle/>
                    <a:p>
                      <a:r>
                        <a:rPr lang="zh-CN" altLang="en-US" dirty="0"/>
                        <a:t>重新掌控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思考失落了什麼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討價還價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開始新的方向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找到新的替代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402">
                <a:tc>
                  <a:txBody>
                    <a:bodyPr/>
                    <a:lstStyle/>
                    <a:p>
                      <a:r>
                        <a:rPr lang="zh-CN" altLang="en-US" dirty="0"/>
                        <a:t>探索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緬懷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困惑，不確定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開始關注，學習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總結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哀傷是一個過程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/>
              <a:t>哀傷過程的時間因人，因事而異，無法預測</a:t>
            </a:r>
            <a:endParaRPr lang="en-US" altLang="zh-CN" dirty="0"/>
          </a:p>
          <a:p>
            <a:r>
              <a:rPr lang="zh-CN" altLang="en-US" dirty="0"/>
              <a:t>意外事故，突然死亡，自殺的哀傷時間要比一般的長</a:t>
            </a:r>
            <a:endParaRPr lang="en-US" altLang="zh-CN" dirty="0"/>
          </a:p>
          <a:p>
            <a:r>
              <a:rPr lang="zh-CN" altLang="en-US" dirty="0"/>
              <a:t>哀傷可以卡住</a:t>
            </a:r>
            <a:endParaRPr lang="en-US" altLang="zh-CN" dirty="0"/>
          </a:p>
          <a:p>
            <a:pPr lvl="1"/>
            <a:r>
              <a:rPr lang="zh-CN" altLang="en-US" dirty="0"/>
              <a:t>長時間逃避他人，脫離社會，無法正常生活</a:t>
            </a:r>
            <a:endParaRPr lang="en-US" altLang="zh-CN" dirty="0"/>
          </a:p>
          <a:p>
            <a:pPr lvl="1"/>
            <a:r>
              <a:rPr lang="zh-CN" altLang="en-US" dirty="0"/>
              <a:t>以酗酒，大量的工作來逃避痛苦</a:t>
            </a:r>
            <a:endParaRPr lang="en-US" altLang="zh-CN" dirty="0"/>
          </a:p>
          <a:p>
            <a:pPr lvl="1"/>
            <a:r>
              <a:rPr lang="zh-CN" altLang="en-US" dirty="0"/>
              <a:t>抑鬱症</a:t>
            </a:r>
            <a:endParaRPr lang="en-US" altLang="zh-CN" dirty="0"/>
          </a:p>
          <a:p>
            <a:r>
              <a:rPr lang="zh-CN" altLang="en-US" dirty="0"/>
              <a:t>走出哀傷的表現</a:t>
            </a:r>
            <a:endParaRPr lang="en-US" altLang="zh-CN" dirty="0"/>
          </a:p>
          <a:p>
            <a:pPr lvl="1"/>
            <a:r>
              <a:rPr lang="zh-CN" altLang="en-US" dirty="0"/>
              <a:t>可以分享親人的過去，和死亡，不再刺痛，或回避</a:t>
            </a:r>
            <a:endParaRPr lang="en-US" altLang="zh-CN" dirty="0"/>
          </a:p>
          <a:p>
            <a:pPr lvl="1"/>
            <a:r>
              <a:rPr lang="zh-CN" altLang="en-US" dirty="0"/>
              <a:t>從整個的歷程中找到意義</a:t>
            </a:r>
            <a:endParaRPr lang="en-US" altLang="zh-CN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關於傷逝的認識誤區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3751985"/>
              </p:ext>
            </p:extLst>
          </p:nvPr>
        </p:nvGraphicFramePr>
        <p:xfrm>
          <a:off x="2073276" y="1072056"/>
          <a:ext cx="8151813" cy="5412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70" y="1145830"/>
            <a:ext cx="9603275" cy="740722"/>
          </a:xfrm>
        </p:spPr>
        <p:txBody>
          <a:bodyPr/>
          <a:lstStyle/>
          <a:p>
            <a:r>
              <a:rPr lang="zh-CN" altLang="en-US" dirty="0"/>
              <a:t>如何走出哀傷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承認哀傷的事實，允許自己哀傷，不要壓抑情感。</a:t>
            </a:r>
            <a:endParaRPr lang="en-US" altLang="zh-CN" dirty="0"/>
          </a:p>
          <a:p>
            <a:r>
              <a:rPr lang="zh-CN" altLang="en-US" dirty="0"/>
              <a:t>承認自己的情緒，包括對上帝的憤怒，對人的抱怨，內疚，</a:t>
            </a:r>
            <a:endParaRPr lang="en-US" altLang="zh-CN" dirty="0"/>
          </a:p>
          <a:p>
            <a:pPr lvl="1"/>
            <a:r>
              <a:rPr lang="zh-CN" altLang="en-US" dirty="0"/>
              <a:t>向人訴說自己的感受</a:t>
            </a:r>
            <a:endParaRPr lang="en-US" altLang="zh-CN" dirty="0"/>
          </a:p>
          <a:p>
            <a:pPr lvl="1"/>
            <a:r>
              <a:rPr lang="zh-CN" altLang="en-US" dirty="0"/>
              <a:t>寫日記</a:t>
            </a:r>
            <a:endParaRPr lang="en-US" altLang="zh-CN" dirty="0"/>
          </a:p>
          <a:p>
            <a:pPr lvl="1"/>
            <a:r>
              <a:rPr lang="zh-CN" altLang="en-US" dirty="0"/>
              <a:t>向神禱告，默想神的話</a:t>
            </a:r>
            <a:endParaRPr lang="en-US" altLang="zh-CN" dirty="0"/>
          </a:p>
          <a:p>
            <a:r>
              <a:rPr lang="zh-CN" altLang="en-US" dirty="0"/>
              <a:t>全然的抓住神的應許，神瞭解你一切的感受，向神感恩。</a:t>
            </a:r>
            <a:endParaRPr lang="en-US" altLang="zh-CN" dirty="0"/>
          </a:p>
          <a:p>
            <a:r>
              <a:rPr lang="zh-CN" altLang="en-US" dirty="0"/>
              <a:t>幫助別人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教會中常見的與哀傷有關的問題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270" y="2171768"/>
            <a:ext cx="9603275" cy="3978775"/>
          </a:xfrm>
        </p:spPr>
        <p:txBody>
          <a:bodyPr>
            <a:normAutofit/>
          </a:bodyPr>
          <a:lstStyle/>
          <a:p>
            <a:r>
              <a:rPr lang="zh-CN" altLang="en-US" dirty="0"/>
              <a:t>不承認哀傷的事實，無法獲得神的祝福，也無法體會別人的哀傷，痛苦。</a:t>
            </a:r>
            <a:endParaRPr lang="en-US" altLang="zh-CN" dirty="0"/>
          </a:p>
          <a:p>
            <a:r>
              <a:rPr lang="zh-CN" altLang="en-US" dirty="0"/>
              <a:t>失親者的情緒得不到抒發和處理，影響與自己，與他人，與神的關係。</a:t>
            </a:r>
            <a:endParaRPr lang="en-US" altLang="zh-CN" dirty="0"/>
          </a:p>
          <a:p>
            <a:pPr lvl="1"/>
            <a:r>
              <a:rPr lang="zh-CN" altLang="en-US" dirty="0"/>
              <a:t>羞愧，內疚感：多數為錯誤的內疚</a:t>
            </a:r>
            <a:endParaRPr lang="en-US" altLang="zh-CN" dirty="0"/>
          </a:p>
          <a:p>
            <a:pPr lvl="1"/>
            <a:r>
              <a:rPr lang="zh-CN" altLang="en-US" dirty="0"/>
              <a:t>不公平，憤怒：對神</a:t>
            </a:r>
            <a:endParaRPr lang="en-US" altLang="zh-CN" dirty="0"/>
          </a:p>
          <a:p>
            <a:pPr lvl="1"/>
            <a:r>
              <a:rPr lang="zh-CN" altLang="en-US" dirty="0"/>
              <a:t>孤獨感，不安全感：失去父母的青少年</a:t>
            </a:r>
            <a:endParaRPr lang="en-US" altLang="zh-CN" dirty="0"/>
          </a:p>
          <a:p>
            <a:pPr lvl="1"/>
            <a:r>
              <a:rPr lang="zh-CN" altLang="en-US" dirty="0"/>
              <a:t>自卑感：失去配偶，失去孩子</a:t>
            </a:r>
            <a:endParaRPr lang="en-US" altLang="zh-CN" dirty="0"/>
          </a:p>
          <a:p>
            <a:pPr lvl="1"/>
            <a:r>
              <a:rPr lang="zh-CN" altLang="en-US" dirty="0"/>
              <a:t>自殺者親屬：隱藏，受到歧視傷害</a:t>
            </a:r>
            <a:endParaRPr lang="en-US" altLang="zh-CN" dirty="0"/>
          </a:p>
          <a:p>
            <a:r>
              <a:rPr lang="zh-CN" altLang="en-US" dirty="0"/>
              <a:t>無法恰當地安慰，陪伴哀傷中的人，人離開小組或教會</a:t>
            </a:r>
            <a:endParaRPr lang="en-US" altLang="zh-CN" dirty="0"/>
          </a:p>
          <a:p>
            <a:r>
              <a:rPr lang="zh-CN" altLang="en-US" dirty="0"/>
              <a:t>認為會眾應該從經文，或上帝那裏直接得到安慰，不需要人的工作。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第二部分 教會的失親關懷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聖經對哀傷關懷的教導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羅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12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：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15 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與喜樂的人要同樂；與哀哭的人要同哭。</a:t>
            </a:r>
            <a:endParaRPr lang="en-US" altLang="zh-CN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拉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6:2 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你們各人的重擔要互相擔當，如此，就完全了基督的律法。</a:t>
            </a:r>
            <a:endParaRPr lang="en-US" altLang="zh-CN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林後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：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4 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我們在一切患難中，他就安慰我們，叫我們能用神所賜的安慰去安慰那遭各樣患難的人。</a:t>
            </a:r>
            <a:endParaRPr lang="en-US" altLang="zh-CN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sz="2400" dirty="0"/>
              <a:t>同哭，安慰，要分擔他們的重擔。</a:t>
            </a:r>
            <a:endParaRPr lang="en-US" altLang="zh-CN" sz="2400" dirty="0"/>
          </a:p>
          <a:p>
            <a:r>
              <a:rPr lang="zh-CN" altLang="en-US" sz="2400" dirty="0"/>
              <a:t>神是最終極的醫治者，神與人同工。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805" y="277819"/>
            <a:ext cx="9395828" cy="7593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sz="3600" b="1" dirty="0"/>
              <a:t>教會的失親關懷事工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524" y="1510251"/>
            <a:ext cx="10068023" cy="4447787"/>
          </a:xfrm>
        </p:spPr>
        <p:txBody>
          <a:bodyPr/>
          <a:lstStyle/>
          <a:p>
            <a:r>
              <a:rPr lang="zh-CN" altLang="en-US" sz="2400" dirty="0"/>
              <a:t>失親者：長期的關懷計畫，定期舉辦關懷支持小組，轉介給專業輔導者。他們將來會成為失親事工的主要同工。</a:t>
            </a:r>
            <a:endParaRPr lang="en-US" altLang="zh-CN" sz="2400" dirty="0"/>
          </a:p>
          <a:p>
            <a:r>
              <a:rPr lang="zh-CN" altLang="en-US" sz="2400" dirty="0"/>
              <a:t>關懷同工：必須定期獲得訓練，組成哀傷關懷團隊。</a:t>
            </a:r>
            <a:endParaRPr lang="en-US" altLang="zh-CN" sz="2400" dirty="0"/>
          </a:p>
          <a:p>
            <a:r>
              <a:rPr lang="zh-CN" altLang="en-US" sz="2400" dirty="0"/>
              <a:t>教會的小組：對失親者持續的支持與陪伴。</a:t>
            </a:r>
            <a:endParaRPr lang="en-US" altLang="zh-CN" sz="2400" dirty="0"/>
          </a:p>
          <a:p>
            <a:r>
              <a:rPr lang="zh-CN" altLang="en-US" sz="2400" dirty="0"/>
              <a:t>未信主的失親者：失親關懷支持小組，福音外展事工。</a:t>
            </a:r>
            <a:endParaRPr lang="en-US" altLang="zh-CN" sz="2400" dirty="0"/>
          </a:p>
          <a:p>
            <a:r>
              <a:rPr lang="zh-CN" altLang="en-US" sz="2400" dirty="0"/>
              <a:t>利用網路，社交媒體，書籍等資源。</a:t>
            </a:r>
            <a:endParaRPr lang="en-US" altLang="zh-CN" sz="2400" dirty="0"/>
          </a:p>
          <a:p>
            <a:r>
              <a:rPr lang="zh-CN" altLang="en-US" sz="2400" dirty="0"/>
              <a:t>與機構合作。</a:t>
            </a:r>
            <a:endParaRPr lang="en-US" altLang="zh-CN" sz="2400" dirty="0"/>
          </a:p>
          <a:p>
            <a:endParaRPr lang="en-US" altLang="zh-CN" dirty="0"/>
          </a:p>
          <a:p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1">
                  <a:tint val="94000"/>
                  <a:satMod val="80000"/>
                  <a:lumMod val="106000"/>
                </a:schemeClr>
              </a:gs>
              <a:gs pos="100000">
                <a:schemeClr val="bg1">
                  <a:shade val="80000"/>
                  <a:lumMod val="108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  <a:effectLst/>
        </p:spPr>
      </p:sp>
      <p:pic>
        <p:nvPicPr>
          <p:cNvPr id="12" name="Picture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>
            <a:fillRect/>
          </a:stretch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>
            <a:fillRect/>
          </a:stretch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>
            <a:fillRect/>
          </a:stretch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>
            <a:grpSpLocks noGrp="1" noUngrp="1" noRot="1" noChangeAspect="1" noMove="1" noResize="1"/>
          </p:cNvGrpSpPr>
          <p:nvPr/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29" name="Rectangle 28"/>
            <p:cNvSpPr/>
            <p:nvPr/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3720" r="11477" b="1"/>
          <a:stretch>
            <a:fillRect/>
          </a:stretch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32" name="Picture 3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66353" b="36564"/>
          <a:stretch>
            <a:fillRect/>
          </a:stretch>
        </p:blipFill>
        <p:spPr>
          <a:xfrm>
            <a:off x="1125460" y="643464"/>
            <a:ext cx="3849624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60" y="1642684"/>
            <a:ext cx="3848478" cy="32991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/>
              <a:t>哀慟的人有福了，因為他們必得安慰。 （太 </a:t>
            </a:r>
            <a:r>
              <a:rPr lang="en-US" altLang="zh-CN" dirty="0"/>
              <a:t>5</a:t>
            </a:r>
            <a:r>
              <a:rPr lang="zh-CN" altLang="en-US" dirty="0"/>
              <a:t>：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zh-CN" altLang="en-US" dirty="0"/>
              <a:t>與哀哭的人要同哭。 （羅 </a:t>
            </a:r>
            <a:r>
              <a:rPr lang="en-US" altLang="zh-CN" dirty="0"/>
              <a:t>12</a:t>
            </a:r>
            <a:r>
              <a:rPr lang="zh-CN" altLang="en-US" dirty="0"/>
              <a:t>：</a:t>
            </a:r>
            <a:r>
              <a:rPr lang="en-US" altLang="zh-CN" dirty="0"/>
              <a:t>15</a:t>
            </a:r>
            <a:r>
              <a:rPr lang="zh-CN" altLang="en-US" dirty="0"/>
              <a:t>）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784" y="670294"/>
            <a:ext cx="9395828" cy="759356"/>
          </a:xfrm>
        </p:spPr>
        <p:txBody>
          <a:bodyPr/>
          <a:lstStyle/>
          <a:p>
            <a:r>
              <a:rPr lang="zh-CN" altLang="en-US" dirty="0"/>
              <a:t>持續的支持與陪伴（教會小組）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727084374"/>
              </p:ext>
            </p:extLst>
          </p:nvPr>
        </p:nvGraphicFramePr>
        <p:xfrm>
          <a:off x="1770784" y="1287818"/>
          <a:ext cx="8400244" cy="5147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0571" y="768497"/>
            <a:ext cx="9395828" cy="1038641"/>
          </a:xfrm>
        </p:spPr>
        <p:txBody>
          <a:bodyPr/>
          <a:lstStyle/>
          <a:p>
            <a:r>
              <a:rPr lang="zh-CN" altLang="en-US" dirty="0"/>
              <a:t>持續的支持與陪伴（教會小組）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251327664"/>
              </p:ext>
            </p:extLst>
          </p:nvPr>
        </p:nvGraphicFramePr>
        <p:xfrm>
          <a:off x="1770784" y="1287818"/>
          <a:ext cx="8400244" cy="5147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094" y="269637"/>
            <a:ext cx="7543800" cy="9393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dirty="0"/>
              <a:t>失親關懷同工培訓課程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37678972"/>
              </p:ext>
            </p:extLst>
          </p:nvPr>
        </p:nvGraphicFramePr>
        <p:xfrm>
          <a:off x="2440884" y="1521562"/>
          <a:ext cx="7630768" cy="4615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187" y="836084"/>
            <a:ext cx="9395828" cy="7593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dirty="0"/>
              <a:t>失親關懷同工培訓課程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31522" y="2040556"/>
          <a:ext cx="10870639" cy="4136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49524"/>
            <a:ext cx="10364451" cy="86377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sz="4400" dirty="0"/>
              <a:t>安慰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901372"/>
            <a:ext cx="10363826" cy="3889828"/>
          </a:xfrm>
        </p:spPr>
        <p:txBody>
          <a:bodyPr>
            <a:normAutofit lnSpcReduction="10000"/>
          </a:bodyPr>
          <a:lstStyle/>
          <a:p>
            <a:r>
              <a:rPr lang="zh-CN" altLang="en-US" sz="2800" dirty="0"/>
              <a:t>剛剛失親的人最大的需要是安慰</a:t>
            </a:r>
            <a:endParaRPr lang="en-US" altLang="zh-CN" sz="2800" dirty="0"/>
          </a:p>
          <a:p>
            <a:r>
              <a:rPr lang="zh-CN" altLang="en-US" sz="2800" dirty="0"/>
              <a:t>安慰不是：</a:t>
            </a:r>
            <a:endParaRPr lang="en-US" altLang="zh-CN" sz="2800" dirty="0"/>
          </a:p>
          <a:p>
            <a:pPr lvl="1"/>
            <a:r>
              <a:rPr lang="zh-CN" altLang="en-US" sz="2800" dirty="0"/>
              <a:t>激勵性的話語，勸人不要哀傷，“逝者安息，生者堅強”，“要節哀”，“不要哭了，會哭壞身體啦。”</a:t>
            </a:r>
            <a:endParaRPr lang="en-US" altLang="zh-CN" sz="2800" dirty="0"/>
          </a:p>
          <a:p>
            <a:pPr lvl="1"/>
            <a:r>
              <a:rPr lang="zh-CN" altLang="en-US" sz="2800" dirty="0"/>
              <a:t>試圖解釋不好的事為什麼會發生</a:t>
            </a:r>
            <a:endParaRPr lang="en-US" altLang="zh-CN" sz="2800" dirty="0"/>
          </a:p>
          <a:p>
            <a:pPr lvl="1"/>
            <a:r>
              <a:rPr lang="zh-CN" altLang="en-US" sz="2800" dirty="0"/>
              <a:t>不是積極的言語：上帝在掌權，一切都還好</a:t>
            </a:r>
            <a:endParaRPr lang="en-US" altLang="zh-CN" sz="2800" dirty="0"/>
          </a:p>
          <a:p>
            <a:r>
              <a:rPr lang="zh-CN" altLang="en-US" sz="2800" dirty="0">
                <a:solidFill>
                  <a:srgbClr val="C00000"/>
                </a:solidFill>
              </a:rPr>
              <a:t>安慰是通過感受我們的傷害，和我們一同悲傷。</a:t>
            </a:r>
            <a:endParaRPr lang="en-US" altLang="zh-CN" sz="2800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962526"/>
            <a:ext cx="10364451" cy="9098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dirty="0"/>
              <a:t>面對憂傷的朋友，你不該做的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25" y="2352675"/>
            <a:ext cx="5057775" cy="3743325"/>
          </a:xfrm>
        </p:spPr>
        <p:txBody>
          <a:bodyPr>
            <a:normAutofit fontScale="92500"/>
          </a:bodyPr>
          <a:lstStyle/>
          <a:p>
            <a:r>
              <a:rPr lang="zh-CN" altLang="en-US" sz="2800" dirty="0"/>
              <a:t>避開對方</a:t>
            </a:r>
            <a:endParaRPr lang="en-US" altLang="zh-CN" sz="2800" dirty="0"/>
          </a:p>
          <a:p>
            <a:r>
              <a:rPr lang="zh-CN" altLang="en-US" sz="2800" dirty="0"/>
              <a:t>比較，評論或判斷對方及其反應</a:t>
            </a:r>
            <a:endParaRPr lang="en-US" altLang="zh-CN" sz="2800" dirty="0"/>
          </a:p>
          <a:p>
            <a:r>
              <a:rPr lang="zh-CN" altLang="en-US" sz="2800" dirty="0"/>
              <a:t>嘗試說一些話減少他們的痛苦</a:t>
            </a:r>
            <a:endParaRPr lang="en-US" altLang="zh-CN" sz="2800" dirty="0"/>
          </a:p>
          <a:p>
            <a:r>
              <a:rPr lang="zh-CN" altLang="en-US" sz="2800" dirty="0"/>
              <a:t>試圖解答他的“為什麼”，不要用屬靈的答案回答</a:t>
            </a:r>
            <a:endParaRPr lang="en-US" altLang="zh-CN" sz="2800" dirty="0"/>
          </a:p>
          <a:p>
            <a:r>
              <a:rPr lang="zh-CN" altLang="en-US" sz="2800" dirty="0"/>
              <a:t>推測何時能夠復原</a:t>
            </a:r>
            <a:endParaRPr lang="en-US" altLang="zh-CN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2352675"/>
            <a:ext cx="5560645" cy="3743325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期待你哀傷的朋友表現樂觀</a:t>
            </a:r>
            <a:endParaRPr lang="en-US" altLang="zh-CN" sz="2800" dirty="0"/>
          </a:p>
          <a:p>
            <a:r>
              <a:rPr lang="zh-CN" altLang="en-US" sz="2800" dirty="0"/>
              <a:t>用經文來修正或壓抑他的感受</a:t>
            </a:r>
            <a:endParaRPr lang="en-US" altLang="zh-CN" sz="2800" dirty="0"/>
          </a:p>
          <a:p>
            <a:r>
              <a:rPr lang="zh-CN" altLang="en-US" sz="2800" dirty="0"/>
              <a:t>說一些陳腔濫調，或表現得樂觀，以掩飾你的不安</a:t>
            </a:r>
            <a:endParaRPr lang="en-US" altLang="zh-CN" sz="2800" dirty="0"/>
          </a:p>
          <a:p>
            <a:r>
              <a:rPr lang="zh-CN" altLang="en-US" sz="2800" dirty="0"/>
              <a:t>如果他沒有問你，不要主動提供建議。</a:t>
            </a:r>
            <a:endParaRPr lang="en-US" altLang="zh-CN" sz="28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302" y="981776"/>
            <a:ext cx="2572127" cy="752600"/>
          </a:xfrm>
        </p:spPr>
        <p:txBody>
          <a:bodyPr/>
          <a:lstStyle/>
          <a:p>
            <a:r>
              <a:rPr lang="zh-CN" altLang="en-US" sz="4000" dirty="0"/>
              <a:t>當作之事</a:t>
            </a:r>
            <a:endParaRPr lang="en-US" sz="4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0539" r="10539"/>
          <a:stretch>
            <a:fillRect/>
          </a:stretch>
        </p:blipFill>
        <p:spPr>
          <a:xfrm>
            <a:off x="0" y="1"/>
            <a:ext cx="7498081" cy="685799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302" y="1677924"/>
            <a:ext cx="2432304" cy="350215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  <a:p>
            <a:r>
              <a:rPr lang="zh-CN" altLang="en-US" sz="3200" dirty="0"/>
              <a:t>接納已發生的事和當事人對事件的反應</a:t>
            </a:r>
            <a:endParaRPr lang="en-US" sz="3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179" y="614703"/>
            <a:ext cx="9395828" cy="91571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dirty="0"/>
              <a:t>為什麼要有失親支持小組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5781" y="1760508"/>
            <a:ext cx="9991023" cy="40820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dirty="0"/>
              <a:t>對象：失親哀傷經歷的人</a:t>
            </a:r>
            <a:endParaRPr lang="en-US" altLang="zh-CN" dirty="0"/>
          </a:p>
          <a:p>
            <a:r>
              <a:rPr lang="zh-CN" altLang="en-US" dirty="0"/>
              <a:t>哀傷的人需要分享和傾聽。</a:t>
            </a:r>
            <a:endParaRPr lang="en-US" altLang="zh-CN" dirty="0"/>
          </a:p>
          <a:p>
            <a:r>
              <a:rPr lang="zh-CN" altLang="en-US" dirty="0"/>
              <a:t>小組的目的：</a:t>
            </a:r>
            <a:endParaRPr lang="en-US" altLang="zh-CN" dirty="0"/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dirty="0"/>
              <a:t>小組不是一對一，或一對多輔導，不是查經小組，小組是彼此陪伴，傾聽，分享</a:t>
            </a:r>
            <a:endParaRPr lang="en-US" altLang="zh-CN" dirty="0"/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dirty="0"/>
              <a:t>小組的要求：彼此尊重，保守秘密，不論斷，不說教。</a:t>
            </a:r>
            <a:endParaRPr lang="en-US" altLang="zh-CN" dirty="0"/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dirty="0"/>
              <a:t>課後作業，包括默想經文，寫日記，寫信抒發，處理情緒。</a:t>
            </a:r>
            <a:endParaRPr lang="en-US" altLang="zh-CN" dirty="0"/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dirty="0"/>
              <a:t>很多失親者從來沒有經歷該有的哀傷旅程，參加了小組後，才發現自己需要醫治。</a:t>
            </a:r>
            <a:endParaRPr lang="en-US" altLang="zh-CN" dirty="0"/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dirty="0"/>
              <a:t>鼓勵曾經失去重要親人的人參加。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0948" y="357402"/>
            <a:ext cx="9395828" cy="759356"/>
          </a:xfrm>
        </p:spPr>
        <p:txBody>
          <a:bodyPr/>
          <a:lstStyle/>
          <a:p>
            <a:r>
              <a:rPr lang="zh-CN" altLang="en-US" dirty="0"/>
              <a:t>失親者關懷支持小組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2641" y="1367162"/>
            <a:ext cx="8152979" cy="4888093"/>
          </a:xfrm>
        </p:spPr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43776399"/>
              </p:ext>
            </p:extLst>
          </p:nvPr>
        </p:nvGraphicFramePr>
        <p:xfrm>
          <a:off x="2034329" y="1116758"/>
          <a:ext cx="8229601" cy="5138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364481" y="5567025"/>
            <a:ext cx="3383280" cy="450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Arial" panose="020B0604020202020204" pitchFamily="34" charset="0"/>
                <a:ea typeface="Microsoft YaHei" panose="020B0503020204020204" pitchFamily="34" charset="-122"/>
              </a:rPr>
              <a:t>摘自</a:t>
            </a:r>
            <a:r>
              <a:rPr lang="en-US" altLang="zh-CN" dirty="0">
                <a:latin typeface="Arial" panose="020B0604020202020204" pitchFamily="34" charset="0"/>
                <a:ea typeface="Microsoft YaHei" panose="020B0503020204020204" pitchFamily="34" charset="-122"/>
              </a:rPr>
              <a:t>《</a:t>
            </a:r>
            <a:r>
              <a:rPr lang="zh-CN" altLang="en-US" dirty="0">
                <a:latin typeface="Arial" panose="020B0604020202020204" pitchFamily="34" charset="0"/>
                <a:ea typeface="Microsoft YaHei" panose="020B0503020204020204" pitchFamily="34" charset="-122"/>
              </a:rPr>
              <a:t>伴你走過憂傷路</a:t>
            </a:r>
            <a:r>
              <a:rPr lang="en-US" altLang="zh-CN" dirty="0">
                <a:latin typeface="Arial" panose="020B0604020202020204" pitchFamily="34" charset="0"/>
                <a:ea typeface="Microsoft YaHei" panose="020B0503020204020204" pitchFamily="34" charset="-122"/>
              </a:rPr>
              <a:t>》</a:t>
            </a:r>
            <a:r>
              <a:rPr lang="zh-CN" altLang="en-US" dirty="0">
                <a:latin typeface="Arial" panose="020B0604020202020204" pitchFamily="34" charset="0"/>
                <a:ea typeface="Microsoft YaHei" panose="020B0503020204020204" pitchFamily="34" charset="-122"/>
              </a:rPr>
              <a:t>葉美珠</a:t>
            </a:r>
            <a:endParaRPr lang="en-US" dirty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9459" name="Picture 3" descr="pic.jpg"/>
          <p:cNvPicPr>
            <a:picLocks noChangeAspect="1"/>
          </p:cNvPicPr>
          <p:nvPr/>
        </p:nvPicPr>
        <p:blipFill>
          <a:blip r:embed="rId2" cstate="print"/>
          <a:srcRect l="1666"/>
          <a:stretch>
            <a:fillRect/>
          </a:stretch>
        </p:blipFill>
        <p:spPr bwMode="auto">
          <a:xfrm>
            <a:off x="1524000" y="2743200"/>
            <a:ext cx="91440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305050" y="265113"/>
            <a:ext cx="7772400" cy="2562225"/>
          </a:xfrm>
        </p:spPr>
        <p:txBody>
          <a:bodyPr>
            <a:noAutofit/>
          </a:bodyPr>
          <a:lstStyle/>
          <a:p>
            <a:pPr algn="l"/>
            <a:r>
              <a:rPr lang="zh-CN" altLang="en-US" sz="4000" dirty="0">
                <a:solidFill>
                  <a:schemeClr val="bg1"/>
                </a:solidFill>
                <a:ea typeface="SimSun" panose="02010600030101010101" pitchFamily="2" charset="-122"/>
              </a:rPr>
              <a:t>抑鬱、苦難、吸毒、單親、癌症、殘疾、喪親  </a:t>
            </a:r>
            <a:r>
              <a:rPr lang="en-US" altLang="zh-CN" sz="4000" dirty="0">
                <a:solidFill>
                  <a:schemeClr val="bg1"/>
                </a:solidFill>
                <a:ea typeface="SimSun" panose="02010600030101010101" pitchFamily="2" charset="-122"/>
              </a:rPr>
              <a:t>….. www.hearandsee.org</a:t>
            </a:r>
          </a:p>
          <a:p>
            <a:pPr algn="l"/>
            <a:endParaRPr lang="en-US" altLang="zh-CN" sz="4000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algn="l"/>
            <a:endParaRPr lang="en-US" altLang="zh-CN" sz="4000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algn="l"/>
            <a:endParaRPr lang="en-US" altLang="zh-CN" sz="4000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algn="l"/>
            <a:endParaRPr lang="en-US" altLang="zh-CN" sz="4000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algn="l"/>
            <a:endParaRPr lang="en-US" altLang="zh-CN" sz="4000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algn="l"/>
            <a:endParaRPr lang="en-US" altLang="zh-CN" sz="4000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algn="l"/>
            <a:endParaRPr lang="en-US" altLang="zh-CN" sz="4000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algn="l"/>
            <a:endParaRPr lang="en-US" altLang="zh-CN" sz="4000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algn="l"/>
            <a:endParaRPr lang="en-US" altLang="zh-CN" sz="4000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algn="l"/>
            <a:endParaRPr lang="en-US" altLang="zh-CN" sz="4000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algn="l"/>
            <a:r>
              <a:rPr lang="zh-CN" altLang="en-US" sz="4000" dirty="0">
                <a:solidFill>
                  <a:schemeClr val="bg1"/>
                </a:solidFill>
                <a:ea typeface="SimSun" panose="02010600030101010101" pitchFamily="2" charset="-122"/>
              </a:rPr>
              <a:t>抑鬱、苦難、吸毒、單親、癌症、殘疾、失親  </a:t>
            </a:r>
            <a:r>
              <a:rPr lang="en-US" altLang="zh-CN" sz="4000" dirty="0">
                <a:solidFill>
                  <a:schemeClr val="bg1"/>
                </a:solidFill>
                <a:ea typeface="SimSun" panose="02010600030101010101" pitchFamily="2" charset="-122"/>
              </a:rPr>
              <a:t>…..</a:t>
            </a:r>
          </a:p>
          <a:p>
            <a:pPr algn="l"/>
            <a:endParaRPr lang="en-US" altLang="zh-CN" sz="4000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algn="l"/>
            <a:endParaRPr lang="en-US" altLang="zh-CN" sz="4000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algn="l"/>
            <a:endParaRPr lang="en-US" altLang="zh-CN" sz="4000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algn="l"/>
            <a:endParaRPr lang="en-US" altLang="zh-CN" sz="4000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algn="l"/>
            <a:endParaRPr lang="en-US" altLang="zh-CN" sz="4000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algn="l"/>
            <a:endParaRPr lang="en-US" altLang="zh-CN" sz="4000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algn="l"/>
            <a:endParaRPr lang="en-US" altLang="zh-CN" sz="4000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algn="l"/>
            <a:endParaRPr lang="en-US" altLang="zh-CN" sz="4000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algn="l"/>
            <a:endParaRPr lang="en-US" altLang="zh-CN" sz="4000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algn="l"/>
            <a:endParaRPr lang="en-US" altLang="zh-CN" sz="4000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algn="l"/>
            <a:endParaRPr lang="en-US" altLang="zh-CN" sz="4000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algn="l"/>
            <a:endParaRPr lang="en-US" altLang="zh-CN" sz="4000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algn="l"/>
            <a:r>
              <a:rPr lang="zh-TW" altLang="en-US" sz="4000" dirty="0">
                <a:solidFill>
                  <a:schemeClr val="bg1"/>
                </a:solidFill>
                <a:ea typeface="PMingLiU" panose="02020500000000000000" pitchFamily="18" charset="-120"/>
              </a:rPr>
              <a:t>憂鬱症、苦難、吸毒、單親、癌症、殘疾、喪親</a:t>
            </a:r>
            <a:r>
              <a:rPr lang="en-US" altLang="zh-TW" sz="4000" dirty="0">
                <a:solidFill>
                  <a:schemeClr val="bg1"/>
                </a:solidFill>
                <a:ea typeface="PMingLiU" panose="02020500000000000000" pitchFamily="18" charset="-120"/>
              </a:rPr>
              <a:t>……..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7" name="Picture 6" descr="barcod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309245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第一部分 瞭解哀傷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35706" y="840827"/>
            <a:ext cx="11722341" cy="552844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70" y="1145406"/>
            <a:ext cx="9603275" cy="857153"/>
          </a:xfrm>
        </p:spPr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聽見</a:t>
            </a:r>
            <a:r>
              <a:rPr lang="en-US" altLang="zh-CN" dirty="0"/>
              <a:t>】</a:t>
            </a:r>
            <a:r>
              <a:rPr lang="zh-CN" altLang="en-US" dirty="0"/>
              <a:t>支持教會的哀傷事工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/>
              <a:t>開辦</a:t>
            </a:r>
            <a:r>
              <a:rPr lang="en-US" altLang="zh-CN" dirty="0"/>
              <a:t>【</a:t>
            </a:r>
            <a:r>
              <a:rPr lang="zh-CN" altLang="en-US" dirty="0"/>
              <a:t>如何走出哀傷講座</a:t>
            </a:r>
            <a:r>
              <a:rPr lang="en-US" altLang="zh-CN" dirty="0"/>
              <a:t>】</a:t>
            </a:r>
          </a:p>
          <a:p>
            <a:r>
              <a:rPr lang="zh-CN" altLang="en-US" dirty="0"/>
              <a:t>提供</a:t>
            </a:r>
            <a:r>
              <a:rPr lang="en-US" altLang="zh-CN" dirty="0"/>
              <a:t>【</a:t>
            </a:r>
            <a:r>
              <a:rPr lang="zh-CN" altLang="en-US" dirty="0"/>
              <a:t>哀傷關懷同工培訓</a:t>
            </a:r>
            <a:r>
              <a:rPr lang="en-US" altLang="zh-CN" dirty="0"/>
              <a:t>】</a:t>
            </a:r>
          </a:p>
          <a:p>
            <a:r>
              <a:rPr lang="zh-CN" altLang="en-US" dirty="0"/>
              <a:t>帶領哀傷支持小組</a:t>
            </a:r>
            <a:endParaRPr lang="en-US" altLang="zh-CN" dirty="0"/>
          </a:p>
          <a:p>
            <a:r>
              <a:rPr lang="zh-CN" altLang="en-US" dirty="0"/>
              <a:t>哀傷輔導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聯繫人：白蓉  </a:t>
            </a:r>
            <a:r>
              <a:rPr lang="en-US" altLang="zh-CN" dirty="0">
                <a:hlinkClick r:id="rId2"/>
              </a:rPr>
              <a:t>grief@hearandsee.org</a:t>
            </a:r>
            <a:endParaRPr lang="en-US" altLang="zh-CN" dirty="0"/>
          </a:p>
          <a:p>
            <a:pPr marL="0" indent="0">
              <a:buNone/>
            </a:pPr>
            <a:r>
              <a:rPr lang="en-US" sz="3200" dirty="0"/>
              <a:t>www. Hearandsee.org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106" y="2918724"/>
            <a:ext cx="4586999" cy="238399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參考書目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CN" dirty="0" err="1"/>
              <a:t>Zonnebelt-Smeenge</a:t>
            </a:r>
            <a:r>
              <a:rPr lang="en-US" altLang="zh-CN" dirty="0"/>
              <a:t>, Susan &amp; Devries, Robert 《</a:t>
            </a:r>
            <a:r>
              <a:rPr lang="zh-CN" altLang="en-US" dirty="0"/>
              <a:t>當我所愛的人離去了</a:t>
            </a:r>
            <a:r>
              <a:rPr lang="en-US" altLang="zh-CN" dirty="0"/>
              <a:t>》</a:t>
            </a:r>
            <a:r>
              <a:rPr lang="zh-CN" altLang="en-US" dirty="0"/>
              <a:t>，基道：香港；</a:t>
            </a:r>
            <a:r>
              <a:rPr lang="en-US" altLang="zh-CN" dirty="0"/>
              <a:t>2008</a:t>
            </a:r>
          </a:p>
          <a:p>
            <a:r>
              <a:rPr lang="en-US" altLang="zh-CN" dirty="0" err="1"/>
              <a:t>Needly</a:t>
            </a:r>
            <a:r>
              <a:rPr lang="en-US" altLang="zh-CN" dirty="0"/>
              <a:t>, Kirk </a:t>
            </a:r>
            <a:r>
              <a:rPr lang="zh-CN" altLang="en-US" dirty="0"/>
              <a:t>；</a:t>
            </a:r>
            <a:r>
              <a:rPr lang="en-US" altLang="zh-CN" dirty="0"/>
              <a:t>《</a:t>
            </a:r>
            <a:r>
              <a:rPr lang="zh-CN" altLang="en-US" dirty="0"/>
              <a:t>悲傷有時，安慰有時</a:t>
            </a:r>
            <a:r>
              <a:rPr lang="en-US" altLang="zh-CN" dirty="0"/>
              <a:t>》</a:t>
            </a:r>
            <a:r>
              <a:rPr lang="zh-CN" altLang="en-US" dirty="0"/>
              <a:t>，福音證主：美國；</a:t>
            </a:r>
            <a:r>
              <a:rPr lang="en-US" altLang="zh-CN" dirty="0"/>
              <a:t>2009</a:t>
            </a:r>
          </a:p>
          <a:p>
            <a:r>
              <a:rPr lang="en-US" altLang="zh-CN" dirty="0"/>
              <a:t>Wright, Norman; Woodley, Matt; Woodley, Julie; 《</a:t>
            </a:r>
            <a:r>
              <a:rPr lang="zh-CN" altLang="en-US" dirty="0"/>
              <a:t>穿越生命的風暴</a:t>
            </a:r>
            <a:r>
              <a:rPr lang="en-US" altLang="zh-CN" dirty="0"/>
              <a:t>》</a:t>
            </a:r>
            <a:r>
              <a:rPr lang="zh-CN" altLang="en-US" dirty="0"/>
              <a:t>，宇宙光：臺北；</a:t>
            </a:r>
            <a:r>
              <a:rPr lang="en-US" altLang="zh-CN" dirty="0"/>
              <a:t>2009</a:t>
            </a:r>
          </a:p>
          <a:p>
            <a:r>
              <a:rPr lang="en-US" altLang="zh-CN" dirty="0"/>
              <a:t>Lukas, Christopher &amp; </a:t>
            </a:r>
            <a:r>
              <a:rPr lang="en-US" altLang="zh-CN" dirty="0" err="1"/>
              <a:t>Seiden</a:t>
            </a:r>
            <a:r>
              <a:rPr lang="en-US" altLang="zh-CN" dirty="0"/>
              <a:t>, Hendry;《</a:t>
            </a:r>
            <a:r>
              <a:rPr lang="zh-CN" altLang="en-US" dirty="0"/>
              <a:t>難以承受的告別</a:t>
            </a:r>
            <a:r>
              <a:rPr lang="en-US" altLang="zh-CN" dirty="0"/>
              <a:t>》</a:t>
            </a:r>
            <a:r>
              <a:rPr lang="zh-CN" altLang="en-US" dirty="0"/>
              <a:t>，心靈工坊：臺北：</a:t>
            </a:r>
            <a:r>
              <a:rPr lang="en-US" altLang="zh-CN" dirty="0"/>
              <a:t>2004</a:t>
            </a:r>
          </a:p>
          <a:p>
            <a:r>
              <a:rPr lang="en-US" altLang="zh-CN" dirty="0"/>
              <a:t>H</a:t>
            </a:r>
            <a:r>
              <a:rPr lang="zh-CN" altLang="en-US" dirty="0"/>
              <a:t>。</a:t>
            </a:r>
            <a:r>
              <a:rPr lang="en-US" altLang="zh-CN" dirty="0"/>
              <a:t>Norman Wright</a:t>
            </a:r>
            <a:r>
              <a:rPr lang="zh-CN" altLang="en-US" dirty="0"/>
              <a:t>；</a:t>
            </a:r>
            <a:r>
              <a:rPr lang="en-US" altLang="zh-CN" dirty="0"/>
              <a:t> </a:t>
            </a:r>
            <a:r>
              <a:rPr lang="zh-CN" altLang="en-US" dirty="0"/>
              <a:t>黃淑慧譯，</a:t>
            </a:r>
            <a:r>
              <a:rPr lang="en-US" altLang="zh-CN" dirty="0"/>
              <a:t>《</a:t>
            </a:r>
            <a:r>
              <a:rPr lang="zh-CN" altLang="en-US" dirty="0"/>
              <a:t>協助危機中的人</a:t>
            </a:r>
            <a:r>
              <a:rPr lang="en-US" altLang="zh-CN" dirty="0"/>
              <a:t>》</a:t>
            </a:r>
            <a:r>
              <a:rPr lang="zh-CN" altLang="en-US" dirty="0"/>
              <a:t>，學園傳道會：新北；</a:t>
            </a:r>
            <a:r>
              <a:rPr lang="en-US" altLang="zh-CN" dirty="0"/>
              <a:t>1988</a:t>
            </a:r>
          </a:p>
          <a:p>
            <a:r>
              <a:rPr lang="en-US" altLang="zh-CN" dirty="0"/>
              <a:t>《</a:t>
            </a:r>
            <a:r>
              <a:rPr lang="zh-CN" altLang="en-US" dirty="0"/>
              <a:t>悲傷療愈講堂</a:t>
            </a:r>
            <a:r>
              <a:rPr lang="en-US" altLang="zh-CN" dirty="0"/>
              <a:t>》</a:t>
            </a:r>
            <a:r>
              <a:rPr lang="en-US" altLang="zh-CN" dirty="0">
                <a:hlinkClick r:id="rId2"/>
              </a:rPr>
              <a:t>http://gracesusu.pixnet.net/blog/post/15014643</a:t>
            </a:r>
            <a:endParaRPr lang="en-US" altLang="zh-CN" dirty="0"/>
          </a:p>
          <a:p>
            <a:r>
              <a:rPr lang="en-US" altLang="zh-CN" dirty="0"/>
              <a:t>Aacc-workshop-2015.ppt http://www. Hnormanwright.com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失去摯愛的親人朋友是人生的常事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人人都有一死，死後且有審判。 （來</a:t>
            </a:r>
            <a:r>
              <a:rPr lang="en-US" altLang="zh-CN" dirty="0"/>
              <a:t>9</a:t>
            </a:r>
            <a:r>
              <a:rPr lang="zh-CN" altLang="en-US" dirty="0"/>
              <a:t>：</a:t>
            </a:r>
            <a:r>
              <a:rPr lang="en-US" altLang="zh-CN" dirty="0"/>
              <a:t>27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對死亡的害怕，比真正的死亡還可怕。 </a:t>
            </a:r>
            <a:endParaRPr lang="en-US" altLang="zh-CN" dirty="0"/>
          </a:p>
          <a:p>
            <a:r>
              <a:rPr lang="zh-CN" altLang="en-US" dirty="0"/>
              <a:t>人們因為拒絕瞭解死亡，所以對死亡感到特別的恐懼。 （</a:t>
            </a:r>
            <a:r>
              <a:rPr lang="en-US" altLang="zh-CN" dirty="0" err="1"/>
              <a:t>Cyris</a:t>
            </a:r>
            <a:r>
              <a:rPr lang="en-US" altLang="zh-CN" dirty="0"/>
              <a:t> </a:t>
            </a:r>
            <a:r>
              <a:rPr lang="en-US" altLang="zh-CN" dirty="0" err="1"/>
              <a:t>Suizberge</a:t>
            </a:r>
            <a:r>
              <a:rPr lang="en-US" altLang="zh-CN" dirty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失落引起哀傷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5" y="2165621"/>
            <a:ext cx="9768221" cy="3293852"/>
          </a:xfrm>
        </p:spPr>
        <p:txBody>
          <a:bodyPr>
            <a:normAutofit/>
          </a:bodyPr>
          <a:lstStyle/>
          <a:p>
            <a:pPr marL="285750" indent="-285750"/>
            <a:r>
              <a:rPr lang="zh-CN" altLang="en-US" dirty="0"/>
              <a:t>失去所擁有的且珍視的東西，被剝奪後的一種感受。</a:t>
            </a:r>
            <a:endParaRPr lang="en-US" altLang="zh-CN" dirty="0"/>
          </a:p>
          <a:p>
            <a:pPr marL="285750" lvl="0" indent="-285750"/>
            <a:r>
              <a:rPr lang="zh-CN" altLang="en-US" dirty="0"/>
              <a:t>哀傷源自失落。</a:t>
            </a:r>
            <a:endParaRPr lang="en-US" altLang="zh-CN" dirty="0"/>
          </a:p>
          <a:p>
            <a:pPr marL="285750" lvl="0" indent="-285750"/>
            <a:r>
              <a:rPr lang="zh-CN" altLang="en-US" dirty="0"/>
              <a:t>失落無時不在，但只有我們經歷巨大失落時，才有所注意。</a:t>
            </a:r>
            <a:endParaRPr lang="en-US" dirty="0"/>
          </a:p>
          <a:p>
            <a:pPr marL="285750" lvl="0" indent="-285750"/>
            <a:r>
              <a:rPr lang="zh-CN" altLang="en-US" dirty="0"/>
              <a:t>我們生活的大部分時刻，關注在如何獲得和擁有。</a:t>
            </a:r>
            <a:endParaRPr lang="en-US" dirty="0"/>
          </a:p>
          <a:p>
            <a:pPr marL="285750" lvl="0" indent="-285750"/>
            <a:r>
              <a:rPr lang="zh-CN" altLang="en-US" dirty="0"/>
              <a:t>失落，無法擁有，成為我們自我貶損，自我批評的根據。</a:t>
            </a:r>
            <a:endParaRPr lang="en-US" dirty="0"/>
          </a:p>
          <a:p>
            <a:pPr marL="285750" indent="-285750"/>
            <a:endParaRPr lang="en-US" altLang="zh-CN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812409"/>
          </a:xfrm>
        </p:spPr>
        <p:txBody>
          <a:bodyPr/>
          <a:lstStyle/>
          <a:p>
            <a:r>
              <a:rPr lang="zh-CN" altLang="en-US" dirty="0"/>
              <a:t>承認失落</a:t>
            </a:r>
            <a:r>
              <a:rPr lang="en-US" altLang="zh-CN" dirty="0"/>
              <a:t>/</a:t>
            </a:r>
            <a:r>
              <a:rPr lang="zh-CN" altLang="en-US" dirty="0"/>
              <a:t>哀傷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2384981"/>
            <a:ext cx="5846486" cy="2978871"/>
          </a:xfrm>
        </p:spPr>
        <p:txBody>
          <a:bodyPr>
            <a:normAutofit fontScale="32500" lnSpcReduction="20000"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en-US" sz="7200" dirty="0"/>
              <a:t>哀傷是失落的反應，失落越大，哀傷越大。</a:t>
            </a:r>
            <a:endParaRPr lang="en-US" sz="7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en-US" sz="7200" dirty="0"/>
              <a:t>強烈的哀傷會造成生理，認知想法，情緒，行為，靈性的反應，另外還有人際關係和社會的反應</a:t>
            </a:r>
            <a:endParaRPr lang="en-US" sz="7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en-US" sz="7200" dirty="0"/>
              <a:t>哀傷讓我們停下生活的腳步，重新認識生命的意義。</a:t>
            </a:r>
            <a:endParaRPr lang="en-US" sz="7200" dirty="0"/>
          </a:p>
          <a:p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126" y="936156"/>
            <a:ext cx="2781908" cy="4239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因失親而可能的失落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917450"/>
              </p:ext>
            </p:extLst>
          </p:nvPr>
        </p:nvGraphicFramePr>
        <p:xfrm>
          <a:off x="2019936" y="1296671"/>
          <a:ext cx="8151813" cy="4887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19787" y="6319635"/>
            <a:ext cx="2672080" cy="370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Microsoft YaHei" panose="020B0503020204020204" pitchFamily="34" charset="-122"/>
              </a:rPr>
              <a:t>摘自</a:t>
            </a:r>
            <a:r>
              <a:rPr lang="en-US" altLang="zh-CN" sz="1400" dirty="0">
                <a:latin typeface="Arial" panose="020B0604020202020204" pitchFamily="34" charset="0"/>
                <a:ea typeface="Microsoft YaHei" panose="020B0503020204020204" pitchFamily="34" charset="-122"/>
              </a:rPr>
              <a:t>《</a:t>
            </a:r>
            <a:r>
              <a:rPr lang="zh-CN" altLang="en-US" sz="1400" dirty="0">
                <a:latin typeface="Arial" panose="020B0604020202020204" pitchFamily="34" charset="0"/>
                <a:ea typeface="Microsoft YaHei" panose="020B0503020204020204" pitchFamily="34" charset="-122"/>
              </a:rPr>
              <a:t>伴你走過憂傷路</a:t>
            </a:r>
            <a:r>
              <a:rPr lang="en-US" altLang="zh-CN" sz="1400" dirty="0">
                <a:latin typeface="Arial" panose="020B0604020202020204" pitchFamily="34" charset="0"/>
                <a:ea typeface="Microsoft YaHei" panose="020B0503020204020204" pitchFamily="34" charset="-122"/>
              </a:rPr>
              <a:t>》</a:t>
            </a:r>
            <a:r>
              <a:rPr lang="zh-CN" altLang="en-US" sz="1400" dirty="0">
                <a:latin typeface="Arial" panose="020B0604020202020204" pitchFamily="34" charset="0"/>
                <a:ea typeface="Microsoft YaHei" panose="020B0503020204020204" pitchFamily="34" charset="-122"/>
              </a:rPr>
              <a:t>葉美珠</a:t>
            </a:r>
            <a:endParaRPr lang="en-US" sz="1400" dirty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034" y="812126"/>
            <a:ext cx="9395828" cy="75935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dirty="0"/>
              <a:t>哀傷的反應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312008"/>
              </p:ext>
            </p:extLst>
          </p:nvPr>
        </p:nvGraphicFramePr>
        <p:xfrm>
          <a:off x="922213" y="1839595"/>
          <a:ext cx="10304255" cy="4334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rincess-diana-funeral-6-september-1997-prince-philip-prince-william-b44rah.jpg (640×380)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78"/>
          <a:stretch>
            <a:fillRect/>
          </a:stretch>
        </p:blipFill>
        <p:spPr bwMode="auto">
          <a:xfrm>
            <a:off x="1658755" y="173255"/>
            <a:ext cx="9143999" cy="423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838" y="4559523"/>
            <a:ext cx="8176103" cy="123644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CN" altLang="en-US" sz="6000"/>
              <a:t>面對失親的巨大哀傷</a:t>
            </a:r>
            <a:endParaRPr lang="en-US" sz="6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54</TotalTime>
  <Words>3200</Words>
  <Application>Microsoft Office PowerPoint</Application>
  <PresentationFormat>Widescreen</PresentationFormat>
  <Paragraphs>275</Paragraphs>
  <Slides>32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PMingLiU</vt:lpstr>
      <vt:lpstr>SimSun</vt:lpstr>
      <vt:lpstr>Microsoft YaHei</vt:lpstr>
      <vt:lpstr>等线</vt:lpstr>
      <vt:lpstr>等线 Light</vt:lpstr>
      <vt:lpstr>Arial</vt:lpstr>
      <vt:lpstr>Baskerville Old Face</vt:lpstr>
      <vt:lpstr>Calibri</vt:lpstr>
      <vt:lpstr>Century Gothic</vt:lpstr>
      <vt:lpstr>Wingdings</vt:lpstr>
      <vt:lpstr>Gallery</vt:lpstr>
      <vt:lpstr>教會失親關懷事工</vt:lpstr>
      <vt:lpstr>PowerPoint Presentation</vt:lpstr>
      <vt:lpstr>第一部分 瞭解哀傷</vt:lpstr>
      <vt:lpstr>失去摯愛的親人朋友是人生的常事</vt:lpstr>
      <vt:lpstr>失落引起哀傷</vt:lpstr>
      <vt:lpstr>承認失落/哀傷</vt:lpstr>
      <vt:lpstr>因失親而可能的失落</vt:lpstr>
      <vt:lpstr>哀傷的反應</vt:lpstr>
      <vt:lpstr>面對失親的巨大哀傷</vt:lpstr>
      <vt:lpstr>失親對家庭的影響</vt:lpstr>
      <vt:lpstr>失親對家庭成員的不同影響</vt:lpstr>
      <vt:lpstr>正常的危機和意外失喪階段</vt:lpstr>
      <vt:lpstr>哀傷是一個過程</vt:lpstr>
      <vt:lpstr>關於傷逝的認識誤區 </vt:lpstr>
      <vt:lpstr>如何走出哀傷</vt:lpstr>
      <vt:lpstr>教會中常見的與哀傷有關的問題</vt:lpstr>
      <vt:lpstr>第二部分 教會的失親關懷</vt:lpstr>
      <vt:lpstr>聖經對哀傷關懷的教導</vt:lpstr>
      <vt:lpstr>教會的失親關懷事工</vt:lpstr>
      <vt:lpstr>持續的支持與陪伴（教會小組）</vt:lpstr>
      <vt:lpstr>持續的支持與陪伴（教會小組）</vt:lpstr>
      <vt:lpstr>失親關懷同工培訓課程</vt:lpstr>
      <vt:lpstr>失親關懷同工培訓課程</vt:lpstr>
      <vt:lpstr>安慰</vt:lpstr>
      <vt:lpstr>面對憂傷的朋友，你不該做的</vt:lpstr>
      <vt:lpstr>當作之事</vt:lpstr>
      <vt:lpstr>為什麼要有失親支持小組</vt:lpstr>
      <vt:lpstr>失親者關懷支持小組</vt:lpstr>
      <vt:lpstr>PowerPoint Presentation</vt:lpstr>
      <vt:lpstr>PowerPoint Presentation</vt:lpstr>
      <vt:lpstr>【聽見】支持教會的哀傷事工</vt:lpstr>
      <vt:lpstr>參考書目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</dc:creator>
  <cp:lastModifiedBy>min chen</cp:lastModifiedBy>
  <cp:revision>183</cp:revision>
  <dcterms:created xsi:type="dcterms:W3CDTF">2017-09-13T01:18:00Z</dcterms:created>
  <dcterms:modified xsi:type="dcterms:W3CDTF">2017-09-15T18:55:28Z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1033-10.2.0.5942</vt:lpwstr>
  </property>
</Properties>
</file>