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5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F3884-77D3-4D0A-B654-62D0EB89D7B3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310246-1962-4DA3-8836-EFF24256F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21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65E06F0-9EBE-40FB-9973-8E88F7959A3E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60B21D-BDB6-48D4-8375-78F122C788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629400" cy="114300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殷綠婷傳道</a:t>
            </a:r>
            <a:endParaRPr lang="en-US" altLang="zh-TW" sz="32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羅省華人聖經宣道教會</a:t>
            </a:r>
            <a:endParaRPr lang="en-US" sz="28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762000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DFKai-SB" pitchFamily="65" charset="-120"/>
                <a:ea typeface="DFKai-SB" pitchFamily="65" charset="-120"/>
              </a:rPr>
              <a:t>教會秘書與教牧的互動</a:t>
            </a:r>
            <a:endParaRPr lang="en-US" sz="4800" b="1" dirty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4578" name="Picture 2" descr="http://thumbs.dreamstime.com/x/retro-cartoon-secretary-183027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733800"/>
            <a:ext cx="1859492" cy="2483001"/>
          </a:xfrm>
          <a:prstGeom prst="rect">
            <a:avLst/>
          </a:prstGeom>
          <a:noFill/>
        </p:spPr>
      </p:pic>
      <p:pic>
        <p:nvPicPr>
          <p:cNvPr id="24580" name="Picture 4" descr="http://macarisms.files.wordpress.com/2013/04/preaching-carto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884" y="3505200"/>
            <a:ext cx="1761156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DFKai-SB" pitchFamily="65" charset="-120"/>
                <a:ea typeface="DFKai-SB" pitchFamily="65" charset="-120"/>
              </a:rPr>
              <a:t>教會辦公室和秘書職務</a:t>
            </a:r>
            <a:endParaRPr lang="en-US" altLang="en-US" sz="3600" b="1" dirty="0" smtClean="0">
              <a:solidFill>
                <a:schemeClr val="accent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7891272" cy="4041648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「工欲善其事，必先利其器」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制定清晰的指引：人事手冊、辦公規章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繁多又瑣碎的行政事情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隨時候命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074" name="Picture 2" descr="http://image.shutterstock.com/display_pic_with_logo/1132418/126712280/stock-photo-a-cartoon-illustration-of-office-supply-fax-machine-telephone-technological-gadgets-and-digital-126712280.jpg"/>
          <p:cNvPicPr>
            <a:picLocks noChangeAspect="1" noChangeArrowheads="1"/>
          </p:cNvPicPr>
          <p:nvPr/>
        </p:nvPicPr>
        <p:blipFill>
          <a:blip r:embed="rId2" cstate="print"/>
          <a:srcRect t="5298" b="9934"/>
          <a:stretch>
            <a:fillRect/>
          </a:stretch>
        </p:blipFill>
        <p:spPr bwMode="auto">
          <a:xfrm>
            <a:off x="4537822" y="3581400"/>
            <a:ext cx="3954754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7030A0"/>
                </a:solidFill>
                <a:latin typeface="DFKai-SB" pitchFamily="65" charset="-120"/>
                <a:ea typeface="DFKai-SB" pitchFamily="65" charset="-120"/>
              </a:rPr>
              <a:t>教會秘書與教牧的配搭和互動</a:t>
            </a:r>
            <a:endParaRPr lang="en-US" altLang="en-US" sz="3600" b="1" dirty="0" smtClean="0">
              <a:solidFill>
                <a:srgbClr val="7030A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600200"/>
            <a:ext cx="7543800" cy="4800600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牧者的信任和肯定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更多的關顧和牧養，幫助靈性上進長，工作上得到肯定及支援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不是電腦、也不是超人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http://dunlapgradeparents.edublogs.org/files/2012/04/secretary-13r4bh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962400"/>
            <a:ext cx="3837353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7030A0"/>
                </a:solidFill>
                <a:latin typeface="DFKai-SB" pitchFamily="65" charset="-120"/>
                <a:ea typeface="DFKai-SB" pitchFamily="65" charset="-120"/>
              </a:rPr>
              <a:t>教會秘書與教牧的配搭和互動</a:t>
            </a:r>
            <a:endParaRPr lang="en-US" altLang="en-US" sz="3600" b="1" dirty="0" smtClean="0">
              <a:solidFill>
                <a:srgbClr val="7030A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8153400" cy="4575048"/>
          </a:xfrm>
        </p:spPr>
        <p:txBody>
          <a:bodyPr>
            <a:normAutofit lnSpcReduction="10000"/>
          </a:bodyPr>
          <a:lstStyle/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不過是平信徒，並非蒙召的人，牧者必須要注意他們靈性和情緒上的承托力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教牧同工必須要更敏感地顧及秘書的心情及他們的「容量」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牧師應該加強敏感度，保護秘書減少面對不必要的壓力或傷害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教會秘書應該在牧者帶領下一同去      釐訂教會的制度和規矩，並且教導      勸勉信徒留心依循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1026" name="Picture 2" descr="http://t0.gstatic.com/images?q=tbn:ANd9GcSF6Q5IZA2d98O3grB-iPRRx9OoujKbWF5-49sksKE8r3q-Xs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343400"/>
            <a:ext cx="1171575" cy="1219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629400" cy="114300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討論時間</a:t>
            </a:r>
            <a:endParaRPr lang="en-US" sz="36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762000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DFKai-SB" pitchFamily="65" charset="-120"/>
                <a:ea typeface="DFKai-SB" pitchFamily="65" charset="-120"/>
              </a:rPr>
              <a:t>教會秘書與教牧的互動</a:t>
            </a:r>
            <a:endParaRPr lang="en-US" sz="4800" b="1" dirty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4578" name="Picture 2" descr="http://thumbs.dreamstime.com/x/retro-cartoon-secretary-183027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733800"/>
            <a:ext cx="1859492" cy="2483001"/>
          </a:xfrm>
          <a:prstGeom prst="rect">
            <a:avLst/>
          </a:prstGeom>
          <a:noFill/>
        </p:spPr>
      </p:pic>
      <p:pic>
        <p:nvPicPr>
          <p:cNvPr id="24580" name="Picture 4" descr="http://macarisms.files.wordpress.com/2013/04/preaching-carto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884" y="3505200"/>
            <a:ext cx="1761156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DFKai-SB" pitchFamily="65" charset="-120"/>
                <a:ea typeface="DFKai-SB" pitchFamily="65" charset="-120"/>
              </a:rPr>
              <a:t>目的和期望</a:t>
            </a:r>
            <a:endParaRPr lang="en-US" altLang="en-US" sz="3600" b="1" dirty="0" smtClean="0">
              <a:solidFill>
                <a:schemeClr val="accent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03920" cy="4194048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透過探討教會秘書的角色、加上實用的意見，盼望可以幫助教會秘書與教牧有更良好和諧的互動的關係。</a:t>
            </a:r>
            <a:endParaRPr lang="en-US" altLang="zh-TW" sz="2500" b="1" dirty="0" smtClean="0">
              <a:latin typeface="Calibri" pitchFamily="34" charset="0"/>
              <a:ea typeface="DFKai-SB" pitchFamily="65" charset="-120"/>
              <a:cs typeface="Calibri" pitchFamily="34" charset="0"/>
            </a:endParaRPr>
          </a:p>
          <a:p>
            <a:r>
              <a:rPr lang="zh-TW" altLang="en-US" sz="40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聖經教導 </a:t>
            </a:r>
            <a:r>
              <a:rPr lang="en-US" altLang="zh-TW" sz="40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+</a:t>
            </a:r>
            <a:r>
              <a:rPr lang="zh-TW" altLang="en-US" sz="40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 個人經驗 </a:t>
            </a:r>
            <a:r>
              <a:rPr lang="en-US" altLang="zh-TW" sz="40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+</a:t>
            </a:r>
            <a:r>
              <a:rPr lang="zh-TW" altLang="en-US" sz="4000" b="1" dirty="0" smtClean="0">
                <a:latin typeface="Calibri" pitchFamily="34" charset="0"/>
                <a:ea typeface="DFKai-SB" pitchFamily="65" charset="-120"/>
                <a:cs typeface="Calibri" pitchFamily="34" charset="0"/>
              </a:rPr>
              <a:t> 你們的參與</a:t>
            </a:r>
            <a:endParaRPr lang="en-US" sz="4000" b="1" dirty="0">
              <a:latin typeface="Calibri" pitchFamily="34" charset="0"/>
              <a:ea typeface="DFKai-SB" pitchFamily="65" charset="-120"/>
              <a:cs typeface="Calibri" pitchFamily="34" charset="0"/>
            </a:endParaRPr>
          </a:p>
        </p:txBody>
      </p:sp>
      <p:pic>
        <p:nvPicPr>
          <p:cNvPr id="4" name="Picture 2" descr="http://t1.gstatic.com/images?q=tbn:ANd9GcT-7GX9-XfgF8xJCPj3DWgUQ17wce9dTk9VYLtIJMEONvW5OHnSt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495800"/>
            <a:ext cx="1600200" cy="189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DFKai-SB" pitchFamily="65" charset="-120"/>
                <a:ea typeface="DFKai-SB" pitchFamily="65" charset="-120"/>
              </a:rPr>
              <a:t>引言：行政管理與教會的關係</a:t>
            </a:r>
            <a:endParaRPr lang="en-US" altLang="en-US" sz="3600" b="1" dirty="0" smtClean="0">
              <a:solidFill>
                <a:schemeClr val="accent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教會中任何的事項都是屬靈的，行政管理亦然，因為教會行政管理的目的，同樣是要建立基督的身體。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「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神在教會所設立的：第一是使徒，第二是先知，第三是教師，其次是行異能的，再次是得恩賜醫病的，幫助人的，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治理事的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，說方言的。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」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林前十二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28)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  <a:sym typeface="Wingdings" pitchFamily="2" charset="2"/>
              </a:rPr>
              <a:t>	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「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治理事的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」就是指行政管理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endParaRPr lang="en-US" sz="32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DFKai-SB" pitchFamily="65" charset="-120"/>
                <a:ea typeface="DFKai-SB" pitchFamily="65" charset="-120"/>
              </a:rPr>
              <a:t>引言：行政管理與教會的關係</a:t>
            </a:r>
            <a:endParaRPr lang="en-US" altLang="en-US" sz="3600" b="1" dirty="0" smtClean="0">
              <a:solidFill>
                <a:schemeClr val="accent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057400"/>
            <a:ext cx="8503920" cy="4041648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行政管理就是使用適當的人，用適當的方法，去做適當的事，並且做得有效率。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「有管理的教會不一定增長，但增長的教會一定有好的管理」</a:t>
            </a:r>
            <a:endParaRPr lang="en-US" sz="3200" b="1" dirty="0">
              <a:latin typeface="DFKai-SB" pitchFamily="65" charset="-120"/>
              <a:ea typeface="DFKai-SB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7030A0"/>
                </a:solidFill>
                <a:latin typeface="DFKai-SB" pitchFamily="65" charset="-120"/>
                <a:ea typeface="DFKai-SB" pitchFamily="65" charset="-120"/>
              </a:rPr>
              <a:t>聖經中的行政管理的例子</a:t>
            </a:r>
            <a:endParaRPr lang="en-US" altLang="en-US" sz="3600" b="1" dirty="0" smtClean="0">
              <a:solidFill>
                <a:srgbClr val="7030A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385048" cy="442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三一真神：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父神是一位有計劃有次序的創造者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主耶穌有計劃地發掘門徒的潛能並給予他們使命感，對他們加以訓練並給他們詳細的職務說明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路十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1-20)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聖靈是立領袖作全群的監督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徒二十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28)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及作決策時的引導者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徒十三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、十五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28)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。</a:t>
            </a:r>
            <a:endParaRPr lang="en-US" sz="32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7030A0"/>
                </a:solidFill>
                <a:latin typeface="DFKai-SB" pitchFamily="65" charset="-120"/>
                <a:ea typeface="DFKai-SB" pitchFamily="65" charset="-120"/>
              </a:rPr>
              <a:t>聖經中的行政管理的例子─舊約</a:t>
            </a:r>
            <a:endParaRPr lang="en-US" altLang="en-US" sz="3600" b="1" dirty="0" smtClean="0">
              <a:solidFill>
                <a:srgbClr val="7030A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4226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「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你和這些百姓必都疲憊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；因為這事太重，你獨自一人辦理不了。」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出十八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18)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「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要從百姓中揀選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有才能的人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，就是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敬畏神、誠實無妄、恨不義之財的人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，派他們作千夫長、百夫長、五十夫長、十夫長，管理百姓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」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出十八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21)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「</a:t>
            </a:r>
            <a:r>
              <a:rPr lang="zh-CN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叫他們隨時審判百姓，大事都要呈到你這裡，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小事他們自己可以審判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」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出十八</a:t>
            </a: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22)</a:t>
            </a:r>
            <a:endParaRPr lang="en-US" sz="32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7030A0"/>
                </a:solidFill>
                <a:latin typeface="DFKai-SB" pitchFamily="65" charset="-120"/>
                <a:ea typeface="DFKai-SB" pitchFamily="65" charset="-120"/>
              </a:rPr>
              <a:t>聖經中的行政管理的例子─新約</a:t>
            </a:r>
            <a:endParaRPr lang="en-US" altLang="en-US" sz="3600" b="1" dirty="0" smtClean="0">
              <a:solidFill>
                <a:srgbClr val="7030A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422648"/>
          </a:xfrm>
        </p:spPr>
        <p:txBody>
          <a:bodyPr>
            <a:normAutofit/>
          </a:bodyPr>
          <a:lstStyle/>
          <a:p>
            <a:pPr marL="228600" indent="-228600">
              <a:buFont typeface="Wingdings" pitchFamily="2" charset="2"/>
              <a:buChar char="ü"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十二使徒叫眾門徒來，對他們說：「我們撇下神的道去管理飯食，原是不合宜的。所以弟兄們，當從你們中間選出七個</a:t>
            </a:r>
            <a:r>
              <a:rPr lang="zh-TW" altLang="en-US" sz="32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有好名聲、被聖靈充滿、智慧充足的人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，我們就派他們管理這事。但我們要專心以祈禱、傳道為事。」</a:t>
            </a:r>
            <a:r>
              <a:rPr lang="en-US" altLang="zh-TW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徒六</a:t>
            </a:r>
            <a:r>
              <a:rPr lang="en-US" altLang="zh-TW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2-4)</a:t>
            </a:r>
          </a:p>
          <a:p>
            <a:pPr marL="228600" indent="-228600">
              <a:buFont typeface="Wingdings" pitchFamily="2" charset="2"/>
              <a:buChar char="ü"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神的道興旺起來；在耶路撒冷門徒數目加增的甚多</a:t>
            </a:r>
            <a:r>
              <a:rPr lang="en-US" altLang="zh-TW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… (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徒六</a:t>
            </a:r>
            <a:r>
              <a:rPr lang="en-US" altLang="zh-TW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7)</a:t>
            </a:r>
            <a:endParaRPr lang="zh-TW" altLang="en-US" sz="32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336600"/>
                </a:solidFill>
                <a:latin typeface="DFKai-SB" pitchFamily="65" charset="-120"/>
                <a:ea typeface="DFKai-SB" pitchFamily="65" charset="-120"/>
              </a:rPr>
              <a:t>秘書的條件、角色與教會的關係</a:t>
            </a:r>
            <a:endParaRPr lang="en-US" altLang="en-US" sz="3600" b="1" dirty="0" smtClean="0">
              <a:solidFill>
                <a:srgbClr val="3366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03920" cy="3965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優秀的秘書或行政同工要具備以下特質：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(1)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 追求生命成長，樂見教會發展；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(2)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 忠誠奉獻的心，願意犧牲的靈；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(3)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 瞭解教會內外，合適處理問題；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(4)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 忠心工作事主，理智處理事情；</a:t>
            </a:r>
            <a:endParaRPr lang="en-US" altLang="zh-TW" sz="32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(5)</a:t>
            </a:r>
            <a:r>
              <a:rPr lang="zh-TW" altLang="en-US" sz="32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 美好家庭見證，關懷會友需要。</a:t>
            </a:r>
            <a:endParaRPr lang="en-US" sz="32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336600"/>
                </a:solidFill>
                <a:latin typeface="DFKai-SB" pitchFamily="65" charset="-120"/>
                <a:ea typeface="DFKai-SB" pitchFamily="65" charset="-120"/>
              </a:rPr>
              <a:t>秘書的條件、角色與教會的關係</a:t>
            </a:r>
            <a:endParaRPr lang="en-US" altLang="en-US" sz="3600" b="1" dirty="0" smtClean="0">
              <a:solidFill>
                <a:srgbClr val="3366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503920" cy="381304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剛開拓或小型教會需要秘書來幫助教會增長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中型教會需要秘書來協調教會事工及增長</a:t>
            </a:r>
            <a:endParaRPr lang="en-US" altLang="zh-TW" sz="3200" b="1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3200" b="1" dirty="0" smtClean="0">
                <a:latin typeface="DFKai-SB" pitchFamily="65" charset="-120"/>
                <a:ea typeface="DFKai-SB" pitchFamily="65" charset="-120"/>
              </a:rPr>
              <a:t>大型教會需要一個秘書的團隊來幫助教會  繼續增長和維持平衡</a:t>
            </a:r>
            <a:endParaRPr lang="en-US" sz="3200" b="1" dirty="0">
              <a:latin typeface="DFKai-SB" pitchFamily="65" charset="-120"/>
              <a:ea typeface="DFKai-SB" pitchFamily="65" charset="-120"/>
              <a:cs typeface="Calibri" pitchFamily="34" charset="0"/>
            </a:endParaRPr>
          </a:p>
        </p:txBody>
      </p:sp>
      <p:pic>
        <p:nvPicPr>
          <p:cNvPr id="4100" name="Picture 4" descr="https://3f7adca570-custmedia.vresp.com/93307eb16f/Seed%20Growth%20Christian%20Clipart%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267200"/>
            <a:ext cx="3709425" cy="199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409</TotalTime>
  <Words>1160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教會秘書與教牧的互動</vt:lpstr>
      <vt:lpstr>目的和期望</vt:lpstr>
      <vt:lpstr>引言：行政管理與教會的關係</vt:lpstr>
      <vt:lpstr>引言：行政管理與教會的關係</vt:lpstr>
      <vt:lpstr>聖經中的行政管理的例子</vt:lpstr>
      <vt:lpstr>聖經中的行政管理的例子─舊約</vt:lpstr>
      <vt:lpstr>聖經中的行政管理的例子─新約</vt:lpstr>
      <vt:lpstr>秘書的條件、角色與教會的關係</vt:lpstr>
      <vt:lpstr>秘書的條件、角色與教會的關係</vt:lpstr>
      <vt:lpstr>教會辦公室和秘書職務</vt:lpstr>
      <vt:lpstr>教會秘書與教牧的配搭和互動</vt:lpstr>
      <vt:lpstr>教會秘書與教牧的配搭和互動</vt:lpstr>
      <vt:lpstr>教會秘書與教牧的互動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教會秘書與教牧的互動</dc:title>
  <dc:creator>Dadco</dc:creator>
  <cp:lastModifiedBy>Jerry</cp:lastModifiedBy>
  <cp:revision>42</cp:revision>
  <dcterms:created xsi:type="dcterms:W3CDTF">2013-09-17T17:25:11Z</dcterms:created>
  <dcterms:modified xsi:type="dcterms:W3CDTF">2013-09-18T20:10:14Z</dcterms:modified>
</cp:coreProperties>
</file>