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8"/>
  </p:notesMasterIdLst>
  <p:sldIdLst>
    <p:sldId id="288" r:id="rId2"/>
    <p:sldId id="289" r:id="rId3"/>
    <p:sldId id="303" r:id="rId4"/>
    <p:sldId id="291" r:id="rId5"/>
    <p:sldId id="292" r:id="rId6"/>
    <p:sldId id="293" r:id="rId7"/>
    <p:sldId id="294" r:id="rId8"/>
    <p:sldId id="295" r:id="rId9"/>
    <p:sldId id="296" r:id="rId10"/>
    <p:sldId id="297" r:id="rId11"/>
    <p:sldId id="298" r:id="rId12"/>
    <p:sldId id="299" r:id="rId13"/>
    <p:sldId id="300" r:id="rId14"/>
    <p:sldId id="302" r:id="rId15"/>
    <p:sldId id="263" r:id="rId16"/>
    <p:sldId id="280" r:id="rId17"/>
    <p:sldId id="287" r:id="rId18"/>
    <p:sldId id="270" r:id="rId19"/>
    <p:sldId id="271" r:id="rId20"/>
    <p:sldId id="268" r:id="rId21"/>
    <p:sldId id="272" r:id="rId22"/>
    <p:sldId id="273" r:id="rId23"/>
    <p:sldId id="279" r:id="rId24"/>
    <p:sldId id="278" r:id="rId25"/>
    <p:sldId id="281" r:id="rId26"/>
    <p:sldId id="282" r:id="rId27"/>
    <p:sldId id="269" r:id="rId28"/>
    <p:sldId id="283" r:id="rId29"/>
    <p:sldId id="275" r:id="rId30"/>
    <p:sldId id="284" r:id="rId31"/>
    <p:sldId id="264" r:id="rId32"/>
    <p:sldId id="266" r:id="rId33"/>
    <p:sldId id="286" r:id="rId34"/>
    <p:sldId id="267" r:id="rId35"/>
    <p:sldId id="277" r:id="rId36"/>
    <p:sldId id="285" r:id="rId3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50" d="100"/>
          <a:sy n="50" d="100"/>
        </p:scale>
        <p:origin x="-2538" y="-89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iagrams/_rels/data1.xml.rels><?xml version="1.0" encoding="UTF-8" standalone="yes"?>
<Relationships xmlns="http://schemas.openxmlformats.org/package/2006/relationships"><Relationship Id="rId1" Type="http://schemas.openxmlformats.org/officeDocument/2006/relationships/image" Target="../media/image5.jpg"/></Relationships>
</file>

<file path=ppt/diagrams/_rels/data4.xml.rels><?xml version="1.0" encoding="UTF-8" standalone="yes"?>
<Relationships xmlns="http://schemas.openxmlformats.org/package/2006/relationships"><Relationship Id="rId1" Type="http://schemas.openxmlformats.org/officeDocument/2006/relationships/image" Target="../media/image5.jpg"/></Relationships>
</file>

<file path=ppt/diagrams/_rels/data6.xml.rels><?xml version="1.0" encoding="UTF-8" standalone="yes"?>
<Relationships xmlns="http://schemas.openxmlformats.org/package/2006/relationships"><Relationship Id="rId1" Type="http://schemas.openxmlformats.org/officeDocument/2006/relationships/image" Target="../media/image5.jpg"/></Relationships>
</file>

<file path=ppt/diagrams/_rels/drawing1.xml.rels><?xml version="1.0" encoding="UTF-8" standalone="yes"?>
<Relationships xmlns="http://schemas.openxmlformats.org/package/2006/relationships"><Relationship Id="rId1" Type="http://schemas.openxmlformats.org/officeDocument/2006/relationships/image" Target="../media/image5.jpg"/></Relationships>
</file>

<file path=ppt/diagrams/_rels/drawing4.xml.rels><?xml version="1.0" encoding="UTF-8" standalone="yes"?>
<Relationships xmlns="http://schemas.openxmlformats.org/package/2006/relationships"><Relationship Id="rId1" Type="http://schemas.openxmlformats.org/officeDocument/2006/relationships/image" Target="../media/image5.jpg"/></Relationships>
</file>

<file path=ppt/diagrams/_rels/drawing6.xml.rels><?xml version="1.0" encoding="UTF-8" standalone="yes"?>
<Relationships xmlns="http://schemas.openxmlformats.org/package/2006/relationships"><Relationship Id="rId1" Type="http://schemas.openxmlformats.org/officeDocument/2006/relationships/image" Target="../media/image5.jp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D13403F-35BF-43ED-822B-29976C1956EF}" type="doc">
      <dgm:prSet loTypeId="urn:microsoft.com/office/officeart/2005/8/layout/radial2" loCatId="relationship" qsTypeId="urn:microsoft.com/office/officeart/2005/8/quickstyle/simple1" qsCatId="simple" csTypeId="urn:microsoft.com/office/officeart/2005/8/colors/accent1_2" csCatId="accent1" phldr="1"/>
      <dgm:spPr/>
      <dgm:t>
        <a:bodyPr/>
        <a:lstStyle/>
        <a:p>
          <a:endParaRPr lang="en-US"/>
        </a:p>
      </dgm:t>
    </dgm:pt>
    <dgm:pt modelId="{D1AE41EC-08B7-4ABE-8047-1E6F9FA79406}">
      <dgm:prSet phldrT="[Text]"/>
      <dgm:spPr/>
      <dgm:t>
        <a:bodyPr/>
        <a:lstStyle/>
        <a:p>
          <a:r>
            <a:rPr lang="zh-CN" altLang="en-US" dirty="0" smtClean="0"/>
            <a:t>信徒</a:t>
          </a:r>
          <a:endParaRPr lang="en-US" dirty="0"/>
        </a:p>
      </dgm:t>
    </dgm:pt>
    <dgm:pt modelId="{C59C0DFE-DF5C-4DF2-B2D8-CF61EFCF9E13}" type="parTrans" cxnId="{5C07795B-C9B6-4091-BDCC-E5C7DBB96712}">
      <dgm:prSet/>
      <dgm:spPr/>
      <dgm:t>
        <a:bodyPr/>
        <a:lstStyle/>
        <a:p>
          <a:endParaRPr lang="en-US"/>
        </a:p>
      </dgm:t>
    </dgm:pt>
    <dgm:pt modelId="{FD79A885-2CBC-494A-AD78-FF7845552B65}" type="sibTrans" cxnId="{5C07795B-C9B6-4091-BDCC-E5C7DBB96712}">
      <dgm:prSet/>
      <dgm:spPr/>
      <dgm:t>
        <a:bodyPr/>
        <a:lstStyle/>
        <a:p>
          <a:endParaRPr lang="en-US"/>
        </a:p>
      </dgm:t>
    </dgm:pt>
    <dgm:pt modelId="{DC128533-4A96-4207-B9F8-B4EBC879B3BF}">
      <dgm:prSet phldrT="[Text]"/>
      <dgm:spPr/>
      <dgm:t>
        <a:bodyPr/>
        <a:lstStyle/>
        <a:p>
          <a:endParaRPr lang="en-US" dirty="0"/>
        </a:p>
      </dgm:t>
    </dgm:pt>
    <dgm:pt modelId="{6678EECC-FD55-4F6D-9805-D041D057F26D}" type="parTrans" cxnId="{65745CBA-E606-449D-B7F2-38A760825270}">
      <dgm:prSet/>
      <dgm:spPr/>
      <dgm:t>
        <a:bodyPr/>
        <a:lstStyle/>
        <a:p>
          <a:endParaRPr lang="en-US"/>
        </a:p>
      </dgm:t>
    </dgm:pt>
    <dgm:pt modelId="{DA42E217-304B-4C19-A725-B87EFFB8A127}" type="sibTrans" cxnId="{65745CBA-E606-449D-B7F2-38A760825270}">
      <dgm:prSet/>
      <dgm:spPr/>
      <dgm:t>
        <a:bodyPr/>
        <a:lstStyle/>
        <a:p>
          <a:endParaRPr lang="en-US"/>
        </a:p>
      </dgm:t>
    </dgm:pt>
    <dgm:pt modelId="{830FE4DF-AA0D-4BBF-B9AA-CA0F163EDC69}">
      <dgm:prSet phldrT="[Text]"/>
      <dgm:spPr/>
      <dgm:t>
        <a:bodyPr/>
        <a:lstStyle/>
        <a:p>
          <a:r>
            <a:rPr lang="zh-CN" altLang="en-US" dirty="0" smtClean="0"/>
            <a:t>信徒</a:t>
          </a:r>
          <a:endParaRPr lang="en-US" dirty="0"/>
        </a:p>
      </dgm:t>
    </dgm:pt>
    <dgm:pt modelId="{F983E88A-98FE-4764-AF7E-DE6BF9C04666}" type="parTrans" cxnId="{84827C97-A333-41D6-8A04-A2FADE120CA3}">
      <dgm:prSet/>
      <dgm:spPr/>
      <dgm:t>
        <a:bodyPr/>
        <a:lstStyle/>
        <a:p>
          <a:endParaRPr lang="en-US"/>
        </a:p>
      </dgm:t>
    </dgm:pt>
    <dgm:pt modelId="{C69916DF-DEAA-4A81-85A0-B2B29586823D}" type="sibTrans" cxnId="{84827C97-A333-41D6-8A04-A2FADE120CA3}">
      <dgm:prSet/>
      <dgm:spPr/>
      <dgm:t>
        <a:bodyPr/>
        <a:lstStyle/>
        <a:p>
          <a:endParaRPr lang="en-US"/>
        </a:p>
      </dgm:t>
    </dgm:pt>
    <dgm:pt modelId="{08993FBF-65F9-4D1D-B1C1-8041F0D576AE}">
      <dgm:prSet phldrT="[Text]"/>
      <dgm:spPr/>
      <dgm:t>
        <a:bodyPr/>
        <a:lstStyle/>
        <a:p>
          <a:endParaRPr lang="en-US" dirty="0"/>
        </a:p>
      </dgm:t>
    </dgm:pt>
    <dgm:pt modelId="{1EDCB88D-8389-497E-AFD7-D17C51D429F6}" type="parTrans" cxnId="{8DA3B90E-97C5-40B9-94BE-40D9A8090007}">
      <dgm:prSet/>
      <dgm:spPr/>
      <dgm:t>
        <a:bodyPr/>
        <a:lstStyle/>
        <a:p>
          <a:endParaRPr lang="en-US"/>
        </a:p>
      </dgm:t>
    </dgm:pt>
    <dgm:pt modelId="{73F82298-C27F-410D-AE5C-2961227FA038}" type="sibTrans" cxnId="{8DA3B90E-97C5-40B9-94BE-40D9A8090007}">
      <dgm:prSet/>
      <dgm:spPr/>
      <dgm:t>
        <a:bodyPr/>
        <a:lstStyle/>
        <a:p>
          <a:endParaRPr lang="en-US"/>
        </a:p>
      </dgm:t>
    </dgm:pt>
    <dgm:pt modelId="{C77BFB3B-0738-4E47-B888-89DB918E7D1C}">
      <dgm:prSet phldrT="[Text]"/>
      <dgm:spPr/>
      <dgm:t>
        <a:bodyPr/>
        <a:lstStyle/>
        <a:p>
          <a:r>
            <a:rPr lang="zh-CN" altLang="en-US" dirty="0" smtClean="0"/>
            <a:t>信徒</a:t>
          </a:r>
          <a:endParaRPr lang="en-US" dirty="0"/>
        </a:p>
      </dgm:t>
    </dgm:pt>
    <dgm:pt modelId="{0FFEA393-6529-4840-B6AD-4430C7F261A8}" type="parTrans" cxnId="{79EB4A0C-4CE1-450E-BFAF-0D61D660B989}">
      <dgm:prSet/>
      <dgm:spPr/>
      <dgm:t>
        <a:bodyPr/>
        <a:lstStyle/>
        <a:p>
          <a:endParaRPr lang="en-US"/>
        </a:p>
      </dgm:t>
    </dgm:pt>
    <dgm:pt modelId="{4EFA0267-93C4-48DF-B05B-E7044DFF4C18}" type="sibTrans" cxnId="{79EB4A0C-4CE1-450E-BFAF-0D61D660B989}">
      <dgm:prSet/>
      <dgm:spPr/>
      <dgm:t>
        <a:bodyPr/>
        <a:lstStyle/>
        <a:p>
          <a:endParaRPr lang="en-US"/>
        </a:p>
      </dgm:t>
    </dgm:pt>
    <dgm:pt modelId="{5DBE7735-AD20-4973-AEDE-57A5811C1D80}">
      <dgm:prSet phldrT="[Text]"/>
      <dgm:spPr/>
      <dgm:t>
        <a:bodyPr/>
        <a:lstStyle/>
        <a:p>
          <a:endParaRPr lang="en-US" dirty="0"/>
        </a:p>
      </dgm:t>
    </dgm:pt>
    <dgm:pt modelId="{2BBD3F22-F39F-450D-9D8A-D51CD4848163}" type="parTrans" cxnId="{280E2381-97DC-4471-9472-A3F8184122A1}">
      <dgm:prSet/>
      <dgm:spPr/>
      <dgm:t>
        <a:bodyPr/>
        <a:lstStyle/>
        <a:p>
          <a:endParaRPr lang="en-US"/>
        </a:p>
      </dgm:t>
    </dgm:pt>
    <dgm:pt modelId="{D74B22A9-8F1A-4E06-B320-87E1FE88C158}" type="sibTrans" cxnId="{280E2381-97DC-4471-9472-A3F8184122A1}">
      <dgm:prSet/>
      <dgm:spPr/>
      <dgm:t>
        <a:bodyPr/>
        <a:lstStyle/>
        <a:p>
          <a:endParaRPr lang="en-US"/>
        </a:p>
      </dgm:t>
    </dgm:pt>
    <dgm:pt modelId="{C06D6330-8268-49C8-B605-C7F41F9DA6CE}" type="pres">
      <dgm:prSet presAssocID="{2D13403F-35BF-43ED-822B-29976C1956EF}" presName="composite" presStyleCnt="0">
        <dgm:presLayoutVars>
          <dgm:chMax val="5"/>
          <dgm:dir/>
          <dgm:animLvl val="ctr"/>
          <dgm:resizeHandles val="exact"/>
        </dgm:presLayoutVars>
      </dgm:prSet>
      <dgm:spPr/>
      <dgm:t>
        <a:bodyPr/>
        <a:lstStyle/>
        <a:p>
          <a:endParaRPr lang="en-US"/>
        </a:p>
      </dgm:t>
    </dgm:pt>
    <dgm:pt modelId="{390D12C6-4A00-481D-8156-8C5154046617}" type="pres">
      <dgm:prSet presAssocID="{2D13403F-35BF-43ED-822B-29976C1956EF}" presName="cycle" presStyleCnt="0"/>
      <dgm:spPr/>
    </dgm:pt>
    <dgm:pt modelId="{DD97AF25-7675-4B85-BA36-2B8564D87E65}" type="pres">
      <dgm:prSet presAssocID="{2D13403F-35BF-43ED-822B-29976C1956EF}" presName="centerShape" presStyleCnt="0"/>
      <dgm:spPr/>
    </dgm:pt>
    <dgm:pt modelId="{C105B7FF-3202-42C7-85BA-F668D949C95E}" type="pres">
      <dgm:prSet presAssocID="{2D13403F-35BF-43ED-822B-29976C1956EF}" presName="connSite" presStyleLbl="node1" presStyleIdx="0" presStyleCnt="4"/>
      <dgm:spPr/>
    </dgm:pt>
    <dgm:pt modelId="{83F131E7-EA8A-4357-9D53-FF2A07F081AE}" type="pres">
      <dgm:prSet presAssocID="{2D13403F-35BF-43ED-822B-29976C1956EF}" presName="visible" presStyleLbl="node1" presStyleIdx="0" presStyleCnt="4"/>
      <dgm:spPr>
        <a:blipFill>
          <a:blip xmlns:r="http://schemas.openxmlformats.org/officeDocument/2006/relationships" r:embed="rId1">
            <a:grayscl/>
            <a:extLst>
              <a:ext uri="{28A0092B-C50C-407E-A947-70E740481C1C}">
                <a14:useLocalDpi xmlns:a14="http://schemas.microsoft.com/office/drawing/2010/main" val="0"/>
              </a:ext>
            </a:extLst>
          </a:blip>
          <a:srcRect/>
          <a:stretch>
            <a:fillRect t="-1000" b="-1000"/>
          </a:stretch>
        </a:blipFill>
      </dgm:spPr>
    </dgm:pt>
    <dgm:pt modelId="{A38A8275-04F9-490F-8212-EFF0A7DC2758}" type="pres">
      <dgm:prSet presAssocID="{C59C0DFE-DF5C-4DF2-B2D8-CF61EFCF9E13}" presName="Name25" presStyleLbl="parChTrans1D1" presStyleIdx="0" presStyleCnt="3"/>
      <dgm:spPr/>
      <dgm:t>
        <a:bodyPr/>
        <a:lstStyle/>
        <a:p>
          <a:endParaRPr lang="en-US"/>
        </a:p>
      </dgm:t>
    </dgm:pt>
    <dgm:pt modelId="{BADC60CB-739C-411F-819C-48185BC3386C}" type="pres">
      <dgm:prSet presAssocID="{D1AE41EC-08B7-4ABE-8047-1E6F9FA79406}" presName="node" presStyleCnt="0"/>
      <dgm:spPr/>
    </dgm:pt>
    <dgm:pt modelId="{2136CC44-21B6-435C-BBC3-310093681E5A}" type="pres">
      <dgm:prSet presAssocID="{D1AE41EC-08B7-4ABE-8047-1E6F9FA79406}" presName="parentNode" presStyleLbl="node1" presStyleIdx="1" presStyleCnt="4">
        <dgm:presLayoutVars>
          <dgm:chMax val="1"/>
          <dgm:bulletEnabled val="1"/>
        </dgm:presLayoutVars>
      </dgm:prSet>
      <dgm:spPr/>
      <dgm:t>
        <a:bodyPr/>
        <a:lstStyle/>
        <a:p>
          <a:endParaRPr lang="en-US"/>
        </a:p>
      </dgm:t>
    </dgm:pt>
    <dgm:pt modelId="{5D0F90B5-AA9D-428B-A489-4F827356A0A0}" type="pres">
      <dgm:prSet presAssocID="{D1AE41EC-08B7-4ABE-8047-1E6F9FA79406}" presName="childNode" presStyleLbl="revTx" presStyleIdx="0" presStyleCnt="3">
        <dgm:presLayoutVars>
          <dgm:bulletEnabled val="1"/>
        </dgm:presLayoutVars>
      </dgm:prSet>
      <dgm:spPr/>
      <dgm:t>
        <a:bodyPr/>
        <a:lstStyle/>
        <a:p>
          <a:endParaRPr lang="en-US"/>
        </a:p>
      </dgm:t>
    </dgm:pt>
    <dgm:pt modelId="{23B20B5D-A2C9-4A34-9597-29729CA917F1}" type="pres">
      <dgm:prSet presAssocID="{F983E88A-98FE-4764-AF7E-DE6BF9C04666}" presName="Name25" presStyleLbl="parChTrans1D1" presStyleIdx="1" presStyleCnt="3"/>
      <dgm:spPr/>
      <dgm:t>
        <a:bodyPr/>
        <a:lstStyle/>
        <a:p>
          <a:endParaRPr lang="en-US"/>
        </a:p>
      </dgm:t>
    </dgm:pt>
    <dgm:pt modelId="{459DBE8B-04BD-442C-8688-EFE02D0BF8DD}" type="pres">
      <dgm:prSet presAssocID="{830FE4DF-AA0D-4BBF-B9AA-CA0F163EDC69}" presName="node" presStyleCnt="0"/>
      <dgm:spPr/>
    </dgm:pt>
    <dgm:pt modelId="{5F8E17AA-4C90-429D-91D7-A6A2BA36F4BF}" type="pres">
      <dgm:prSet presAssocID="{830FE4DF-AA0D-4BBF-B9AA-CA0F163EDC69}" presName="parentNode" presStyleLbl="node1" presStyleIdx="2" presStyleCnt="4">
        <dgm:presLayoutVars>
          <dgm:chMax val="1"/>
          <dgm:bulletEnabled val="1"/>
        </dgm:presLayoutVars>
      </dgm:prSet>
      <dgm:spPr/>
      <dgm:t>
        <a:bodyPr/>
        <a:lstStyle/>
        <a:p>
          <a:endParaRPr lang="en-US"/>
        </a:p>
      </dgm:t>
    </dgm:pt>
    <dgm:pt modelId="{57CE8346-1C6F-4DB3-A551-F68A97099D5E}" type="pres">
      <dgm:prSet presAssocID="{830FE4DF-AA0D-4BBF-B9AA-CA0F163EDC69}" presName="childNode" presStyleLbl="revTx" presStyleIdx="1" presStyleCnt="3">
        <dgm:presLayoutVars>
          <dgm:bulletEnabled val="1"/>
        </dgm:presLayoutVars>
      </dgm:prSet>
      <dgm:spPr/>
      <dgm:t>
        <a:bodyPr/>
        <a:lstStyle/>
        <a:p>
          <a:endParaRPr lang="en-US"/>
        </a:p>
      </dgm:t>
    </dgm:pt>
    <dgm:pt modelId="{EA058640-2F17-4FB7-819A-DD8F38229F3A}" type="pres">
      <dgm:prSet presAssocID="{0FFEA393-6529-4840-B6AD-4430C7F261A8}" presName="Name25" presStyleLbl="parChTrans1D1" presStyleIdx="2" presStyleCnt="3"/>
      <dgm:spPr/>
      <dgm:t>
        <a:bodyPr/>
        <a:lstStyle/>
        <a:p>
          <a:endParaRPr lang="en-US"/>
        </a:p>
      </dgm:t>
    </dgm:pt>
    <dgm:pt modelId="{0F5C690D-20BA-41E2-9071-12B129577D73}" type="pres">
      <dgm:prSet presAssocID="{C77BFB3B-0738-4E47-B888-89DB918E7D1C}" presName="node" presStyleCnt="0"/>
      <dgm:spPr/>
    </dgm:pt>
    <dgm:pt modelId="{15F8A82A-4E5B-4699-8CA8-06912722F7C8}" type="pres">
      <dgm:prSet presAssocID="{C77BFB3B-0738-4E47-B888-89DB918E7D1C}" presName="parentNode" presStyleLbl="node1" presStyleIdx="3" presStyleCnt="4">
        <dgm:presLayoutVars>
          <dgm:chMax val="1"/>
          <dgm:bulletEnabled val="1"/>
        </dgm:presLayoutVars>
      </dgm:prSet>
      <dgm:spPr/>
      <dgm:t>
        <a:bodyPr/>
        <a:lstStyle/>
        <a:p>
          <a:endParaRPr lang="en-US"/>
        </a:p>
      </dgm:t>
    </dgm:pt>
    <dgm:pt modelId="{2E5A84D3-DE18-4512-82AE-31781B154A97}" type="pres">
      <dgm:prSet presAssocID="{C77BFB3B-0738-4E47-B888-89DB918E7D1C}" presName="childNode" presStyleLbl="revTx" presStyleIdx="2" presStyleCnt="3">
        <dgm:presLayoutVars>
          <dgm:bulletEnabled val="1"/>
        </dgm:presLayoutVars>
      </dgm:prSet>
      <dgm:spPr/>
      <dgm:t>
        <a:bodyPr/>
        <a:lstStyle/>
        <a:p>
          <a:endParaRPr lang="en-US"/>
        </a:p>
      </dgm:t>
    </dgm:pt>
  </dgm:ptLst>
  <dgm:cxnLst>
    <dgm:cxn modelId="{5C07795B-C9B6-4091-BDCC-E5C7DBB96712}" srcId="{2D13403F-35BF-43ED-822B-29976C1956EF}" destId="{D1AE41EC-08B7-4ABE-8047-1E6F9FA79406}" srcOrd="0" destOrd="0" parTransId="{C59C0DFE-DF5C-4DF2-B2D8-CF61EFCF9E13}" sibTransId="{FD79A885-2CBC-494A-AD78-FF7845552B65}"/>
    <dgm:cxn modelId="{65745CBA-E606-449D-B7F2-38A760825270}" srcId="{D1AE41EC-08B7-4ABE-8047-1E6F9FA79406}" destId="{DC128533-4A96-4207-B9F8-B4EBC879B3BF}" srcOrd="0" destOrd="0" parTransId="{6678EECC-FD55-4F6D-9805-D041D057F26D}" sibTransId="{DA42E217-304B-4C19-A725-B87EFFB8A127}"/>
    <dgm:cxn modelId="{79EB4A0C-4CE1-450E-BFAF-0D61D660B989}" srcId="{2D13403F-35BF-43ED-822B-29976C1956EF}" destId="{C77BFB3B-0738-4E47-B888-89DB918E7D1C}" srcOrd="2" destOrd="0" parTransId="{0FFEA393-6529-4840-B6AD-4430C7F261A8}" sibTransId="{4EFA0267-93C4-48DF-B05B-E7044DFF4C18}"/>
    <dgm:cxn modelId="{330DCAD2-7187-4A41-B95D-A8CAB55815F8}" type="presOf" srcId="{2D13403F-35BF-43ED-822B-29976C1956EF}" destId="{C06D6330-8268-49C8-B605-C7F41F9DA6CE}" srcOrd="0" destOrd="0" presId="urn:microsoft.com/office/officeart/2005/8/layout/radial2"/>
    <dgm:cxn modelId="{280E2381-97DC-4471-9472-A3F8184122A1}" srcId="{C77BFB3B-0738-4E47-B888-89DB918E7D1C}" destId="{5DBE7735-AD20-4973-AEDE-57A5811C1D80}" srcOrd="0" destOrd="0" parTransId="{2BBD3F22-F39F-450D-9D8A-D51CD4848163}" sibTransId="{D74B22A9-8F1A-4E06-B320-87E1FE88C158}"/>
    <dgm:cxn modelId="{184EDB46-9130-4CCA-AE19-A5E7C8AB7116}" type="presOf" srcId="{DC128533-4A96-4207-B9F8-B4EBC879B3BF}" destId="{5D0F90B5-AA9D-428B-A489-4F827356A0A0}" srcOrd="0" destOrd="0" presId="urn:microsoft.com/office/officeart/2005/8/layout/radial2"/>
    <dgm:cxn modelId="{053742DD-86C1-44FC-B596-25BBF00CC29C}" type="presOf" srcId="{08993FBF-65F9-4D1D-B1C1-8041F0D576AE}" destId="{57CE8346-1C6F-4DB3-A551-F68A97099D5E}" srcOrd="0" destOrd="0" presId="urn:microsoft.com/office/officeart/2005/8/layout/radial2"/>
    <dgm:cxn modelId="{84827C97-A333-41D6-8A04-A2FADE120CA3}" srcId="{2D13403F-35BF-43ED-822B-29976C1956EF}" destId="{830FE4DF-AA0D-4BBF-B9AA-CA0F163EDC69}" srcOrd="1" destOrd="0" parTransId="{F983E88A-98FE-4764-AF7E-DE6BF9C04666}" sibTransId="{C69916DF-DEAA-4A81-85A0-B2B29586823D}"/>
    <dgm:cxn modelId="{9F4AA31C-A2D7-4BF8-8042-C69B77B8C95A}" type="presOf" srcId="{830FE4DF-AA0D-4BBF-B9AA-CA0F163EDC69}" destId="{5F8E17AA-4C90-429D-91D7-A6A2BA36F4BF}" srcOrd="0" destOrd="0" presId="urn:microsoft.com/office/officeart/2005/8/layout/radial2"/>
    <dgm:cxn modelId="{408F2A7E-277B-4FAA-9AC7-7091C54BC5DE}" type="presOf" srcId="{0FFEA393-6529-4840-B6AD-4430C7F261A8}" destId="{EA058640-2F17-4FB7-819A-DD8F38229F3A}" srcOrd="0" destOrd="0" presId="urn:microsoft.com/office/officeart/2005/8/layout/radial2"/>
    <dgm:cxn modelId="{C41C4CFE-CACB-46FA-BF5A-725ACF695649}" type="presOf" srcId="{D1AE41EC-08B7-4ABE-8047-1E6F9FA79406}" destId="{2136CC44-21B6-435C-BBC3-310093681E5A}" srcOrd="0" destOrd="0" presId="urn:microsoft.com/office/officeart/2005/8/layout/radial2"/>
    <dgm:cxn modelId="{8DA3B90E-97C5-40B9-94BE-40D9A8090007}" srcId="{830FE4DF-AA0D-4BBF-B9AA-CA0F163EDC69}" destId="{08993FBF-65F9-4D1D-B1C1-8041F0D576AE}" srcOrd="0" destOrd="0" parTransId="{1EDCB88D-8389-497E-AFD7-D17C51D429F6}" sibTransId="{73F82298-C27F-410D-AE5C-2961227FA038}"/>
    <dgm:cxn modelId="{AF467634-AF68-4FA5-AC4F-9F4BC633DE6F}" type="presOf" srcId="{C59C0DFE-DF5C-4DF2-B2D8-CF61EFCF9E13}" destId="{A38A8275-04F9-490F-8212-EFF0A7DC2758}" srcOrd="0" destOrd="0" presId="urn:microsoft.com/office/officeart/2005/8/layout/radial2"/>
    <dgm:cxn modelId="{335030AE-0E40-47A3-AD40-65B1C5DC1913}" type="presOf" srcId="{F983E88A-98FE-4764-AF7E-DE6BF9C04666}" destId="{23B20B5D-A2C9-4A34-9597-29729CA917F1}" srcOrd="0" destOrd="0" presId="urn:microsoft.com/office/officeart/2005/8/layout/radial2"/>
    <dgm:cxn modelId="{B9B99CBA-69E9-40EF-A92F-0B45CDE5FD33}" type="presOf" srcId="{C77BFB3B-0738-4E47-B888-89DB918E7D1C}" destId="{15F8A82A-4E5B-4699-8CA8-06912722F7C8}" srcOrd="0" destOrd="0" presId="urn:microsoft.com/office/officeart/2005/8/layout/radial2"/>
    <dgm:cxn modelId="{9C3C7A56-6330-4261-BA3A-B341A0EFF6CC}" type="presOf" srcId="{5DBE7735-AD20-4973-AEDE-57A5811C1D80}" destId="{2E5A84D3-DE18-4512-82AE-31781B154A97}" srcOrd="0" destOrd="0" presId="urn:microsoft.com/office/officeart/2005/8/layout/radial2"/>
    <dgm:cxn modelId="{C9EC306C-FCBC-4BC5-8404-90BC29162DB7}" type="presParOf" srcId="{C06D6330-8268-49C8-B605-C7F41F9DA6CE}" destId="{390D12C6-4A00-481D-8156-8C5154046617}" srcOrd="0" destOrd="0" presId="urn:microsoft.com/office/officeart/2005/8/layout/radial2"/>
    <dgm:cxn modelId="{263FDBEC-A0CE-4A91-8065-FCE3A8BB855A}" type="presParOf" srcId="{390D12C6-4A00-481D-8156-8C5154046617}" destId="{DD97AF25-7675-4B85-BA36-2B8564D87E65}" srcOrd="0" destOrd="0" presId="urn:microsoft.com/office/officeart/2005/8/layout/radial2"/>
    <dgm:cxn modelId="{4482660B-5A09-44E9-BCC5-D36440C2623F}" type="presParOf" srcId="{DD97AF25-7675-4B85-BA36-2B8564D87E65}" destId="{C105B7FF-3202-42C7-85BA-F668D949C95E}" srcOrd="0" destOrd="0" presId="urn:microsoft.com/office/officeart/2005/8/layout/radial2"/>
    <dgm:cxn modelId="{C80A51D4-D2E5-4708-9E21-F7D027C0FF87}" type="presParOf" srcId="{DD97AF25-7675-4B85-BA36-2B8564D87E65}" destId="{83F131E7-EA8A-4357-9D53-FF2A07F081AE}" srcOrd="1" destOrd="0" presId="urn:microsoft.com/office/officeart/2005/8/layout/radial2"/>
    <dgm:cxn modelId="{BC525F25-261B-47E5-AD69-C014AED950BE}" type="presParOf" srcId="{390D12C6-4A00-481D-8156-8C5154046617}" destId="{A38A8275-04F9-490F-8212-EFF0A7DC2758}" srcOrd="1" destOrd="0" presId="urn:microsoft.com/office/officeart/2005/8/layout/radial2"/>
    <dgm:cxn modelId="{6F270575-33B6-4AB5-897D-418F88A1EA31}" type="presParOf" srcId="{390D12C6-4A00-481D-8156-8C5154046617}" destId="{BADC60CB-739C-411F-819C-48185BC3386C}" srcOrd="2" destOrd="0" presId="urn:microsoft.com/office/officeart/2005/8/layout/radial2"/>
    <dgm:cxn modelId="{1D9AAC7F-E2AA-4D11-BDA8-6347A8FAC72F}" type="presParOf" srcId="{BADC60CB-739C-411F-819C-48185BC3386C}" destId="{2136CC44-21B6-435C-BBC3-310093681E5A}" srcOrd="0" destOrd="0" presId="urn:microsoft.com/office/officeart/2005/8/layout/radial2"/>
    <dgm:cxn modelId="{7D8CBB50-7783-4E13-9759-285CACD7D8C3}" type="presParOf" srcId="{BADC60CB-739C-411F-819C-48185BC3386C}" destId="{5D0F90B5-AA9D-428B-A489-4F827356A0A0}" srcOrd="1" destOrd="0" presId="urn:microsoft.com/office/officeart/2005/8/layout/radial2"/>
    <dgm:cxn modelId="{B9A5D83C-FC64-48AA-9CF3-4401490BA26B}" type="presParOf" srcId="{390D12C6-4A00-481D-8156-8C5154046617}" destId="{23B20B5D-A2C9-4A34-9597-29729CA917F1}" srcOrd="3" destOrd="0" presId="urn:microsoft.com/office/officeart/2005/8/layout/radial2"/>
    <dgm:cxn modelId="{2AB6A9F0-0B86-46A8-AB54-F95D2097DB18}" type="presParOf" srcId="{390D12C6-4A00-481D-8156-8C5154046617}" destId="{459DBE8B-04BD-442C-8688-EFE02D0BF8DD}" srcOrd="4" destOrd="0" presId="urn:microsoft.com/office/officeart/2005/8/layout/radial2"/>
    <dgm:cxn modelId="{5192FFB8-704D-4D8E-AAEB-595204E62A7C}" type="presParOf" srcId="{459DBE8B-04BD-442C-8688-EFE02D0BF8DD}" destId="{5F8E17AA-4C90-429D-91D7-A6A2BA36F4BF}" srcOrd="0" destOrd="0" presId="urn:microsoft.com/office/officeart/2005/8/layout/radial2"/>
    <dgm:cxn modelId="{30422900-CD9B-4AAD-AD1D-F26756AFBFB8}" type="presParOf" srcId="{459DBE8B-04BD-442C-8688-EFE02D0BF8DD}" destId="{57CE8346-1C6F-4DB3-A551-F68A97099D5E}" srcOrd="1" destOrd="0" presId="urn:microsoft.com/office/officeart/2005/8/layout/radial2"/>
    <dgm:cxn modelId="{7E13B325-1F7C-4CEB-90CF-07B7B861BA44}" type="presParOf" srcId="{390D12C6-4A00-481D-8156-8C5154046617}" destId="{EA058640-2F17-4FB7-819A-DD8F38229F3A}" srcOrd="5" destOrd="0" presId="urn:microsoft.com/office/officeart/2005/8/layout/radial2"/>
    <dgm:cxn modelId="{2283502A-7D35-4A03-8F60-D9A689A30414}" type="presParOf" srcId="{390D12C6-4A00-481D-8156-8C5154046617}" destId="{0F5C690D-20BA-41E2-9071-12B129577D73}" srcOrd="6" destOrd="0" presId="urn:microsoft.com/office/officeart/2005/8/layout/radial2"/>
    <dgm:cxn modelId="{1329662B-C94C-498E-B30E-9B5F51E93258}" type="presParOf" srcId="{0F5C690D-20BA-41E2-9071-12B129577D73}" destId="{15F8A82A-4E5B-4699-8CA8-06912722F7C8}" srcOrd="0" destOrd="0" presId="urn:microsoft.com/office/officeart/2005/8/layout/radial2"/>
    <dgm:cxn modelId="{E94F4375-313B-4590-9165-CC73BEE26B53}" type="presParOf" srcId="{0F5C690D-20BA-41E2-9071-12B129577D73}" destId="{2E5A84D3-DE18-4512-82AE-31781B154A97}" srcOrd="1" destOrd="0" presId="urn:microsoft.com/office/officeart/2005/8/layout/radial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D13403F-35BF-43ED-822B-29976C1956EF}" type="doc">
      <dgm:prSet loTypeId="urn:microsoft.com/office/officeart/2005/8/layout/radial2" loCatId="relationship" qsTypeId="urn:microsoft.com/office/officeart/2005/8/quickstyle/simple1" qsCatId="simple" csTypeId="urn:microsoft.com/office/officeart/2005/8/colors/accent1_2" csCatId="accent1" phldr="1"/>
      <dgm:spPr/>
      <dgm:t>
        <a:bodyPr/>
        <a:lstStyle/>
        <a:p>
          <a:endParaRPr lang="en-US"/>
        </a:p>
      </dgm:t>
    </dgm:pt>
    <dgm:pt modelId="{D1AE41EC-08B7-4ABE-8047-1E6F9FA79406}">
      <dgm:prSet phldrT="[Text]"/>
      <dgm:spPr/>
      <dgm:t>
        <a:bodyPr/>
        <a:lstStyle/>
        <a:p>
          <a:r>
            <a:rPr lang="zh-CN" altLang="en-US" dirty="0" smtClean="0"/>
            <a:t>信徒</a:t>
          </a:r>
          <a:endParaRPr lang="en-US" dirty="0"/>
        </a:p>
      </dgm:t>
    </dgm:pt>
    <dgm:pt modelId="{C59C0DFE-DF5C-4DF2-B2D8-CF61EFCF9E13}" type="parTrans" cxnId="{5C07795B-C9B6-4091-BDCC-E5C7DBB96712}">
      <dgm:prSet/>
      <dgm:spPr/>
      <dgm:t>
        <a:bodyPr/>
        <a:lstStyle/>
        <a:p>
          <a:endParaRPr lang="en-US"/>
        </a:p>
      </dgm:t>
    </dgm:pt>
    <dgm:pt modelId="{FD79A885-2CBC-494A-AD78-FF7845552B65}" type="sibTrans" cxnId="{5C07795B-C9B6-4091-BDCC-E5C7DBB96712}">
      <dgm:prSet/>
      <dgm:spPr/>
      <dgm:t>
        <a:bodyPr/>
        <a:lstStyle/>
        <a:p>
          <a:endParaRPr lang="en-US"/>
        </a:p>
      </dgm:t>
    </dgm:pt>
    <dgm:pt modelId="{830FE4DF-AA0D-4BBF-B9AA-CA0F163EDC69}">
      <dgm:prSet phldrT="[Text]"/>
      <dgm:spPr/>
      <dgm:t>
        <a:bodyPr/>
        <a:lstStyle/>
        <a:p>
          <a:r>
            <a:rPr lang="zh-CN" altLang="en-US" dirty="0" smtClean="0"/>
            <a:t>信徒</a:t>
          </a:r>
          <a:endParaRPr lang="en-US" dirty="0"/>
        </a:p>
      </dgm:t>
    </dgm:pt>
    <dgm:pt modelId="{F983E88A-98FE-4764-AF7E-DE6BF9C04666}" type="parTrans" cxnId="{84827C97-A333-41D6-8A04-A2FADE120CA3}">
      <dgm:prSet/>
      <dgm:spPr/>
      <dgm:t>
        <a:bodyPr/>
        <a:lstStyle/>
        <a:p>
          <a:endParaRPr lang="en-US"/>
        </a:p>
      </dgm:t>
    </dgm:pt>
    <dgm:pt modelId="{C69916DF-DEAA-4A81-85A0-B2B29586823D}" type="sibTrans" cxnId="{84827C97-A333-41D6-8A04-A2FADE120CA3}">
      <dgm:prSet/>
      <dgm:spPr/>
      <dgm:t>
        <a:bodyPr/>
        <a:lstStyle/>
        <a:p>
          <a:endParaRPr lang="en-US"/>
        </a:p>
      </dgm:t>
    </dgm:pt>
    <dgm:pt modelId="{C77BFB3B-0738-4E47-B888-89DB918E7D1C}">
      <dgm:prSet phldrT="[Text]"/>
      <dgm:spPr/>
      <dgm:t>
        <a:bodyPr/>
        <a:lstStyle/>
        <a:p>
          <a:r>
            <a:rPr lang="zh-CN" altLang="en-US" dirty="0" smtClean="0"/>
            <a:t>信徒</a:t>
          </a:r>
          <a:endParaRPr lang="en-US" dirty="0"/>
        </a:p>
      </dgm:t>
    </dgm:pt>
    <dgm:pt modelId="{0FFEA393-6529-4840-B6AD-4430C7F261A8}" type="parTrans" cxnId="{79EB4A0C-4CE1-450E-BFAF-0D61D660B989}">
      <dgm:prSet/>
      <dgm:spPr/>
      <dgm:t>
        <a:bodyPr/>
        <a:lstStyle/>
        <a:p>
          <a:endParaRPr lang="en-US"/>
        </a:p>
      </dgm:t>
    </dgm:pt>
    <dgm:pt modelId="{4EFA0267-93C4-48DF-B05B-E7044DFF4C18}" type="sibTrans" cxnId="{79EB4A0C-4CE1-450E-BFAF-0D61D660B989}">
      <dgm:prSet/>
      <dgm:spPr/>
      <dgm:t>
        <a:bodyPr/>
        <a:lstStyle/>
        <a:p>
          <a:endParaRPr lang="en-US"/>
        </a:p>
      </dgm:t>
    </dgm:pt>
    <dgm:pt modelId="{C06D6330-8268-49C8-B605-C7F41F9DA6CE}" type="pres">
      <dgm:prSet presAssocID="{2D13403F-35BF-43ED-822B-29976C1956EF}" presName="composite" presStyleCnt="0">
        <dgm:presLayoutVars>
          <dgm:chMax val="5"/>
          <dgm:dir/>
          <dgm:animLvl val="ctr"/>
          <dgm:resizeHandles val="exact"/>
        </dgm:presLayoutVars>
      </dgm:prSet>
      <dgm:spPr/>
      <dgm:t>
        <a:bodyPr/>
        <a:lstStyle/>
        <a:p>
          <a:endParaRPr lang="en-US"/>
        </a:p>
      </dgm:t>
    </dgm:pt>
    <dgm:pt modelId="{390D12C6-4A00-481D-8156-8C5154046617}" type="pres">
      <dgm:prSet presAssocID="{2D13403F-35BF-43ED-822B-29976C1956EF}" presName="cycle" presStyleCnt="0"/>
      <dgm:spPr/>
    </dgm:pt>
    <dgm:pt modelId="{DD97AF25-7675-4B85-BA36-2B8564D87E65}" type="pres">
      <dgm:prSet presAssocID="{2D13403F-35BF-43ED-822B-29976C1956EF}" presName="centerShape" presStyleCnt="0"/>
      <dgm:spPr/>
    </dgm:pt>
    <dgm:pt modelId="{C105B7FF-3202-42C7-85BA-F668D949C95E}" type="pres">
      <dgm:prSet presAssocID="{2D13403F-35BF-43ED-822B-29976C1956EF}" presName="connSite" presStyleLbl="node1" presStyleIdx="0" presStyleCnt="4"/>
      <dgm:spPr/>
    </dgm:pt>
    <dgm:pt modelId="{83F131E7-EA8A-4357-9D53-FF2A07F081AE}" type="pres">
      <dgm:prSet presAssocID="{2D13403F-35BF-43ED-822B-29976C1956EF}" presName="visible" presStyleLbl="node1" presStyleIdx="0" presStyleCnt="4"/>
      <dgm:spPr/>
    </dgm:pt>
    <dgm:pt modelId="{A38A8275-04F9-490F-8212-EFF0A7DC2758}" type="pres">
      <dgm:prSet presAssocID="{C59C0DFE-DF5C-4DF2-B2D8-CF61EFCF9E13}" presName="Name25" presStyleLbl="parChTrans1D1" presStyleIdx="0" presStyleCnt="3"/>
      <dgm:spPr/>
      <dgm:t>
        <a:bodyPr/>
        <a:lstStyle/>
        <a:p>
          <a:endParaRPr lang="en-US"/>
        </a:p>
      </dgm:t>
    </dgm:pt>
    <dgm:pt modelId="{BADC60CB-739C-411F-819C-48185BC3386C}" type="pres">
      <dgm:prSet presAssocID="{D1AE41EC-08B7-4ABE-8047-1E6F9FA79406}" presName="node" presStyleCnt="0"/>
      <dgm:spPr/>
    </dgm:pt>
    <dgm:pt modelId="{2136CC44-21B6-435C-BBC3-310093681E5A}" type="pres">
      <dgm:prSet presAssocID="{D1AE41EC-08B7-4ABE-8047-1E6F9FA79406}" presName="parentNode" presStyleLbl="node1" presStyleIdx="1" presStyleCnt="4">
        <dgm:presLayoutVars>
          <dgm:chMax val="1"/>
          <dgm:bulletEnabled val="1"/>
        </dgm:presLayoutVars>
      </dgm:prSet>
      <dgm:spPr/>
      <dgm:t>
        <a:bodyPr/>
        <a:lstStyle/>
        <a:p>
          <a:endParaRPr lang="en-US"/>
        </a:p>
      </dgm:t>
    </dgm:pt>
    <dgm:pt modelId="{5D0F90B5-AA9D-428B-A489-4F827356A0A0}" type="pres">
      <dgm:prSet presAssocID="{D1AE41EC-08B7-4ABE-8047-1E6F9FA79406}" presName="childNode" presStyleLbl="revTx" presStyleIdx="0" presStyleCnt="0">
        <dgm:presLayoutVars>
          <dgm:bulletEnabled val="1"/>
        </dgm:presLayoutVars>
      </dgm:prSet>
      <dgm:spPr/>
      <dgm:t>
        <a:bodyPr/>
        <a:lstStyle/>
        <a:p>
          <a:endParaRPr lang="en-US"/>
        </a:p>
      </dgm:t>
    </dgm:pt>
    <dgm:pt modelId="{23B20B5D-A2C9-4A34-9597-29729CA917F1}" type="pres">
      <dgm:prSet presAssocID="{F983E88A-98FE-4764-AF7E-DE6BF9C04666}" presName="Name25" presStyleLbl="parChTrans1D1" presStyleIdx="1" presStyleCnt="3"/>
      <dgm:spPr/>
      <dgm:t>
        <a:bodyPr/>
        <a:lstStyle/>
        <a:p>
          <a:endParaRPr lang="en-US"/>
        </a:p>
      </dgm:t>
    </dgm:pt>
    <dgm:pt modelId="{459DBE8B-04BD-442C-8688-EFE02D0BF8DD}" type="pres">
      <dgm:prSet presAssocID="{830FE4DF-AA0D-4BBF-B9AA-CA0F163EDC69}" presName="node" presStyleCnt="0"/>
      <dgm:spPr/>
    </dgm:pt>
    <dgm:pt modelId="{5F8E17AA-4C90-429D-91D7-A6A2BA36F4BF}" type="pres">
      <dgm:prSet presAssocID="{830FE4DF-AA0D-4BBF-B9AA-CA0F163EDC69}" presName="parentNode" presStyleLbl="node1" presStyleIdx="2" presStyleCnt="4">
        <dgm:presLayoutVars>
          <dgm:chMax val="1"/>
          <dgm:bulletEnabled val="1"/>
        </dgm:presLayoutVars>
      </dgm:prSet>
      <dgm:spPr/>
      <dgm:t>
        <a:bodyPr/>
        <a:lstStyle/>
        <a:p>
          <a:endParaRPr lang="en-US"/>
        </a:p>
      </dgm:t>
    </dgm:pt>
    <dgm:pt modelId="{57CE8346-1C6F-4DB3-A551-F68A97099D5E}" type="pres">
      <dgm:prSet presAssocID="{830FE4DF-AA0D-4BBF-B9AA-CA0F163EDC69}" presName="childNode" presStyleLbl="revTx" presStyleIdx="0" presStyleCnt="0">
        <dgm:presLayoutVars>
          <dgm:bulletEnabled val="1"/>
        </dgm:presLayoutVars>
      </dgm:prSet>
      <dgm:spPr/>
      <dgm:t>
        <a:bodyPr/>
        <a:lstStyle/>
        <a:p>
          <a:endParaRPr lang="en-US"/>
        </a:p>
      </dgm:t>
    </dgm:pt>
    <dgm:pt modelId="{EA058640-2F17-4FB7-819A-DD8F38229F3A}" type="pres">
      <dgm:prSet presAssocID="{0FFEA393-6529-4840-B6AD-4430C7F261A8}" presName="Name25" presStyleLbl="parChTrans1D1" presStyleIdx="2" presStyleCnt="3"/>
      <dgm:spPr/>
      <dgm:t>
        <a:bodyPr/>
        <a:lstStyle/>
        <a:p>
          <a:endParaRPr lang="en-US"/>
        </a:p>
      </dgm:t>
    </dgm:pt>
    <dgm:pt modelId="{0F5C690D-20BA-41E2-9071-12B129577D73}" type="pres">
      <dgm:prSet presAssocID="{C77BFB3B-0738-4E47-B888-89DB918E7D1C}" presName="node" presStyleCnt="0"/>
      <dgm:spPr/>
    </dgm:pt>
    <dgm:pt modelId="{15F8A82A-4E5B-4699-8CA8-06912722F7C8}" type="pres">
      <dgm:prSet presAssocID="{C77BFB3B-0738-4E47-B888-89DB918E7D1C}" presName="parentNode" presStyleLbl="node1" presStyleIdx="3" presStyleCnt="4">
        <dgm:presLayoutVars>
          <dgm:chMax val="1"/>
          <dgm:bulletEnabled val="1"/>
        </dgm:presLayoutVars>
      </dgm:prSet>
      <dgm:spPr/>
      <dgm:t>
        <a:bodyPr/>
        <a:lstStyle/>
        <a:p>
          <a:endParaRPr lang="en-US"/>
        </a:p>
      </dgm:t>
    </dgm:pt>
    <dgm:pt modelId="{2E5A84D3-DE18-4512-82AE-31781B154A97}" type="pres">
      <dgm:prSet presAssocID="{C77BFB3B-0738-4E47-B888-89DB918E7D1C}" presName="childNode" presStyleLbl="revTx" presStyleIdx="0" presStyleCnt="0">
        <dgm:presLayoutVars>
          <dgm:bulletEnabled val="1"/>
        </dgm:presLayoutVars>
      </dgm:prSet>
      <dgm:spPr/>
      <dgm:t>
        <a:bodyPr/>
        <a:lstStyle/>
        <a:p>
          <a:endParaRPr lang="en-US"/>
        </a:p>
      </dgm:t>
    </dgm:pt>
  </dgm:ptLst>
  <dgm:cxnLst>
    <dgm:cxn modelId="{6D9F0371-7600-4F85-8CF8-B70F8314DA2A}" type="presOf" srcId="{F983E88A-98FE-4764-AF7E-DE6BF9C04666}" destId="{23B20B5D-A2C9-4A34-9597-29729CA917F1}" srcOrd="0" destOrd="0" presId="urn:microsoft.com/office/officeart/2005/8/layout/radial2"/>
    <dgm:cxn modelId="{5C07795B-C9B6-4091-BDCC-E5C7DBB96712}" srcId="{2D13403F-35BF-43ED-822B-29976C1956EF}" destId="{D1AE41EC-08B7-4ABE-8047-1E6F9FA79406}" srcOrd="0" destOrd="0" parTransId="{C59C0DFE-DF5C-4DF2-B2D8-CF61EFCF9E13}" sibTransId="{FD79A885-2CBC-494A-AD78-FF7845552B65}"/>
    <dgm:cxn modelId="{C84D277C-4084-4EB9-A865-0A3A6EAA131C}" type="presOf" srcId="{C77BFB3B-0738-4E47-B888-89DB918E7D1C}" destId="{15F8A82A-4E5B-4699-8CA8-06912722F7C8}" srcOrd="0" destOrd="0" presId="urn:microsoft.com/office/officeart/2005/8/layout/radial2"/>
    <dgm:cxn modelId="{79EB4A0C-4CE1-450E-BFAF-0D61D660B989}" srcId="{2D13403F-35BF-43ED-822B-29976C1956EF}" destId="{C77BFB3B-0738-4E47-B888-89DB918E7D1C}" srcOrd="2" destOrd="0" parTransId="{0FFEA393-6529-4840-B6AD-4430C7F261A8}" sibTransId="{4EFA0267-93C4-48DF-B05B-E7044DFF4C18}"/>
    <dgm:cxn modelId="{97D2C177-DF84-4C7C-B42E-46CAD0BF918F}" type="presOf" srcId="{0FFEA393-6529-4840-B6AD-4430C7F261A8}" destId="{EA058640-2F17-4FB7-819A-DD8F38229F3A}" srcOrd="0" destOrd="0" presId="urn:microsoft.com/office/officeart/2005/8/layout/radial2"/>
    <dgm:cxn modelId="{84827C97-A333-41D6-8A04-A2FADE120CA3}" srcId="{2D13403F-35BF-43ED-822B-29976C1956EF}" destId="{830FE4DF-AA0D-4BBF-B9AA-CA0F163EDC69}" srcOrd="1" destOrd="0" parTransId="{F983E88A-98FE-4764-AF7E-DE6BF9C04666}" sibTransId="{C69916DF-DEAA-4A81-85A0-B2B29586823D}"/>
    <dgm:cxn modelId="{D8C784B2-1E8C-4A7B-A498-C30174B95010}" type="presOf" srcId="{830FE4DF-AA0D-4BBF-B9AA-CA0F163EDC69}" destId="{5F8E17AA-4C90-429D-91D7-A6A2BA36F4BF}" srcOrd="0" destOrd="0" presId="urn:microsoft.com/office/officeart/2005/8/layout/radial2"/>
    <dgm:cxn modelId="{3193EC36-A1E8-45C1-ACBE-9953025160DB}" type="presOf" srcId="{C59C0DFE-DF5C-4DF2-B2D8-CF61EFCF9E13}" destId="{A38A8275-04F9-490F-8212-EFF0A7DC2758}" srcOrd="0" destOrd="0" presId="urn:microsoft.com/office/officeart/2005/8/layout/radial2"/>
    <dgm:cxn modelId="{078707D9-6B9C-430C-8F8A-2B8F567F2760}" type="presOf" srcId="{D1AE41EC-08B7-4ABE-8047-1E6F9FA79406}" destId="{2136CC44-21B6-435C-BBC3-310093681E5A}" srcOrd="0" destOrd="0" presId="urn:microsoft.com/office/officeart/2005/8/layout/radial2"/>
    <dgm:cxn modelId="{E177E38F-50A5-449E-9C12-3B929AC54CD2}" type="presOf" srcId="{2D13403F-35BF-43ED-822B-29976C1956EF}" destId="{C06D6330-8268-49C8-B605-C7F41F9DA6CE}" srcOrd="0" destOrd="0" presId="urn:microsoft.com/office/officeart/2005/8/layout/radial2"/>
    <dgm:cxn modelId="{3E2D40B3-FFC3-4993-A7E2-E2567D3ADE00}" type="presParOf" srcId="{C06D6330-8268-49C8-B605-C7F41F9DA6CE}" destId="{390D12C6-4A00-481D-8156-8C5154046617}" srcOrd="0" destOrd="0" presId="urn:microsoft.com/office/officeart/2005/8/layout/radial2"/>
    <dgm:cxn modelId="{C9E0958D-ABAE-45EB-981C-28E17D9699F1}" type="presParOf" srcId="{390D12C6-4A00-481D-8156-8C5154046617}" destId="{DD97AF25-7675-4B85-BA36-2B8564D87E65}" srcOrd="0" destOrd="0" presId="urn:microsoft.com/office/officeart/2005/8/layout/radial2"/>
    <dgm:cxn modelId="{54D0E9E1-1AF6-46A3-BD57-6887DC74E491}" type="presParOf" srcId="{DD97AF25-7675-4B85-BA36-2B8564D87E65}" destId="{C105B7FF-3202-42C7-85BA-F668D949C95E}" srcOrd="0" destOrd="0" presId="urn:microsoft.com/office/officeart/2005/8/layout/radial2"/>
    <dgm:cxn modelId="{BD38754D-41A7-418C-9FE6-18BEF242E239}" type="presParOf" srcId="{DD97AF25-7675-4B85-BA36-2B8564D87E65}" destId="{83F131E7-EA8A-4357-9D53-FF2A07F081AE}" srcOrd="1" destOrd="0" presId="urn:microsoft.com/office/officeart/2005/8/layout/radial2"/>
    <dgm:cxn modelId="{C580178F-A6C6-4B23-A46F-0918516180E4}" type="presParOf" srcId="{390D12C6-4A00-481D-8156-8C5154046617}" destId="{A38A8275-04F9-490F-8212-EFF0A7DC2758}" srcOrd="1" destOrd="0" presId="urn:microsoft.com/office/officeart/2005/8/layout/radial2"/>
    <dgm:cxn modelId="{F0D57240-302B-4290-B23B-89916F79819F}" type="presParOf" srcId="{390D12C6-4A00-481D-8156-8C5154046617}" destId="{BADC60CB-739C-411F-819C-48185BC3386C}" srcOrd="2" destOrd="0" presId="urn:microsoft.com/office/officeart/2005/8/layout/radial2"/>
    <dgm:cxn modelId="{E3FDF5AB-AB44-4D40-8583-7702C85686FF}" type="presParOf" srcId="{BADC60CB-739C-411F-819C-48185BC3386C}" destId="{2136CC44-21B6-435C-BBC3-310093681E5A}" srcOrd="0" destOrd="0" presId="urn:microsoft.com/office/officeart/2005/8/layout/radial2"/>
    <dgm:cxn modelId="{E1D46AFA-DD1B-4F66-893F-001614B44B70}" type="presParOf" srcId="{BADC60CB-739C-411F-819C-48185BC3386C}" destId="{5D0F90B5-AA9D-428B-A489-4F827356A0A0}" srcOrd="1" destOrd="0" presId="urn:microsoft.com/office/officeart/2005/8/layout/radial2"/>
    <dgm:cxn modelId="{E2E5E462-B3DD-4745-893D-744F58AB5FD8}" type="presParOf" srcId="{390D12C6-4A00-481D-8156-8C5154046617}" destId="{23B20B5D-A2C9-4A34-9597-29729CA917F1}" srcOrd="3" destOrd="0" presId="urn:microsoft.com/office/officeart/2005/8/layout/radial2"/>
    <dgm:cxn modelId="{C78D342A-1612-4704-A14F-61A7D821F321}" type="presParOf" srcId="{390D12C6-4A00-481D-8156-8C5154046617}" destId="{459DBE8B-04BD-442C-8688-EFE02D0BF8DD}" srcOrd="4" destOrd="0" presId="urn:microsoft.com/office/officeart/2005/8/layout/radial2"/>
    <dgm:cxn modelId="{E64CEF36-4032-4122-88CF-C7AE2357B770}" type="presParOf" srcId="{459DBE8B-04BD-442C-8688-EFE02D0BF8DD}" destId="{5F8E17AA-4C90-429D-91D7-A6A2BA36F4BF}" srcOrd="0" destOrd="0" presId="urn:microsoft.com/office/officeart/2005/8/layout/radial2"/>
    <dgm:cxn modelId="{4DAE99CA-CCC5-4ACB-AA5A-D7831B7C21B6}" type="presParOf" srcId="{459DBE8B-04BD-442C-8688-EFE02D0BF8DD}" destId="{57CE8346-1C6F-4DB3-A551-F68A97099D5E}" srcOrd="1" destOrd="0" presId="urn:microsoft.com/office/officeart/2005/8/layout/radial2"/>
    <dgm:cxn modelId="{CF608E91-61AC-47B1-8CFA-9B75EF3C8B62}" type="presParOf" srcId="{390D12C6-4A00-481D-8156-8C5154046617}" destId="{EA058640-2F17-4FB7-819A-DD8F38229F3A}" srcOrd="5" destOrd="0" presId="urn:microsoft.com/office/officeart/2005/8/layout/radial2"/>
    <dgm:cxn modelId="{F3262BDF-2139-45A0-B806-8706BCC5A2F1}" type="presParOf" srcId="{390D12C6-4A00-481D-8156-8C5154046617}" destId="{0F5C690D-20BA-41E2-9071-12B129577D73}" srcOrd="6" destOrd="0" presId="urn:microsoft.com/office/officeart/2005/8/layout/radial2"/>
    <dgm:cxn modelId="{DE4FE3CA-8132-4239-8C0E-B8870A08D63D}" type="presParOf" srcId="{0F5C690D-20BA-41E2-9071-12B129577D73}" destId="{15F8A82A-4E5B-4699-8CA8-06912722F7C8}" srcOrd="0" destOrd="0" presId="urn:microsoft.com/office/officeart/2005/8/layout/radial2"/>
    <dgm:cxn modelId="{CCEF5471-C21D-4A26-9950-86BA76CCF764}" type="presParOf" srcId="{0F5C690D-20BA-41E2-9071-12B129577D73}" destId="{2E5A84D3-DE18-4512-82AE-31781B154A97}" srcOrd="1" destOrd="0" presId="urn:microsoft.com/office/officeart/2005/8/layout/radial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D13403F-35BF-43ED-822B-29976C1956EF}" type="doc">
      <dgm:prSet loTypeId="urn:microsoft.com/office/officeart/2005/8/layout/radial2" loCatId="relationship" qsTypeId="urn:microsoft.com/office/officeart/2005/8/quickstyle/simple1" qsCatId="simple" csTypeId="urn:microsoft.com/office/officeart/2005/8/colors/accent1_2" csCatId="accent1" phldr="1"/>
      <dgm:spPr/>
      <dgm:t>
        <a:bodyPr/>
        <a:lstStyle/>
        <a:p>
          <a:endParaRPr lang="en-US"/>
        </a:p>
      </dgm:t>
    </dgm:pt>
    <dgm:pt modelId="{D1AE41EC-08B7-4ABE-8047-1E6F9FA79406}">
      <dgm:prSet phldrT="[Text]"/>
      <dgm:spPr/>
      <dgm:t>
        <a:bodyPr/>
        <a:lstStyle/>
        <a:p>
          <a:r>
            <a:rPr lang="zh-CN" altLang="en-US" dirty="0" smtClean="0"/>
            <a:t>信徒</a:t>
          </a:r>
          <a:endParaRPr lang="en-US" dirty="0"/>
        </a:p>
      </dgm:t>
    </dgm:pt>
    <dgm:pt modelId="{C59C0DFE-DF5C-4DF2-B2D8-CF61EFCF9E13}" type="parTrans" cxnId="{5C07795B-C9B6-4091-BDCC-E5C7DBB96712}">
      <dgm:prSet/>
      <dgm:spPr/>
      <dgm:t>
        <a:bodyPr/>
        <a:lstStyle/>
        <a:p>
          <a:endParaRPr lang="en-US"/>
        </a:p>
      </dgm:t>
    </dgm:pt>
    <dgm:pt modelId="{FD79A885-2CBC-494A-AD78-FF7845552B65}" type="sibTrans" cxnId="{5C07795B-C9B6-4091-BDCC-E5C7DBB96712}">
      <dgm:prSet/>
      <dgm:spPr/>
      <dgm:t>
        <a:bodyPr/>
        <a:lstStyle/>
        <a:p>
          <a:endParaRPr lang="en-US"/>
        </a:p>
      </dgm:t>
    </dgm:pt>
    <dgm:pt modelId="{DC128533-4A96-4207-B9F8-B4EBC879B3BF}">
      <dgm:prSet phldrT="[Text]"/>
      <dgm:spPr/>
      <dgm:t>
        <a:bodyPr/>
        <a:lstStyle/>
        <a:p>
          <a:endParaRPr lang="en-US" dirty="0"/>
        </a:p>
      </dgm:t>
    </dgm:pt>
    <dgm:pt modelId="{6678EECC-FD55-4F6D-9805-D041D057F26D}" type="parTrans" cxnId="{65745CBA-E606-449D-B7F2-38A760825270}">
      <dgm:prSet/>
      <dgm:spPr/>
      <dgm:t>
        <a:bodyPr/>
        <a:lstStyle/>
        <a:p>
          <a:endParaRPr lang="en-US"/>
        </a:p>
      </dgm:t>
    </dgm:pt>
    <dgm:pt modelId="{DA42E217-304B-4C19-A725-B87EFFB8A127}" type="sibTrans" cxnId="{65745CBA-E606-449D-B7F2-38A760825270}">
      <dgm:prSet/>
      <dgm:spPr/>
      <dgm:t>
        <a:bodyPr/>
        <a:lstStyle/>
        <a:p>
          <a:endParaRPr lang="en-US"/>
        </a:p>
      </dgm:t>
    </dgm:pt>
    <dgm:pt modelId="{830FE4DF-AA0D-4BBF-B9AA-CA0F163EDC69}">
      <dgm:prSet phldrT="[Text]"/>
      <dgm:spPr/>
      <dgm:t>
        <a:bodyPr/>
        <a:lstStyle/>
        <a:p>
          <a:r>
            <a:rPr lang="zh-CN" altLang="en-US" dirty="0" smtClean="0"/>
            <a:t>信徒</a:t>
          </a:r>
          <a:endParaRPr lang="en-US" dirty="0"/>
        </a:p>
      </dgm:t>
    </dgm:pt>
    <dgm:pt modelId="{F983E88A-98FE-4764-AF7E-DE6BF9C04666}" type="parTrans" cxnId="{84827C97-A333-41D6-8A04-A2FADE120CA3}">
      <dgm:prSet/>
      <dgm:spPr/>
      <dgm:t>
        <a:bodyPr/>
        <a:lstStyle/>
        <a:p>
          <a:endParaRPr lang="en-US"/>
        </a:p>
      </dgm:t>
    </dgm:pt>
    <dgm:pt modelId="{C69916DF-DEAA-4A81-85A0-B2B29586823D}" type="sibTrans" cxnId="{84827C97-A333-41D6-8A04-A2FADE120CA3}">
      <dgm:prSet/>
      <dgm:spPr/>
      <dgm:t>
        <a:bodyPr/>
        <a:lstStyle/>
        <a:p>
          <a:endParaRPr lang="en-US"/>
        </a:p>
      </dgm:t>
    </dgm:pt>
    <dgm:pt modelId="{08993FBF-65F9-4D1D-B1C1-8041F0D576AE}">
      <dgm:prSet phldrT="[Text]"/>
      <dgm:spPr/>
      <dgm:t>
        <a:bodyPr/>
        <a:lstStyle/>
        <a:p>
          <a:endParaRPr lang="en-US" dirty="0"/>
        </a:p>
      </dgm:t>
    </dgm:pt>
    <dgm:pt modelId="{1EDCB88D-8389-497E-AFD7-D17C51D429F6}" type="parTrans" cxnId="{8DA3B90E-97C5-40B9-94BE-40D9A8090007}">
      <dgm:prSet/>
      <dgm:spPr/>
      <dgm:t>
        <a:bodyPr/>
        <a:lstStyle/>
        <a:p>
          <a:endParaRPr lang="en-US"/>
        </a:p>
      </dgm:t>
    </dgm:pt>
    <dgm:pt modelId="{73F82298-C27F-410D-AE5C-2961227FA038}" type="sibTrans" cxnId="{8DA3B90E-97C5-40B9-94BE-40D9A8090007}">
      <dgm:prSet/>
      <dgm:spPr/>
      <dgm:t>
        <a:bodyPr/>
        <a:lstStyle/>
        <a:p>
          <a:endParaRPr lang="en-US"/>
        </a:p>
      </dgm:t>
    </dgm:pt>
    <dgm:pt modelId="{C77BFB3B-0738-4E47-B888-89DB918E7D1C}">
      <dgm:prSet phldrT="[Text]"/>
      <dgm:spPr/>
      <dgm:t>
        <a:bodyPr/>
        <a:lstStyle/>
        <a:p>
          <a:r>
            <a:rPr lang="zh-CN" altLang="en-US" dirty="0" smtClean="0"/>
            <a:t>信徒</a:t>
          </a:r>
          <a:endParaRPr lang="en-US" dirty="0"/>
        </a:p>
      </dgm:t>
    </dgm:pt>
    <dgm:pt modelId="{0FFEA393-6529-4840-B6AD-4430C7F261A8}" type="parTrans" cxnId="{79EB4A0C-4CE1-450E-BFAF-0D61D660B989}">
      <dgm:prSet/>
      <dgm:spPr/>
      <dgm:t>
        <a:bodyPr/>
        <a:lstStyle/>
        <a:p>
          <a:endParaRPr lang="en-US"/>
        </a:p>
      </dgm:t>
    </dgm:pt>
    <dgm:pt modelId="{4EFA0267-93C4-48DF-B05B-E7044DFF4C18}" type="sibTrans" cxnId="{79EB4A0C-4CE1-450E-BFAF-0D61D660B989}">
      <dgm:prSet/>
      <dgm:spPr/>
      <dgm:t>
        <a:bodyPr/>
        <a:lstStyle/>
        <a:p>
          <a:endParaRPr lang="en-US"/>
        </a:p>
      </dgm:t>
    </dgm:pt>
    <dgm:pt modelId="{5DBE7735-AD20-4973-AEDE-57A5811C1D80}">
      <dgm:prSet phldrT="[Text]"/>
      <dgm:spPr/>
      <dgm:t>
        <a:bodyPr/>
        <a:lstStyle/>
        <a:p>
          <a:endParaRPr lang="en-US" dirty="0"/>
        </a:p>
      </dgm:t>
    </dgm:pt>
    <dgm:pt modelId="{2BBD3F22-F39F-450D-9D8A-D51CD4848163}" type="parTrans" cxnId="{280E2381-97DC-4471-9472-A3F8184122A1}">
      <dgm:prSet/>
      <dgm:spPr/>
      <dgm:t>
        <a:bodyPr/>
        <a:lstStyle/>
        <a:p>
          <a:endParaRPr lang="en-US"/>
        </a:p>
      </dgm:t>
    </dgm:pt>
    <dgm:pt modelId="{D74B22A9-8F1A-4E06-B320-87E1FE88C158}" type="sibTrans" cxnId="{280E2381-97DC-4471-9472-A3F8184122A1}">
      <dgm:prSet/>
      <dgm:spPr/>
      <dgm:t>
        <a:bodyPr/>
        <a:lstStyle/>
        <a:p>
          <a:endParaRPr lang="en-US"/>
        </a:p>
      </dgm:t>
    </dgm:pt>
    <dgm:pt modelId="{C06D6330-8268-49C8-B605-C7F41F9DA6CE}" type="pres">
      <dgm:prSet presAssocID="{2D13403F-35BF-43ED-822B-29976C1956EF}" presName="composite" presStyleCnt="0">
        <dgm:presLayoutVars>
          <dgm:chMax val="5"/>
          <dgm:dir/>
          <dgm:animLvl val="ctr"/>
          <dgm:resizeHandles val="exact"/>
        </dgm:presLayoutVars>
      </dgm:prSet>
      <dgm:spPr/>
      <dgm:t>
        <a:bodyPr/>
        <a:lstStyle/>
        <a:p>
          <a:endParaRPr lang="en-US"/>
        </a:p>
      </dgm:t>
    </dgm:pt>
    <dgm:pt modelId="{390D12C6-4A00-481D-8156-8C5154046617}" type="pres">
      <dgm:prSet presAssocID="{2D13403F-35BF-43ED-822B-29976C1956EF}" presName="cycle" presStyleCnt="0"/>
      <dgm:spPr/>
    </dgm:pt>
    <dgm:pt modelId="{DD97AF25-7675-4B85-BA36-2B8564D87E65}" type="pres">
      <dgm:prSet presAssocID="{2D13403F-35BF-43ED-822B-29976C1956EF}" presName="centerShape" presStyleCnt="0"/>
      <dgm:spPr/>
    </dgm:pt>
    <dgm:pt modelId="{C105B7FF-3202-42C7-85BA-F668D949C95E}" type="pres">
      <dgm:prSet presAssocID="{2D13403F-35BF-43ED-822B-29976C1956EF}" presName="connSite" presStyleLbl="node1" presStyleIdx="0" presStyleCnt="4"/>
      <dgm:spPr/>
    </dgm:pt>
    <dgm:pt modelId="{83F131E7-EA8A-4357-9D53-FF2A07F081AE}" type="pres">
      <dgm:prSet presAssocID="{2D13403F-35BF-43ED-822B-29976C1956EF}" presName="visible" presStyleLbl="node1" presStyleIdx="0" presStyleCnt="4"/>
      <dgm:spPr/>
    </dgm:pt>
    <dgm:pt modelId="{A38A8275-04F9-490F-8212-EFF0A7DC2758}" type="pres">
      <dgm:prSet presAssocID="{C59C0DFE-DF5C-4DF2-B2D8-CF61EFCF9E13}" presName="Name25" presStyleLbl="parChTrans1D1" presStyleIdx="0" presStyleCnt="3"/>
      <dgm:spPr/>
      <dgm:t>
        <a:bodyPr/>
        <a:lstStyle/>
        <a:p>
          <a:endParaRPr lang="en-US"/>
        </a:p>
      </dgm:t>
    </dgm:pt>
    <dgm:pt modelId="{BADC60CB-739C-411F-819C-48185BC3386C}" type="pres">
      <dgm:prSet presAssocID="{D1AE41EC-08B7-4ABE-8047-1E6F9FA79406}" presName="node" presStyleCnt="0"/>
      <dgm:spPr/>
    </dgm:pt>
    <dgm:pt modelId="{2136CC44-21B6-435C-BBC3-310093681E5A}" type="pres">
      <dgm:prSet presAssocID="{D1AE41EC-08B7-4ABE-8047-1E6F9FA79406}" presName="parentNode" presStyleLbl="node1" presStyleIdx="1" presStyleCnt="4">
        <dgm:presLayoutVars>
          <dgm:chMax val="1"/>
          <dgm:bulletEnabled val="1"/>
        </dgm:presLayoutVars>
      </dgm:prSet>
      <dgm:spPr/>
      <dgm:t>
        <a:bodyPr/>
        <a:lstStyle/>
        <a:p>
          <a:endParaRPr lang="en-US"/>
        </a:p>
      </dgm:t>
    </dgm:pt>
    <dgm:pt modelId="{5D0F90B5-AA9D-428B-A489-4F827356A0A0}" type="pres">
      <dgm:prSet presAssocID="{D1AE41EC-08B7-4ABE-8047-1E6F9FA79406}" presName="childNode" presStyleLbl="revTx" presStyleIdx="0" presStyleCnt="3">
        <dgm:presLayoutVars>
          <dgm:bulletEnabled val="1"/>
        </dgm:presLayoutVars>
      </dgm:prSet>
      <dgm:spPr/>
      <dgm:t>
        <a:bodyPr/>
        <a:lstStyle/>
        <a:p>
          <a:endParaRPr lang="en-US"/>
        </a:p>
      </dgm:t>
    </dgm:pt>
    <dgm:pt modelId="{23B20B5D-A2C9-4A34-9597-29729CA917F1}" type="pres">
      <dgm:prSet presAssocID="{F983E88A-98FE-4764-AF7E-DE6BF9C04666}" presName="Name25" presStyleLbl="parChTrans1D1" presStyleIdx="1" presStyleCnt="3"/>
      <dgm:spPr/>
      <dgm:t>
        <a:bodyPr/>
        <a:lstStyle/>
        <a:p>
          <a:endParaRPr lang="en-US"/>
        </a:p>
      </dgm:t>
    </dgm:pt>
    <dgm:pt modelId="{459DBE8B-04BD-442C-8688-EFE02D0BF8DD}" type="pres">
      <dgm:prSet presAssocID="{830FE4DF-AA0D-4BBF-B9AA-CA0F163EDC69}" presName="node" presStyleCnt="0"/>
      <dgm:spPr/>
    </dgm:pt>
    <dgm:pt modelId="{5F8E17AA-4C90-429D-91D7-A6A2BA36F4BF}" type="pres">
      <dgm:prSet presAssocID="{830FE4DF-AA0D-4BBF-B9AA-CA0F163EDC69}" presName="parentNode" presStyleLbl="node1" presStyleIdx="2" presStyleCnt="4">
        <dgm:presLayoutVars>
          <dgm:chMax val="1"/>
          <dgm:bulletEnabled val="1"/>
        </dgm:presLayoutVars>
      </dgm:prSet>
      <dgm:spPr/>
      <dgm:t>
        <a:bodyPr/>
        <a:lstStyle/>
        <a:p>
          <a:endParaRPr lang="en-US"/>
        </a:p>
      </dgm:t>
    </dgm:pt>
    <dgm:pt modelId="{57CE8346-1C6F-4DB3-A551-F68A97099D5E}" type="pres">
      <dgm:prSet presAssocID="{830FE4DF-AA0D-4BBF-B9AA-CA0F163EDC69}" presName="childNode" presStyleLbl="revTx" presStyleIdx="1" presStyleCnt="3">
        <dgm:presLayoutVars>
          <dgm:bulletEnabled val="1"/>
        </dgm:presLayoutVars>
      </dgm:prSet>
      <dgm:spPr/>
      <dgm:t>
        <a:bodyPr/>
        <a:lstStyle/>
        <a:p>
          <a:endParaRPr lang="en-US"/>
        </a:p>
      </dgm:t>
    </dgm:pt>
    <dgm:pt modelId="{EA058640-2F17-4FB7-819A-DD8F38229F3A}" type="pres">
      <dgm:prSet presAssocID="{0FFEA393-6529-4840-B6AD-4430C7F261A8}" presName="Name25" presStyleLbl="parChTrans1D1" presStyleIdx="2" presStyleCnt="3"/>
      <dgm:spPr/>
      <dgm:t>
        <a:bodyPr/>
        <a:lstStyle/>
        <a:p>
          <a:endParaRPr lang="en-US"/>
        </a:p>
      </dgm:t>
    </dgm:pt>
    <dgm:pt modelId="{0F5C690D-20BA-41E2-9071-12B129577D73}" type="pres">
      <dgm:prSet presAssocID="{C77BFB3B-0738-4E47-B888-89DB918E7D1C}" presName="node" presStyleCnt="0"/>
      <dgm:spPr/>
    </dgm:pt>
    <dgm:pt modelId="{15F8A82A-4E5B-4699-8CA8-06912722F7C8}" type="pres">
      <dgm:prSet presAssocID="{C77BFB3B-0738-4E47-B888-89DB918E7D1C}" presName="parentNode" presStyleLbl="node1" presStyleIdx="3" presStyleCnt="4">
        <dgm:presLayoutVars>
          <dgm:chMax val="1"/>
          <dgm:bulletEnabled val="1"/>
        </dgm:presLayoutVars>
      </dgm:prSet>
      <dgm:spPr/>
      <dgm:t>
        <a:bodyPr/>
        <a:lstStyle/>
        <a:p>
          <a:endParaRPr lang="en-US"/>
        </a:p>
      </dgm:t>
    </dgm:pt>
    <dgm:pt modelId="{2E5A84D3-DE18-4512-82AE-31781B154A97}" type="pres">
      <dgm:prSet presAssocID="{C77BFB3B-0738-4E47-B888-89DB918E7D1C}" presName="childNode" presStyleLbl="revTx" presStyleIdx="2" presStyleCnt="3">
        <dgm:presLayoutVars>
          <dgm:bulletEnabled val="1"/>
        </dgm:presLayoutVars>
      </dgm:prSet>
      <dgm:spPr/>
      <dgm:t>
        <a:bodyPr/>
        <a:lstStyle/>
        <a:p>
          <a:endParaRPr lang="en-US"/>
        </a:p>
      </dgm:t>
    </dgm:pt>
  </dgm:ptLst>
  <dgm:cxnLst>
    <dgm:cxn modelId="{5C07795B-C9B6-4091-BDCC-E5C7DBB96712}" srcId="{2D13403F-35BF-43ED-822B-29976C1956EF}" destId="{D1AE41EC-08B7-4ABE-8047-1E6F9FA79406}" srcOrd="0" destOrd="0" parTransId="{C59C0DFE-DF5C-4DF2-B2D8-CF61EFCF9E13}" sibTransId="{FD79A885-2CBC-494A-AD78-FF7845552B65}"/>
    <dgm:cxn modelId="{65745CBA-E606-449D-B7F2-38A760825270}" srcId="{D1AE41EC-08B7-4ABE-8047-1E6F9FA79406}" destId="{DC128533-4A96-4207-B9F8-B4EBC879B3BF}" srcOrd="0" destOrd="0" parTransId="{6678EECC-FD55-4F6D-9805-D041D057F26D}" sibTransId="{DA42E217-304B-4C19-A725-B87EFFB8A127}"/>
    <dgm:cxn modelId="{79EB4A0C-4CE1-450E-BFAF-0D61D660B989}" srcId="{2D13403F-35BF-43ED-822B-29976C1956EF}" destId="{C77BFB3B-0738-4E47-B888-89DB918E7D1C}" srcOrd="2" destOrd="0" parTransId="{0FFEA393-6529-4840-B6AD-4430C7F261A8}" sibTransId="{4EFA0267-93C4-48DF-B05B-E7044DFF4C18}"/>
    <dgm:cxn modelId="{280E2381-97DC-4471-9472-A3F8184122A1}" srcId="{C77BFB3B-0738-4E47-B888-89DB918E7D1C}" destId="{5DBE7735-AD20-4973-AEDE-57A5811C1D80}" srcOrd="0" destOrd="0" parTransId="{2BBD3F22-F39F-450D-9D8A-D51CD4848163}" sibTransId="{D74B22A9-8F1A-4E06-B320-87E1FE88C158}"/>
    <dgm:cxn modelId="{84827C97-A333-41D6-8A04-A2FADE120CA3}" srcId="{2D13403F-35BF-43ED-822B-29976C1956EF}" destId="{830FE4DF-AA0D-4BBF-B9AA-CA0F163EDC69}" srcOrd="1" destOrd="0" parTransId="{F983E88A-98FE-4764-AF7E-DE6BF9C04666}" sibTransId="{C69916DF-DEAA-4A81-85A0-B2B29586823D}"/>
    <dgm:cxn modelId="{C4FD4C4D-0218-409B-BB18-E34AE70B51A5}" type="presOf" srcId="{2D13403F-35BF-43ED-822B-29976C1956EF}" destId="{C06D6330-8268-49C8-B605-C7F41F9DA6CE}" srcOrd="0" destOrd="0" presId="urn:microsoft.com/office/officeart/2005/8/layout/radial2"/>
    <dgm:cxn modelId="{2547DBFC-5724-4B18-9967-3A70430AD283}" type="presOf" srcId="{5DBE7735-AD20-4973-AEDE-57A5811C1D80}" destId="{2E5A84D3-DE18-4512-82AE-31781B154A97}" srcOrd="0" destOrd="0" presId="urn:microsoft.com/office/officeart/2005/8/layout/radial2"/>
    <dgm:cxn modelId="{D336A8C0-2D3B-45A0-A120-D791775588D3}" type="presOf" srcId="{0FFEA393-6529-4840-B6AD-4430C7F261A8}" destId="{EA058640-2F17-4FB7-819A-DD8F38229F3A}" srcOrd="0" destOrd="0" presId="urn:microsoft.com/office/officeart/2005/8/layout/radial2"/>
    <dgm:cxn modelId="{5765BBD7-2A97-4473-A0B6-569987EB5FB2}" type="presOf" srcId="{D1AE41EC-08B7-4ABE-8047-1E6F9FA79406}" destId="{2136CC44-21B6-435C-BBC3-310093681E5A}" srcOrd="0" destOrd="0" presId="urn:microsoft.com/office/officeart/2005/8/layout/radial2"/>
    <dgm:cxn modelId="{5BAAD71C-7620-4996-BC8D-2F58524BA17B}" type="presOf" srcId="{DC128533-4A96-4207-B9F8-B4EBC879B3BF}" destId="{5D0F90B5-AA9D-428B-A489-4F827356A0A0}" srcOrd="0" destOrd="0" presId="urn:microsoft.com/office/officeart/2005/8/layout/radial2"/>
    <dgm:cxn modelId="{8DA3B90E-97C5-40B9-94BE-40D9A8090007}" srcId="{830FE4DF-AA0D-4BBF-B9AA-CA0F163EDC69}" destId="{08993FBF-65F9-4D1D-B1C1-8041F0D576AE}" srcOrd="0" destOrd="0" parTransId="{1EDCB88D-8389-497E-AFD7-D17C51D429F6}" sibTransId="{73F82298-C27F-410D-AE5C-2961227FA038}"/>
    <dgm:cxn modelId="{A5FE6EA6-98DB-46A2-AFDA-F0B6BADCC3B6}" type="presOf" srcId="{C77BFB3B-0738-4E47-B888-89DB918E7D1C}" destId="{15F8A82A-4E5B-4699-8CA8-06912722F7C8}" srcOrd="0" destOrd="0" presId="urn:microsoft.com/office/officeart/2005/8/layout/radial2"/>
    <dgm:cxn modelId="{85205615-2BFB-4B5D-9C12-DB01D9317A85}" type="presOf" srcId="{F983E88A-98FE-4764-AF7E-DE6BF9C04666}" destId="{23B20B5D-A2C9-4A34-9597-29729CA917F1}" srcOrd="0" destOrd="0" presId="urn:microsoft.com/office/officeart/2005/8/layout/radial2"/>
    <dgm:cxn modelId="{EA89AA15-4F62-4A14-803D-8A8840720E33}" type="presOf" srcId="{08993FBF-65F9-4D1D-B1C1-8041F0D576AE}" destId="{57CE8346-1C6F-4DB3-A551-F68A97099D5E}" srcOrd="0" destOrd="0" presId="urn:microsoft.com/office/officeart/2005/8/layout/radial2"/>
    <dgm:cxn modelId="{1F169596-D7DA-4939-A0A7-8E35129E897F}" type="presOf" srcId="{C59C0DFE-DF5C-4DF2-B2D8-CF61EFCF9E13}" destId="{A38A8275-04F9-490F-8212-EFF0A7DC2758}" srcOrd="0" destOrd="0" presId="urn:microsoft.com/office/officeart/2005/8/layout/radial2"/>
    <dgm:cxn modelId="{82547F5F-4B9A-46AC-8AE7-0A603C02E588}" type="presOf" srcId="{830FE4DF-AA0D-4BBF-B9AA-CA0F163EDC69}" destId="{5F8E17AA-4C90-429D-91D7-A6A2BA36F4BF}" srcOrd="0" destOrd="0" presId="urn:microsoft.com/office/officeart/2005/8/layout/radial2"/>
    <dgm:cxn modelId="{F8B6E375-7CF4-4C13-83CC-A1D0A4EC53B3}" type="presParOf" srcId="{C06D6330-8268-49C8-B605-C7F41F9DA6CE}" destId="{390D12C6-4A00-481D-8156-8C5154046617}" srcOrd="0" destOrd="0" presId="urn:microsoft.com/office/officeart/2005/8/layout/radial2"/>
    <dgm:cxn modelId="{02A5CD53-FAC3-4B50-8F07-8A50AE5EB22D}" type="presParOf" srcId="{390D12C6-4A00-481D-8156-8C5154046617}" destId="{DD97AF25-7675-4B85-BA36-2B8564D87E65}" srcOrd="0" destOrd="0" presId="urn:microsoft.com/office/officeart/2005/8/layout/radial2"/>
    <dgm:cxn modelId="{A2C8A229-E26E-409E-A46D-3864496FE5FE}" type="presParOf" srcId="{DD97AF25-7675-4B85-BA36-2B8564D87E65}" destId="{C105B7FF-3202-42C7-85BA-F668D949C95E}" srcOrd="0" destOrd="0" presId="urn:microsoft.com/office/officeart/2005/8/layout/radial2"/>
    <dgm:cxn modelId="{F5A4ED78-86A0-47D8-ACD3-3B8E66FE69D0}" type="presParOf" srcId="{DD97AF25-7675-4B85-BA36-2B8564D87E65}" destId="{83F131E7-EA8A-4357-9D53-FF2A07F081AE}" srcOrd="1" destOrd="0" presId="urn:microsoft.com/office/officeart/2005/8/layout/radial2"/>
    <dgm:cxn modelId="{D4019342-79BB-4068-9A01-577F433B0DC8}" type="presParOf" srcId="{390D12C6-4A00-481D-8156-8C5154046617}" destId="{A38A8275-04F9-490F-8212-EFF0A7DC2758}" srcOrd="1" destOrd="0" presId="urn:microsoft.com/office/officeart/2005/8/layout/radial2"/>
    <dgm:cxn modelId="{21CC8E30-650F-49C1-9E38-F07563EFCADE}" type="presParOf" srcId="{390D12C6-4A00-481D-8156-8C5154046617}" destId="{BADC60CB-739C-411F-819C-48185BC3386C}" srcOrd="2" destOrd="0" presId="urn:microsoft.com/office/officeart/2005/8/layout/radial2"/>
    <dgm:cxn modelId="{7E0961DA-DC69-49A1-8BC4-45C463D07B19}" type="presParOf" srcId="{BADC60CB-739C-411F-819C-48185BC3386C}" destId="{2136CC44-21B6-435C-BBC3-310093681E5A}" srcOrd="0" destOrd="0" presId="urn:microsoft.com/office/officeart/2005/8/layout/radial2"/>
    <dgm:cxn modelId="{80CA438D-34C6-44AD-8F5A-B0A68E60224C}" type="presParOf" srcId="{BADC60CB-739C-411F-819C-48185BC3386C}" destId="{5D0F90B5-AA9D-428B-A489-4F827356A0A0}" srcOrd="1" destOrd="0" presId="urn:microsoft.com/office/officeart/2005/8/layout/radial2"/>
    <dgm:cxn modelId="{BE9634A7-B83D-4580-A4A1-B1D680E5679F}" type="presParOf" srcId="{390D12C6-4A00-481D-8156-8C5154046617}" destId="{23B20B5D-A2C9-4A34-9597-29729CA917F1}" srcOrd="3" destOrd="0" presId="urn:microsoft.com/office/officeart/2005/8/layout/radial2"/>
    <dgm:cxn modelId="{2351389A-7345-4DEB-AECC-43012BA2199A}" type="presParOf" srcId="{390D12C6-4A00-481D-8156-8C5154046617}" destId="{459DBE8B-04BD-442C-8688-EFE02D0BF8DD}" srcOrd="4" destOrd="0" presId="urn:microsoft.com/office/officeart/2005/8/layout/radial2"/>
    <dgm:cxn modelId="{81256432-09F1-4157-832E-BDD40B87F34A}" type="presParOf" srcId="{459DBE8B-04BD-442C-8688-EFE02D0BF8DD}" destId="{5F8E17AA-4C90-429D-91D7-A6A2BA36F4BF}" srcOrd="0" destOrd="0" presId="urn:microsoft.com/office/officeart/2005/8/layout/radial2"/>
    <dgm:cxn modelId="{A7955EF3-9E29-4762-AFF2-A118E5DCC57B}" type="presParOf" srcId="{459DBE8B-04BD-442C-8688-EFE02D0BF8DD}" destId="{57CE8346-1C6F-4DB3-A551-F68A97099D5E}" srcOrd="1" destOrd="0" presId="urn:microsoft.com/office/officeart/2005/8/layout/radial2"/>
    <dgm:cxn modelId="{3F2E220F-A502-48E7-B2A9-13BE014F13A8}" type="presParOf" srcId="{390D12C6-4A00-481D-8156-8C5154046617}" destId="{EA058640-2F17-4FB7-819A-DD8F38229F3A}" srcOrd="5" destOrd="0" presId="urn:microsoft.com/office/officeart/2005/8/layout/radial2"/>
    <dgm:cxn modelId="{15F39CBE-7CB5-4794-9D6C-2993CF87CA93}" type="presParOf" srcId="{390D12C6-4A00-481D-8156-8C5154046617}" destId="{0F5C690D-20BA-41E2-9071-12B129577D73}" srcOrd="6" destOrd="0" presId="urn:microsoft.com/office/officeart/2005/8/layout/radial2"/>
    <dgm:cxn modelId="{DFC7F405-88C1-4919-81EF-1D7C647AC53D}" type="presParOf" srcId="{0F5C690D-20BA-41E2-9071-12B129577D73}" destId="{15F8A82A-4E5B-4699-8CA8-06912722F7C8}" srcOrd="0" destOrd="0" presId="urn:microsoft.com/office/officeart/2005/8/layout/radial2"/>
    <dgm:cxn modelId="{B5076572-E037-47BA-8EBC-6B20D2C30B86}" type="presParOf" srcId="{0F5C690D-20BA-41E2-9071-12B129577D73}" destId="{2E5A84D3-DE18-4512-82AE-31781B154A97}" srcOrd="1" destOrd="0" presId="urn:microsoft.com/office/officeart/2005/8/layout/radial2"/>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026215D-A6FC-44D1-9F56-A5197F5D5818}" type="doc">
      <dgm:prSet loTypeId="urn:microsoft.com/office/officeart/2005/8/layout/radial2" loCatId="relationship" qsTypeId="urn:microsoft.com/office/officeart/2005/8/quickstyle/simple1" qsCatId="simple" csTypeId="urn:microsoft.com/office/officeart/2005/8/colors/accent1_2" csCatId="accent1" phldr="1"/>
      <dgm:spPr/>
      <dgm:t>
        <a:bodyPr/>
        <a:lstStyle/>
        <a:p>
          <a:endParaRPr lang="en-US"/>
        </a:p>
      </dgm:t>
    </dgm:pt>
    <dgm:pt modelId="{226FD0FD-09C2-44E3-A1F0-85D79F317CC1}">
      <dgm:prSet phldrT="[Text]"/>
      <dgm:spPr/>
      <dgm:t>
        <a:bodyPr/>
        <a:lstStyle/>
        <a:p>
          <a:r>
            <a:rPr lang="zh-CN" altLang="en-US" dirty="0" smtClean="0"/>
            <a:t>信徒</a:t>
          </a:r>
          <a:endParaRPr lang="en-US" dirty="0"/>
        </a:p>
      </dgm:t>
    </dgm:pt>
    <dgm:pt modelId="{E8E799BF-B042-4065-BDC3-06F19B8F1F1C}" type="parTrans" cxnId="{AF1C4264-5353-402A-947E-6BB6879F1776}">
      <dgm:prSet/>
      <dgm:spPr/>
      <dgm:t>
        <a:bodyPr/>
        <a:lstStyle/>
        <a:p>
          <a:endParaRPr lang="en-US"/>
        </a:p>
      </dgm:t>
    </dgm:pt>
    <dgm:pt modelId="{FEE144A8-70FA-45E7-A99C-BFF1EC69C603}" type="sibTrans" cxnId="{AF1C4264-5353-402A-947E-6BB6879F1776}">
      <dgm:prSet/>
      <dgm:spPr/>
      <dgm:t>
        <a:bodyPr/>
        <a:lstStyle/>
        <a:p>
          <a:endParaRPr lang="en-US"/>
        </a:p>
      </dgm:t>
    </dgm:pt>
    <dgm:pt modelId="{280B8AF6-A52C-4DC3-B59B-25A4E134145E}">
      <dgm:prSet phldrT="[Text]"/>
      <dgm:spPr/>
      <dgm:t>
        <a:bodyPr/>
        <a:lstStyle/>
        <a:p>
          <a:r>
            <a:rPr lang="zh-CN" altLang="en-US" dirty="0" smtClean="0"/>
            <a:t>信徒</a:t>
          </a:r>
          <a:endParaRPr lang="en-US" dirty="0"/>
        </a:p>
      </dgm:t>
    </dgm:pt>
    <dgm:pt modelId="{444FCA2E-4ED7-4D80-B036-2C1261439962}" type="parTrans" cxnId="{D6DC631B-B752-4F5D-8D39-38651EB9036C}">
      <dgm:prSet/>
      <dgm:spPr/>
      <dgm:t>
        <a:bodyPr/>
        <a:lstStyle/>
        <a:p>
          <a:endParaRPr lang="en-US"/>
        </a:p>
      </dgm:t>
    </dgm:pt>
    <dgm:pt modelId="{020D707E-E7F3-4866-AE6C-7E23DA5E5360}" type="sibTrans" cxnId="{D6DC631B-B752-4F5D-8D39-38651EB9036C}">
      <dgm:prSet/>
      <dgm:spPr/>
      <dgm:t>
        <a:bodyPr/>
        <a:lstStyle/>
        <a:p>
          <a:endParaRPr lang="en-US"/>
        </a:p>
      </dgm:t>
    </dgm:pt>
    <dgm:pt modelId="{466CE838-50EF-4C0F-856A-DA3AAF7D9339}">
      <dgm:prSet phldrT="[Text]"/>
      <dgm:spPr/>
      <dgm:t>
        <a:bodyPr/>
        <a:lstStyle/>
        <a:p>
          <a:r>
            <a:rPr lang="zh-CN" altLang="en-US" dirty="0" smtClean="0"/>
            <a:t>信徒</a:t>
          </a:r>
          <a:endParaRPr lang="en-US" dirty="0"/>
        </a:p>
      </dgm:t>
    </dgm:pt>
    <dgm:pt modelId="{33990C4D-0F62-40EA-AF17-0B66C65F07A4}" type="parTrans" cxnId="{8E653E79-7A7D-4D61-906A-079E5FE65155}">
      <dgm:prSet/>
      <dgm:spPr/>
      <dgm:t>
        <a:bodyPr/>
        <a:lstStyle/>
        <a:p>
          <a:endParaRPr lang="en-US"/>
        </a:p>
      </dgm:t>
    </dgm:pt>
    <dgm:pt modelId="{6D3B3049-293F-47D9-AF0D-7E98F6F99C98}" type="sibTrans" cxnId="{8E653E79-7A7D-4D61-906A-079E5FE65155}">
      <dgm:prSet/>
      <dgm:spPr/>
      <dgm:t>
        <a:bodyPr/>
        <a:lstStyle/>
        <a:p>
          <a:endParaRPr lang="en-US"/>
        </a:p>
      </dgm:t>
    </dgm:pt>
    <dgm:pt modelId="{810D1359-E87F-4428-86D3-4C00B17740D7}" type="pres">
      <dgm:prSet presAssocID="{2026215D-A6FC-44D1-9F56-A5197F5D5818}" presName="composite" presStyleCnt="0">
        <dgm:presLayoutVars>
          <dgm:chMax val="5"/>
          <dgm:dir/>
          <dgm:animLvl val="ctr"/>
          <dgm:resizeHandles val="exact"/>
        </dgm:presLayoutVars>
      </dgm:prSet>
      <dgm:spPr/>
      <dgm:t>
        <a:bodyPr/>
        <a:lstStyle/>
        <a:p>
          <a:endParaRPr lang="en-US"/>
        </a:p>
      </dgm:t>
    </dgm:pt>
    <dgm:pt modelId="{F17C9363-FBB5-4320-9178-3E2FF945517C}" type="pres">
      <dgm:prSet presAssocID="{2026215D-A6FC-44D1-9F56-A5197F5D5818}" presName="cycle" presStyleCnt="0"/>
      <dgm:spPr/>
    </dgm:pt>
    <dgm:pt modelId="{1206B675-3774-4D12-865E-D03CEEE2DD8F}" type="pres">
      <dgm:prSet presAssocID="{2026215D-A6FC-44D1-9F56-A5197F5D5818}" presName="centerShape" presStyleCnt="0"/>
      <dgm:spPr/>
    </dgm:pt>
    <dgm:pt modelId="{5206F4EB-CD85-48E1-8BE5-FE37D990181C}" type="pres">
      <dgm:prSet presAssocID="{2026215D-A6FC-44D1-9F56-A5197F5D5818}" presName="connSite" presStyleLbl="node1" presStyleIdx="0" presStyleCnt="4"/>
      <dgm:spPr/>
    </dgm:pt>
    <dgm:pt modelId="{2E2A4864-69FC-4927-8F3F-527D20FB907A}" type="pres">
      <dgm:prSet presAssocID="{2026215D-A6FC-44D1-9F56-A5197F5D5818}" presName="visible" presStyleLbl="node1" presStyleIdx="0" presStyleCnt="4"/>
      <dgm:spPr>
        <a:blipFill>
          <a:blip xmlns:r="http://schemas.openxmlformats.org/officeDocument/2006/relationships" r:embed="rId1">
            <a:grayscl/>
            <a:extLst>
              <a:ext uri="{28A0092B-C50C-407E-A947-70E740481C1C}">
                <a14:useLocalDpi xmlns:a14="http://schemas.microsoft.com/office/drawing/2010/main" val="0"/>
              </a:ext>
            </a:extLst>
          </a:blip>
          <a:srcRect/>
          <a:stretch>
            <a:fillRect t="-1000" b="-1000"/>
          </a:stretch>
        </a:blipFill>
      </dgm:spPr>
    </dgm:pt>
    <dgm:pt modelId="{5BEB0CC2-0CBA-4781-8F92-53EC183AFBC8}" type="pres">
      <dgm:prSet presAssocID="{E8E799BF-B042-4065-BDC3-06F19B8F1F1C}" presName="Name25" presStyleLbl="parChTrans1D1" presStyleIdx="0" presStyleCnt="3"/>
      <dgm:spPr/>
      <dgm:t>
        <a:bodyPr/>
        <a:lstStyle/>
        <a:p>
          <a:endParaRPr lang="en-US"/>
        </a:p>
      </dgm:t>
    </dgm:pt>
    <dgm:pt modelId="{AEC72B9F-B744-4CCD-9DB9-01B650C6F4F7}" type="pres">
      <dgm:prSet presAssocID="{226FD0FD-09C2-44E3-A1F0-85D79F317CC1}" presName="node" presStyleCnt="0"/>
      <dgm:spPr/>
    </dgm:pt>
    <dgm:pt modelId="{396FD266-EA18-4500-8F89-FAFE56EA4A74}" type="pres">
      <dgm:prSet presAssocID="{226FD0FD-09C2-44E3-A1F0-85D79F317CC1}" presName="parentNode" presStyleLbl="node1" presStyleIdx="1" presStyleCnt="4">
        <dgm:presLayoutVars>
          <dgm:chMax val="1"/>
          <dgm:bulletEnabled val="1"/>
        </dgm:presLayoutVars>
      </dgm:prSet>
      <dgm:spPr/>
      <dgm:t>
        <a:bodyPr/>
        <a:lstStyle/>
        <a:p>
          <a:endParaRPr lang="en-US"/>
        </a:p>
      </dgm:t>
    </dgm:pt>
    <dgm:pt modelId="{B0B49B02-0BE7-40A0-B712-B5A77F7544C5}" type="pres">
      <dgm:prSet presAssocID="{226FD0FD-09C2-44E3-A1F0-85D79F317CC1}" presName="childNode" presStyleLbl="revTx" presStyleIdx="0" presStyleCnt="0">
        <dgm:presLayoutVars>
          <dgm:bulletEnabled val="1"/>
        </dgm:presLayoutVars>
      </dgm:prSet>
      <dgm:spPr/>
      <dgm:t>
        <a:bodyPr/>
        <a:lstStyle/>
        <a:p>
          <a:endParaRPr lang="en-US"/>
        </a:p>
      </dgm:t>
    </dgm:pt>
    <dgm:pt modelId="{E647471E-C292-4852-A81C-BC22291D47EA}" type="pres">
      <dgm:prSet presAssocID="{444FCA2E-4ED7-4D80-B036-2C1261439962}" presName="Name25" presStyleLbl="parChTrans1D1" presStyleIdx="1" presStyleCnt="3"/>
      <dgm:spPr/>
      <dgm:t>
        <a:bodyPr/>
        <a:lstStyle/>
        <a:p>
          <a:endParaRPr lang="en-US"/>
        </a:p>
      </dgm:t>
    </dgm:pt>
    <dgm:pt modelId="{ABEC4883-9056-4352-B310-2AEADB4FA8B7}" type="pres">
      <dgm:prSet presAssocID="{280B8AF6-A52C-4DC3-B59B-25A4E134145E}" presName="node" presStyleCnt="0"/>
      <dgm:spPr/>
    </dgm:pt>
    <dgm:pt modelId="{D9A1D42E-ABF4-4F7A-A991-4F6B85ADF722}" type="pres">
      <dgm:prSet presAssocID="{280B8AF6-A52C-4DC3-B59B-25A4E134145E}" presName="parentNode" presStyleLbl="node1" presStyleIdx="2" presStyleCnt="4">
        <dgm:presLayoutVars>
          <dgm:chMax val="1"/>
          <dgm:bulletEnabled val="1"/>
        </dgm:presLayoutVars>
      </dgm:prSet>
      <dgm:spPr/>
      <dgm:t>
        <a:bodyPr/>
        <a:lstStyle/>
        <a:p>
          <a:endParaRPr lang="en-US"/>
        </a:p>
      </dgm:t>
    </dgm:pt>
    <dgm:pt modelId="{D28C3825-C0BF-43D1-A4D5-9B3B705B9963}" type="pres">
      <dgm:prSet presAssocID="{280B8AF6-A52C-4DC3-B59B-25A4E134145E}" presName="childNode" presStyleLbl="revTx" presStyleIdx="0" presStyleCnt="0">
        <dgm:presLayoutVars>
          <dgm:bulletEnabled val="1"/>
        </dgm:presLayoutVars>
      </dgm:prSet>
      <dgm:spPr/>
      <dgm:t>
        <a:bodyPr/>
        <a:lstStyle/>
        <a:p>
          <a:endParaRPr lang="en-US"/>
        </a:p>
      </dgm:t>
    </dgm:pt>
    <dgm:pt modelId="{FB36AF49-33FA-450D-9B73-69DEC45FF938}" type="pres">
      <dgm:prSet presAssocID="{33990C4D-0F62-40EA-AF17-0B66C65F07A4}" presName="Name25" presStyleLbl="parChTrans1D1" presStyleIdx="2" presStyleCnt="3"/>
      <dgm:spPr/>
      <dgm:t>
        <a:bodyPr/>
        <a:lstStyle/>
        <a:p>
          <a:endParaRPr lang="en-US"/>
        </a:p>
      </dgm:t>
    </dgm:pt>
    <dgm:pt modelId="{B85E52FC-8A03-477B-B63C-A466D2799E03}" type="pres">
      <dgm:prSet presAssocID="{466CE838-50EF-4C0F-856A-DA3AAF7D9339}" presName="node" presStyleCnt="0"/>
      <dgm:spPr/>
    </dgm:pt>
    <dgm:pt modelId="{20AEB913-8B35-4CBF-9C42-E30D488AB16D}" type="pres">
      <dgm:prSet presAssocID="{466CE838-50EF-4C0F-856A-DA3AAF7D9339}" presName="parentNode" presStyleLbl="node1" presStyleIdx="3" presStyleCnt="4">
        <dgm:presLayoutVars>
          <dgm:chMax val="1"/>
          <dgm:bulletEnabled val="1"/>
        </dgm:presLayoutVars>
      </dgm:prSet>
      <dgm:spPr/>
      <dgm:t>
        <a:bodyPr/>
        <a:lstStyle/>
        <a:p>
          <a:endParaRPr lang="en-US"/>
        </a:p>
      </dgm:t>
    </dgm:pt>
    <dgm:pt modelId="{3CF5EAA6-2184-4062-AA92-A0068C66F1E7}" type="pres">
      <dgm:prSet presAssocID="{466CE838-50EF-4C0F-856A-DA3AAF7D9339}" presName="childNode" presStyleLbl="revTx" presStyleIdx="0" presStyleCnt="0">
        <dgm:presLayoutVars>
          <dgm:bulletEnabled val="1"/>
        </dgm:presLayoutVars>
      </dgm:prSet>
      <dgm:spPr/>
      <dgm:t>
        <a:bodyPr/>
        <a:lstStyle/>
        <a:p>
          <a:endParaRPr lang="en-US"/>
        </a:p>
      </dgm:t>
    </dgm:pt>
  </dgm:ptLst>
  <dgm:cxnLst>
    <dgm:cxn modelId="{128D07CD-8E1C-4F5E-A63C-64381750D6FC}" type="presOf" srcId="{444FCA2E-4ED7-4D80-B036-2C1261439962}" destId="{E647471E-C292-4852-A81C-BC22291D47EA}" srcOrd="0" destOrd="0" presId="urn:microsoft.com/office/officeart/2005/8/layout/radial2"/>
    <dgm:cxn modelId="{33C510DE-E8A8-4416-BBD9-0618089991E1}" type="presOf" srcId="{226FD0FD-09C2-44E3-A1F0-85D79F317CC1}" destId="{396FD266-EA18-4500-8F89-FAFE56EA4A74}" srcOrd="0" destOrd="0" presId="urn:microsoft.com/office/officeart/2005/8/layout/radial2"/>
    <dgm:cxn modelId="{B265E16B-B8DE-4396-9A09-1690903911C0}" type="presOf" srcId="{2026215D-A6FC-44D1-9F56-A5197F5D5818}" destId="{810D1359-E87F-4428-86D3-4C00B17740D7}" srcOrd="0" destOrd="0" presId="urn:microsoft.com/office/officeart/2005/8/layout/radial2"/>
    <dgm:cxn modelId="{AF1C4264-5353-402A-947E-6BB6879F1776}" srcId="{2026215D-A6FC-44D1-9F56-A5197F5D5818}" destId="{226FD0FD-09C2-44E3-A1F0-85D79F317CC1}" srcOrd="0" destOrd="0" parTransId="{E8E799BF-B042-4065-BDC3-06F19B8F1F1C}" sibTransId="{FEE144A8-70FA-45E7-A99C-BFF1EC69C603}"/>
    <dgm:cxn modelId="{341A4E66-65B6-440D-9D07-D22C5D54D838}" type="presOf" srcId="{280B8AF6-A52C-4DC3-B59B-25A4E134145E}" destId="{D9A1D42E-ABF4-4F7A-A991-4F6B85ADF722}" srcOrd="0" destOrd="0" presId="urn:microsoft.com/office/officeart/2005/8/layout/radial2"/>
    <dgm:cxn modelId="{F04A861A-5AE0-4C32-8299-1E4D91121E50}" type="presOf" srcId="{466CE838-50EF-4C0F-856A-DA3AAF7D9339}" destId="{20AEB913-8B35-4CBF-9C42-E30D488AB16D}" srcOrd="0" destOrd="0" presId="urn:microsoft.com/office/officeart/2005/8/layout/radial2"/>
    <dgm:cxn modelId="{D6DC631B-B752-4F5D-8D39-38651EB9036C}" srcId="{2026215D-A6FC-44D1-9F56-A5197F5D5818}" destId="{280B8AF6-A52C-4DC3-B59B-25A4E134145E}" srcOrd="1" destOrd="0" parTransId="{444FCA2E-4ED7-4D80-B036-2C1261439962}" sibTransId="{020D707E-E7F3-4866-AE6C-7E23DA5E5360}"/>
    <dgm:cxn modelId="{EAEC82C3-BBCA-4E97-A4D7-FCA77D7A304B}" type="presOf" srcId="{33990C4D-0F62-40EA-AF17-0B66C65F07A4}" destId="{FB36AF49-33FA-450D-9B73-69DEC45FF938}" srcOrd="0" destOrd="0" presId="urn:microsoft.com/office/officeart/2005/8/layout/radial2"/>
    <dgm:cxn modelId="{8E653E79-7A7D-4D61-906A-079E5FE65155}" srcId="{2026215D-A6FC-44D1-9F56-A5197F5D5818}" destId="{466CE838-50EF-4C0F-856A-DA3AAF7D9339}" srcOrd="2" destOrd="0" parTransId="{33990C4D-0F62-40EA-AF17-0B66C65F07A4}" sibTransId="{6D3B3049-293F-47D9-AF0D-7E98F6F99C98}"/>
    <dgm:cxn modelId="{00BA3FC3-F5DE-4F76-92F0-D535F77D4DFB}" type="presOf" srcId="{E8E799BF-B042-4065-BDC3-06F19B8F1F1C}" destId="{5BEB0CC2-0CBA-4781-8F92-53EC183AFBC8}" srcOrd="0" destOrd="0" presId="urn:microsoft.com/office/officeart/2005/8/layout/radial2"/>
    <dgm:cxn modelId="{05FC7652-45C6-4EB6-9F10-CE87CD8A9928}" type="presParOf" srcId="{810D1359-E87F-4428-86D3-4C00B17740D7}" destId="{F17C9363-FBB5-4320-9178-3E2FF945517C}" srcOrd="0" destOrd="0" presId="urn:microsoft.com/office/officeart/2005/8/layout/radial2"/>
    <dgm:cxn modelId="{F7D7C7CF-A114-4AB4-992A-C4E4DDF5B4A8}" type="presParOf" srcId="{F17C9363-FBB5-4320-9178-3E2FF945517C}" destId="{1206B675-3774-4D12-865E-D03CEEE2DD8F}" srcOrd="0" destOrd="0" presId="urn:microsoft.com/office/officeart/2005/8/layout/radial2"/>
    <dgm:cxn modelId="{A69DBE98-FD2E-4CE7-B4B4-2A864C3F5B40}" type="presParOf" srcId="{1206B675-3774-4D12-865E-D03CEEE2DD8F}" destId="{5206F4EB-CD85-48E1-8BE5-FE37D990181C}" srcOrd="0" destOrd="0" presId="urn:microsoft.com/office/officeart/2005/8/layout/radial2"/>
    <dgm:cxn modelId="{FD9F0579-1437-4734-8E7E-FB5232E7B357}" type="presParOf" srcId="{1206B675-3774-4D12-865E-D03CEEE2DD8F}" destId="{2E2A4864-69FC-4927-8F3F-527D20FB907A}" srcOrd="1" destOrd="0" presId="urn:microsoft.com/office/officeart/2005/8/layout/radial2"/>
    <dgm:cxn modelId="{AE057156-FDDD-461E-A670-D6EC54C076CB}" type="presParOf" srcId="{F17C9363-FBB5-4320-9178-3E2FF945517C}" destId="{5BEB0CC2-0CBA-4781-8F92-53EC183AFBC8}" srcOrd="1" destOrd="0" presId="urn:microsoft.com/office/officeart/2005/8/layout/radial2"/>
    <dgm:cxn modelId="{E4194719-0161-43C3-AC0B-A8CE062F07D6}" type="presParOf" srcId="{F17C9363-FBB5-4320-9178-3E2FF945517C}" destId="{AEC72B9F-B744-4CCD-9DB9-01B650C6F4F7}" srcOrd="2" destOrd="0" presId="urn:microsoft.com/office/officeart/2005/8/layout/radial2"/>
    <dgm:cxn modelId="{668758AD-F9AE-4B06-A4BF-7D0274B69A28}" type="presParOf" srcId="{AEC72B9F-B744-4CCD-9DB9-01B650C6F4F7}" destId="{396FD266-EA18-4500-8F89-FAFE56EA4A74}" srcOrd="0" destOrd="0" presId="urn:microsoft.com/office/officeart/2005/8/layout/radial2"/>
    <dgm:cxn modelId="{BC8C4254-D1EC-484C-83B7-ECF20CFC3C60}" type="presParOf" srcId="{AEC72B9F-B744-4CCD-9DB9-01B650C6F4F7}" destId="{B0B49B02-0BE7-40A0-B712-B5A77F7544C5}" srcOrd="1" destOrd="0" presId="urn:microsoft.com/office/officeart/2005/8/layout/radial2"/>
    <dgm:cxn modelId="{878E9893-4172-4AD4-9ECA-D75EC0033BEF}" type="presParOf" srcId="{F17C9363-FBB5-4320-9178-3E2FF945517C}" destId="{E647471E-C292-4852-A81C-BC22291D47EA}" srcOrd="3" destOrd="0" presId="urn:microsoft.com/office/officeart/2005/8/layout/radial2"/>
    <dgm:cxn modelId="{1E685A36-6948-4E75-9407-B3359EAE02D6}" type="presParOf" srcId="{F17C9363-FBB5-4320-9178-3E2FF945517C}" destId="{ABEC4883-9056-4352-B310-2AEADB4FA8B7}" srcOrd="4" destOrd="0" presId="urn:microsoft.com/office/officeart/2005/8/layout/radial2"/>
    <dgm:cxn modelId="{1708A24E-7B69-407C-8907-B83658012AD2}" type="presParOf" srcId="{ABEC4883-9056-4352-B310-2AEADB4FA8B7}" destId="{D9A1D42E-ABF4-4F7A-A991-4F6B85ADF722}" srcOrd="0" destOrd="0" presId="urn:microsoft.com/office/officeart/2005/8/layout/radial2"/>
    <dgm:cxn modelId="{2A3EE9CA-60C6-42DC-9572-DAD3289A8F1B}" type="presParOf" srcId="{ABEC4883-9056-4352-B310-2AEADB4FA8B7}" destId="{D28C3825-C0BF-43D1-A4D5-9B3B705B9963}" srcOrd="1" destOrd="0" presId="urn:microsoft.com/office/officeart/2005/8/layout/radial2"/>
    <dgm:cxn modelId="{62ED7AFF-988D-4342-AD40-16B6AAB57A43}" type="presParOf" srcId="{F17C9363-FBB5-4320-9178-3E2FF945517C}" destId="{FB36AF49-33FA-450D-9B73-69DEC45FF938}" srcOrd="5" destOrd="0" presId="urn:microsoft.com/office/officeart/2005/8/layout/radial2"/>
    <dgm:cxn modelId="{C3CBC400-9738-4265-B1AF-E6563373119B}" type="presParOf" srcId="{F17C9363-FBB5-4320-9178-3E2FF945517C}" destId="{B85E52FC-8A03-477B-B63C-A466D2799E03}" srcOrd="6" destOrd="0" presId="urn:microsoft.com/office/officeart/2005/8/layout/radial2"/>
    <dgm:cxn modelId="{8297C9BE-849B-4BCE-8200-6A3989D09340}" type="presParOf" srcId="{B85E52FC-8A03-477B-B63C-A466D2799E03}" destId="{20AEB913-8B35-4CBF-9C42-E30D488AB16D}" srcOrd="0" destOrd="0" presId="urn:microsoft.com/office/officeart/2005/8/layout/radial2"/>
    <dgm:cxn modelId="{3979E3F4-B893-488D-9BE7-66F2F045CB5F}" type="presParOf" srcId="{B85E52FC-8A03-477B-B63C-A466D2799E03}" destId="{3CF5EAA6-2184-4062-AA92-A0068C66F1E7}" srcOrd="1" destOrd="0" presId="urn:microsoft.com/office/officeart/2005/8/layout/radial2"/>
  </dgm:cxnLst>
  <dgm:bg/>
  <dgm:whole/>
  <dgm:extLst>
    <a:ext uri="http://schemas.microsoft.com/office/drawing/2008/diagram">
      <dsp:dataModelExt xmlns:dsp="http://schemas.microsoft.com/office/drawing/2008/diagram" relId="rId21"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026215D-A6FC-44D1-9F56-A5197F5D5818}" type="doc">
      <dgm:prSet loTypeId="urn:microsoft.com/office/officeart/2005/8/layout/radial2" loCatId="relationship" qsTypeId="urn:microsoft.com/office/officeart/2005/8/quickstyle/simple1" qsCatId="simple" csTypeId="urn:microsoft.com/office/officeart/2005/8/colors/accent1_2" csCatId="accent1" phldr="1"/>
      <dgm:spPr/>
      <dgm:t>
        <a:bodyPr/>
        <a:lstStyle/>
        <a:p>
          <a:endParaRPr lang="en-US"/>
        </a:p>
      </dgm:t>
    </dgm:pt>
    <dgm:pt modelId="{226FD0FD-09C2-44E3-A1F0-85D79F317CC1}">
      <dgm:prSet phldrT="[Text]"/>
      <dgm:spPr/>
      <dgm:t>
        <a:bodyPr/>
        <a:lstStyle/>
        <a:p>
          <a:r>
            <a:rPr lang="zh-CN" altLang="en-US" dirty="0" smtClean="0"/>
            <a:t>信徒</a:t>
          </a:r>
          <a:endParaRPr lang="en-US" dirty="0"/>
        </a:p>
      </dgm:t>
    </dgm:pt>
    <dgm:pt modelId="{E8E799BF-B042-4065-BDC3-06F19B8F1F1C}" type="parTrans" cxnId="{AF1C4264-5353-402A-947E-6BB6879F1776}">
      <dgm:prSet/>
      <dgm:spPr/>
      <dgm:t>
        <a:bodyPr/>
        <a:lstStyle/>
        <a:p>
          <a:endParaRPr lang="en-US"/>
        </a:p>
      </dgm:t>
    </dgm:pt>
    <dgm:pt modelId="{FEE144A8-70FA-45E7-A99C-BFF1EC69C603}" type="sibTrans" cxnId="{AF1C4264-5353-402A-947E-6BB6879F1776}">
      <dgm:prSet/>
      <dgm:spPr/>
      <dgm:t>
        <a:bodyPr/>
        <a:lstStyle/>
        <a:p>
          <a:endParaRPr lang="en-US"/>
        </a:p>
      </dgm:t>
    </dgm:pt>
    <dgm:pt modelId="{280B8AF6-A52C-4DC3-B59B-25A4E134145E}">
      <dgm:prSet phldrT="[Text]"/>
      <dgm:spPr/>
      <dgm:t>
        <a:bodyPr/>
        <a:lstStyle/>
        <a:p>
          <a:r>
            <a:rPr lang="zh-CN" altLang="en-US" dirty="0" smtClean="0"/>
            <a:t>信徒</a:t>
          </a:r>
          <a:endParaRPr lang="en-US" dirty="0"/>
        </a:p>
      </dgm:t>
    </dgm:pt>
    <dgm:pt modelId="{444FCA2E-4ED7-4D80-B036-2C1261439962}" type="parTrans" cxnId="{D6DC631B-B752-4F5D-8D39-38651EB9036C}">
      <dgm:prSet/>
      <dgm:spPr/>
      <dgm:t>
        <a:bodyPr/>
        <a:lstStyle/>
        <a:p>
          <a:endParaRPr lang="en-US"/>
        </a:p>
      </dgm:t>
    </dgm:pt>
    <dgm:pt modelId="{020D707E-E7F3-4866-AE6C-7E23DA5E5360}" type="sibTrans" cxnId="{D6DC631B-B752-4F5D-8D39-38651EB9036C}">
      <dgm:prSet/>
      <dgm:spPr/>
      <dgm:t>
        <a:bodyPr/>
        <a:lstStyle/>
        <a:p>
          <a:endParaRPr lang="en-US"/>
        </a:p>
      </dgm:t>
    </dgm:pt>
    <dgm:pt modelId="{466CE838-50EF-4C0F-856A-DA3AAF7D9339}">
      <dgm:prSet phldrT="[Text]"/>
      <dgm:spPr/>
      <dgm:t>
        <a:bodyPr/>
        <a:lstStyle/>
        <a:p>
          <a:r>
            <a:rPr lang="zh-CN" altLang="en-US" dirty="0" smtClean="0"/>
            <a:t>信徒</a:t>
          </a:r>
          <a:endParaRPr lang="en-US" dirty="0"/>
        </a:p>
      </dgm:t>
    </dgm:pt>
    <dgm:pt modelId="{33990C4D-0F62-40EA-AF17-0B66C65F07A4}" type="parTrans" cxnId="{8E653E79-7A7D-4D61-906A-079E5FE65155}">
      <dgm:prSet/>
      <dgm:spPr/>
      <dgm:t>
        <a:bodyPr/>
        <a:lstStyle/>
        <a:p>
          <a:endParaRPr lang="en-US"/>
        </a:p>
      </dgm:t>
    </dgm:pt>
    <dgm:pt modelId="{6D3B3049-293F-47D9-AF0D-7E98F6F99C98}" type="sibTrans" cxnId="{8E653E79-7A7D-4D61-906A-079E5FE65155}">
      <dgm:prSet/>
      <dgm:spPr/>
      <dgm:t>
        <a:bodyPr/>
        <a:lstStyle/>
        <a:p>
          <a:endParaRPr lang="en-US"/>
        </a:p>
      </dgm:t>
    </dgm:pt>
    <dgm:pt modelId="{810D1359-E87F-4428-86D3-4C00B17740D7}" type="pres">
      <dgm:prSet presAssocID="{2026215D-A6FC-44D1-9F56-A5197F5D5818}" presName="composite" presStyleCnt="0">
        <dgm:presLayoutVars>
          <dgm:chMax val="5"/>
          <dgm:dir/>
          <dgm:animLvl val="ctr"/>
          <dgm:resizeHandles val="exact"/>
        </dgm:presLayoutVars>
      </dgm:prSet>
      <dgm:spPr/>
      <dgm:t>
        <a:bodyPr/>
        <a:lstStyle/>
        <a:p>
          <a:endParaRPr lang="en-US"/>
        </a:p>
      </dgm:t>
    </dgm:pt>
    <dgm:pt modelId="{F17C9363-FBB5-4320-9178-3E2FF945517C}" type="pres">
      <dgm:prSet presAssocID="{2026215D-A6FC-44D1-9F56-A5197F5D5818}" presName="cycle" presStyleCnt="0"/>
      <dgm:spPr/>
    </dgm:pt>
    <dgm:pt modelId="{1206B675-3774-4D12-865E-D03CEEE2DD8F}" type="pres">
      <dgm:prSet presAssocID="{2026215D-A6FC-44D1-9F56-A5197F5D5818}" presName="centerShape" presStyleCnt="0"/>
      <dgm:spPr/>
    </dgm:pt>
    <dgm:pt modelId="{5206F4EB-CD85-48E1-8BE5-FE37D990181C}" type="pres">
      <dgm:prSet presAssocID="{2026215D-A6FC-44D1-9F56-A5197F5D5818}" presName="connSite" presStyleLbl="node1" presStyleIdx="0" presStyleCnt="4"/>
      <dgm:spPr/>
    </dgm:pt>
    <dgm:pt modelId="{2E2A4864-69FC-4927-8F3F-527D20FB907A}" type="pres">
      <dgm:prSet presAssocID="{2026215D-A6FC-44D1-9F56-A5197F5D5818}" presName="visible" presStyleLbl="node1" presStyleIdx="0" presStyleCnt="4"/>
      <dgm:spPr/>
    </dgm:pt>
    <dgm:pt modelId="{5BEB0CC2-0CBA-4781-8F92-53EC183AFBC8}" type="pres">
      <dgm:prSet presAssocID="{E8E799BF-B042-4065-BDC3-06F19B8F1F1C}" presName="Name25" presStyleLbl="parChTrans1D1" presStyleIdx="0" presStyleCnt="3"/>
      <dgm:spPr/>
      <dgm:t>
        <a:bodyPr/>
        <a:lstStyle/>
        <a:p>
          <a:endParaRPr lang="en-US"/>
        </a:p>
      </dgm:t>
    </dgm:pt>
    <dgm:pt modelId="{AEC72B9F-B744-4CCD-9DB9-01B650C6F4F7}" type="pres">
      <dgm:prSet presAssocID="{226FD0FD-09C2-44E3-A1F0-85D79F317CC1}" presName="node" presStyleCnt="0"/>
      <dgm:spPr/>
    </dgm:pt>
    <dgm:pt modelId="{396FD266-EA18-4500-8F89-FAFE56EA4A74}" type="pres">
      <dgm:prSet presAssocID="{226FD0FD-09C2-44E3-A1F0-85D79F317CC1}" presName="parentNode" presStyleLbl="node1" presStyleIdx="1" presStyleCnt="4">
        <dgm:presLayoutVars>
          <dgm:chMax val="1"/>
          <dgm:bulletEnabled val="1"/>
        </dgm:presLayoutVars>
      </dgm:prSet>
      <dgm:spPr/>
      <dgm:t>
        <a:bodyPr/>
        <a:lstStyle/>
        <a:p>
          <a:endParaRPr lang="en-US"/>
        </a:p>
      </dgm:t>
    </dgm:pt>
    <dgm:pt modelId="{B0B49B02-0BE7-40A0-B712-B5A77F7544C5}" type="pres">
      <dgm:prSet presAssocID="{226FD0FD-09C2-44E3-A1F0-85D79F317CC1}" presName="childNode" presStyleLbl="revTx" presStyleIdx="0" presStyleCnt="0">
        <dgm:presLayoutVars>
          <dgm:bulletEnabled val="1"/>
        </dgm:presLayoutVars>
      </dgm:prSet>
      <dgm:spPr/>
      <dgm:t>
        <a:bodyPr/>
        <a:lstStyle/>
        <a:p>
          <a:endParaRPr lang="en-US"/>
        </a:p>
      </dgm:t>
    </dgm:pt>
    <dgm:pt modelId="{E647471E-C292-4852-A81C-BC22291D47EA}" type="pres">
      <dgm:prSet presAssocID="{444FCA2E-4ED7-4D80-B036-2C1261439962}" presName="Name25" presStyleLbl="parChTrans1D1" presStyleIdx="1" presStyleCnt="3"/>
      <dgm:spPr/>
      <dgm:t>
        <a:bodyPr/>
        <a:lstStyle/>
        <a:p>
          <a:endParaRPr lang="en-US"/>
        </a:p>
      </dgm:t>
    </dgm:pt>
    <dgm:pt modelId="{ABEC4883-9056-4352-B310-2AEADB4FA8B7}" type="pres">
      <dgm:prSet presAssocID="{280B8AF6-A52C-4DC3-B59B-25A4E134145E}" presName="node" presStyleCnt="0"/>
      <dgm:spPr/>
    </dgm:pt>
    <dgm:pt modelId="{D9A1D42E-ABF4-4F7A-A991-4F6B85ADF722}" type="pres">
      <dgm:prSet presAssocID="{280B8AF6-A52C-4DC3-B59B-25A4E134145E}" presName="parentNode" presStyleLbl="node1" presStyleIdx="2" presStyleCnt="4">
        <dgm:presLayoutVars>
          <dgm:chMax val="1"/>
          <dgm:bulletEnabled val="1"/>
        </dgm:presLayoutVars>
      </dgm:prSet>
      <dgm:spPr/>
      <dgm:t>
        <a:bodyPr/>
        <a:lstStyle/>
        <a:p>
          <a:endParaRPr lang="en-US"/>
        </a:p>
      </dgm:t>
    </dgm:pt>
    <dgm:pt modelId="{D28C3825-C0BF-43D1-A4D5-9B3B705B9963}" type="pres">
      <dgm:prSet presAssocID="{280B8AF6-A52C-4DC3-B59B-25A4E134145E}" presName="childNode" presStyleLbl="revTx" presStyleIdx="0" presStyleCnt="0">
        <dgm:presLayoutVars>
          <dgm:bulletEnabled val="1"/>
        </dgm:presLayoutVars>
      </dgm:prSet>
      <dgm:spPr/>
      <dgm:t>
        <a:bodyPr/>
        <a:lstStyle/>
        <a:p>
          <a:endParaRPr lang="en-US"/>
        </a:p>
      </dgm:t>
    </dgm:pt>
    <dgm:pt modelId="{FB36AF49-33FA-450D-9B73-69DEC45FF938}" type="pres">
      <dgm:prSet presAssocID="{33990C4D-0F62-40EA-AF17-0B66C65F07A4}" presName="Name25" presStyleLbl="parChTrans1D1" presStyleIdx="2" presStyleCnt="3"/>
      <dgm:spPr/>
      <dgm:t>
        <a:bodyPr/>
        <a:lstStyle/>
        <a:p>
          <a:endParaRPr lang="en-US"/>
        </a:p>
      </dgm:t>
    </dgm:pt>
    <dgm:pt modelId="{B85E52FC-8A03-477B-B63C-A466D2799E03}" type="pres">
      <dgm:prSet presAssocID="{466CE838-50EF-4C0F-856A-DA3AAF7D9339}" presName="node" presStyleCnt="0"/>
      <dgm:spPr/>
    </dgm:pt>
    <dgm:pt modelId="{20AEB913-8B35-4CBF-9C42-E30D488AB16D}" type="pres">
      <dgm:prSet presAssocID="{466CE838-50EF-4C0F-856A-DA3AAF7D9339}" presName="parentNode" presStyleLbl="node1" presStyleIdx="3" presStyleCnt="4">
        <dgm:presLayoutVars>
          <dgm:chMax val="1"/>
          <dgm:bulletEnabled val="1"/>
        </dgm:presLayoutVars>
      </dgm:prSet>
      <dgm:spPr/>
      <dgm:t>
        <a:bodyPr/>
        <a:lstStyle/>
        <a:p>
          <a:endParaRPr lang="en-US"/>
        </a:p>
      </dgm:t>
    </dgm:pt>
    <dgm:pt modelId="{3CF5EAA6-2184-4062-AA92-A0068C66F1E7}" type="pres">
      <dgm:prSet presAssocID="{466CE838-50EF-4C0F-856A-DA3AAF7D9339}" presName="childNode" presStyleLbl="revTx" presStyleIdx="0" presStyleCnt="0">
        <dgm:presLayoutVars>
          <dgm:bulletEnabled val="1"/>
        </dgm:presLayoutVars>
      </dgm:prSet>
      <dgm:spPr/>
      <dgm:t>
        <a:bodyPr/>
        <a:lstStyle/>
        <a:p>
          <a:endParaRPr lang="en-US"/>
        </a:p>
      </dgm:t>
    </dgm:pt>
  </dgm:ptLst>
  <dgm:cxnLst>
    <dgm:cxn modelId="{51BDE839-C3FE-4DF3-A680-F0C2DBFB8A9D}" type="presOf" srcId="{E8E799BF-B042-4065-BDC3-06F19B8F1F1C}" destId="{5BEB0CC2-0CBA-4781-8F92-53EC183AFBC8}" srcOrd="0" destOrd="0" presId="urn:microsoft.com/office/officeart/2005/8/layout/radial2"/>
    <dgm:cxn modelId="{28A28D2B-00CE-4CDF-A36D-ABBF5A3D3640}" type="presOf" srcId="{33990C4D-0F62-40EA-AF17-0B66C65F07A4}" destId="{FB36AF49-33FA-450D-9B73-69DEC45FF938}" srcOrd="0" destOrd="0" presId="urn:microsoft.com/office/officeart/2005/8/layout/radial2"/>
    <dgm:cxn modelId="{C3C86A23-AD5D-4B6B-94E4-4185FDB7CF7B}" type="presOf" srcId="{466CE838-50EF-4C0F-856A-DA3AAF7D9339}" destId="{20AEB913-8B35-4CBF-9C42-E30D488AB16D}" srcOrd="0" destOrd="0" presId="urn:microsoft.com/office/officeart/2005/8/layout/radial2"/>
    <dgm:cxn modelId="{1E6A2777-7B06-4E67-AAB0-730CE5ED196B}" type="presOf" srcId="{2026215D-A6FC-44D1-9F56-A5197F5D5818}" destId="{810D1359-E87F-4428-86D3-4C00B17740D7}" srcOrd="0" destOrd="0" presId="urn:microsoft.com/office/officeart/2005/8/layout/radial2"/>
    <dgm:cxn modelId="{D8D319D5-F97A-4CCA-9373-484A797DDC7A}" type="presOf" srcId="{444FCA2E-4ED7-4D80-B036-2C1261439962}" destId="{E647471E-C292-4852-A81C-BC22291D47EA}" srcOrd="0" destOrd="0" presId="urn:microsoft.com/office/officeart/2005/8/layout/radial2"/>
    <dgm:cxn modelId="{348E4FE8-89B0-4A7B-A48E-836325CD14E3}" type="presOf" srcId="{280B8AF6-A52C-4DC3-B59B-25A4E134145E}" destId="{D9A1D42E-ABF4-4F7A-A991-4F6B85ADF722}" srcOrd="0" destOrd="0" presId="urn:microsoft.com/office/officeart/2005/8/layout/radial2"/>
    <dgm:cxn modelId="{AF1C4264-5353-402A-947E-6BB6879F1776}" srcId="{2026215D-A6FC-44D1-9F56-A5197F5D5818}" destId="{226FD0FD-09C2-44E3-A1F0-85D79F317CC1}" srcOrd="0" destOrd="0" parTransId="{E8E799BF-B042-4065-BDC3-06F19B8F1F1C}" sibTransId="{FEE144A8-70FA-45E7-A99C-BFF1EC69C603}"/>
    <dgm:cxn modelId="{BAEE2417-E8A2-4FDB-8EFF-2AC627216CC9}" type="presOf" srcId="{226FD0FD-09C2-44E3-A1F0-85D79F317CC1}" destId="{396FD266-EA18-4500-8F89-FAFE56EA4A74}" srcOrd="0" destOrd="0" presId="urn:microsoft.com/office/officeart/2005/8/layout/radial2"/>
    <dgm:cxn modelId="{D6DC631B-B752-4F5D-8D39-38651EB9036C}" srcId="{2026215D-A6FC-44D1-9F56-A5197F5D5818}" destId="{280B8AF6-A52C-4DC3-B59B-25A4E134145E}" srcOrd="1" destOrd="0" parTransId="{444FCA2E-4ED7-4D80-B036-2C1261439962}" sibTransId="{020D707E-E7F3-4866-AE6C-7E23DA5E5360}"/>
    <dgm:cxn modelId="{8E653E79-7A7D-4D61-906A-079E5FE65155}" srcId="{2026215D-A6FC-44D1-9F56-A5197F5D5818}" destId="{466CE838-50EF-4C0F-856A-DA3AAF7D9339}" srcOrd="2" destOrd="0" parTransId="{33990C4D-0F62-40EA-AF17-0B66C65F07A4}" sibTransId="{6D3B3049-293F-47D9-AF0D-7E98F6F99C98}"/>
    <dgm:cxn modelId="{A8275D2C-1562-4B84-834D-D8014E4EEA68}" type="presParOf" srcId="{810D1359-E87F-4428-86D3-4C00B17740D7}" destId="{F17C9363-FBB5-4320-9178-3E2FF945517C}" srcOrd="0" destOrd="0" presId="urn:microsoft.com/office/officeart/2005/8/layout/radial2"/>
    <dgm:cxn modelId="{850B9D7A-2C4D-4D10-8429-73674841115F}" type="presParOf" srcId="{F17C9363-FBB5-4320-9178-3E2FF945517C}" destId="{1206B675-3774-4D12-865E-D03CEEE2DD8F}" srcOrd="0" destOrd="0" presId="urn:microsoft.com/office/officeart/2005/8/layout/radial2"/>
    <dgm:cxn modelId="{D807349E-CEE0-4FD4-8FB7-276E2B2122C7}" type="presParOf" srcId="{1206B675-3774-4D12-865E-D03CEEE2DD8F}" destId="{5206F4EB-CD85-48E1-8BE5-FE37D990181C}" srcOrd="0" destOrd="0" presId="urn:microsoft.com/office/officeart/2005/8/layout/radial2"/>
    <dgm:cxn modelId="{3C48BAE2-49B9-4936-BBCF-5D4DB82A5ED4}" type="presParOf" srcId="{1206B675-3774-4D12-865E-D03CEEE2DD8F}" destId="{2E2A4864-69FC-4927-8F3F-527D20FB907A}" srcOrd="1" destOrd="0" presId="urn:microsoft.com/office/officeart/2005/8/layout/radial2"/>
    <dgm:cxn modelId="{EEA6714A-3418-4A77-9038-B2867CE339D2}" type="presParOf" srcId="{F17C9363-FBB5-4320-9178-3E2FF945517C}" destId="{5BEB0CC2-0CBA-4781-8F92-53EC183AFBC8}" srcOrd="1" destOrd="0" presId="urn:microsoft.com/office/officeart/2005/8/layout/radial2"/>
    <dgm:cxn modelId="{1873A20B-9800-4242-AB3B-F6FFC57E8F98}" type="presParOf" srcId="{F17C9363-FBB5-4320-9178-3E2FF945517C}" destId="{AEC72B9F-B744-4CCD-9DB9-01B650C6F4F7}" srcOrd="2" destOrd="0" presId="urn:microsoft.com/office/officeart/2005/8/layout/radial2"/>
    <dgm:cxn modelId="{B67C0CFC-4176-4B8F-859B-FDB67036BCFC}" type="presParOf" srcId="{AEC72B9F-B744-4CCD-9DB9-01B650C6F4F7}" destId="{396FD266-EA18-4500-8F89-FAFE56EA4A74}" srcOrd="0" destOrd="0" presId="urn:microsoft.com/office/officeart/2005/8/layout/radial2"/>
    <dgm:cxn modelId="{9D0254A0-507F-4FF9-86AE-180C9808531A}" type="presParOf" srcId="{AEC72B9F-B744-4CCD-9DB9-01B650C6F4F7}" destId="{B0B49B02-0BE7-40A0-B712-B5A77F7544C5}" srcOrd="1" destOrd="0" presId="urn:microsoft.com/office/officeart/2005/8/layout/radial2"/>
    <dgm:cxn modelId="{470DB2F9-98AB-4B01-8086-8E85EABC57B2}" type="presParOf" srcId="{F17C9363-FBB5-4320-9178-3E2FF945517C}" destId="{E647471E-C292-4852-A81C-BC22291D47EA}" srcOrd="3" destOrd="0" presId="urn:microsoft.com/office/officeart/2005/8/layout/radial2"/>
    <dgm:cxn modelId="{777E4983-7019-40A7-BA56-E0F7FF6C509E}" type="presParOf" srcId="{F17C9363-FBB5-4320-9178-3E2FF945517C}" destId="{ABEC4883-9056-4352-B310-2AEADB4FA8B7}" srcOrd="4" destOrd="0" presId="urn:microsoft.com/office/officeart/2005/8/layout/radial2"/>
    <dgm:cxn modelId="{EBC5358B-A221-480D-B06E-D89778AA0EBD}" type="presParOf" srcId="{ABEC4883-9056-4352-B310-2AEADB4FA8B7}" destId="{D9A1D42E-ABF4-4F7A-A991-4F6B85ADF722}" srcOrd="0" destOrd="0" presId="urn:microsoft.com/office/officeart/2005/8/layout/radial2"/>
    <dgm:cxn modelId="{9D16B185-5641-4806-9515-36266D6A9245}" type="presParOf" srcId="{ABEC4883-9056-4352-B310-2AEADB4FA8B7}" destId="{D28C3825-C0BF-43D1-A4D5-9B3B705B9963}" srcOrd="1" destOrd="0" presId="urn:microsoft.com/office/officeart/2005/8/layout/radial2"/>
    <dgm:cxn modelId="{771E0E8B-BCDD-4E3D-AD7D-B928457757FE}" type="presParOf" srcId="{F17C9363-FBB5-4320-9178-3E2FF945517C}" destId="{FB36AF49-33FA-450D-9B73-69DEC45FF938}" srcOrd="5" destOrd="0" presId="urn:microsoft.com/office/officeart/2005/8/layout/radial2"/>
    <dgm:cxn modelId="{041E0B65-C8C9-4F21-8E38-ED9D04317495}" type="presParOf" srcId="{F17C9363-FBB5-4320-9178-3E2FF945517C}" destId="{B85E52FC-8A03-477B-B63C-A466D2799E03}" srcOrd="6" destOrd="0" presId="urn:microsoft.com/office/officeart/2005/8/layout/radial2"/>
    <dgm:cxn modelId="{5A613C54-75F7-4767-8D94-EB11EB388EA1}" type="presParOf" srcId="{B85E52FC-8A03-477B-B63C-A466D2799E03}" destId="{20AEB913-8B35-4CBF-9C42-E30D488AB16D}" srcOrd="0" destOrd="0" presId="urn:microsoft.com/office/officeart/2005/8/layout/radial2"/>
    <dgm:cxn modelId="{3D676FF8-861A-48C4-862B-C5AFA8E28002}" type="presParOf" srcId="{B85E52FC-8A03-477B-B63C-A466D2799E03}" destId="{3CF5EAA6-2184-4062-AA92-A0068C66F1E7}" srcOrd="1" destOrd="0" presId="urn:microsoft.com/office/officeart/2005/8/layout/radial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026215D-A6FC-44D1-9F56-A5197F5D5818}" type="doc">
      <dgm:prSet loTypeId="urn:microsoft.com/office/officeart/2005/8/layout/radial2" loCatId="relationship" qsTypeId="urn:microsoft.com/office/officeart/2005/8/quickstyle/simple1" qsCatId="simple" csTypeId="urn:microsoft.com/office/officeart/2005/8/colors/accent1_2" csCatId="accent1" phldr="1"/>
      <dgm:spPr/>
      <dgm:t>
        <a:bodyPr/>
        <a:lstStyle/>
        <a:p>
          <a:endParaRPr lang="en-US"/>
        </a:p>
      </dgm:t>
    </dgm:pt>
    <dgm:pt modelId="{226FD0FD-09C2-44E3-A1F0-85D79F317CC1}">
      <dgm:prSet phldrT="[Text]"/>
      <dgm:spPr/>
      <dgm:t>
        <a:bodyPr/>
        <a:lstStyle/>
        <a:p>
          <a:r>
            <a:rPr lang="zh-CN" altLang="en-US" dirty="0" smtClean="0"/>
            <a:t>信徒</a:t>
          </a:r>
          <a:endParaRPr lang="en-US" dirty="0"/>
        </a:p>
      </dgm:t>
    </dgm:pt>
    <dgm:pt modelId="{E8E799BF-B042-4065-BDC3-06F19B8F1F1C}" type="parTrans" cxnId="{AF1C4264-5353-402A-947E-6BB6879F1776}">
      <dgm:prSet/>
      <dgm:spPr/>
      <dgm:t>
        <a:bodyPr/>
        <a:lstStyle/>
        <a:p>
          <a:endParaRPr lang="en-US"/>
        </a:p>
      </dgm:t>
    </dgm:pt>
    <dgm:pt modelId="{FEE144A8-70FA-45E7-A99C-BFF1EC69C603}" type="sibTrans" cxnId="{AF1C4264-5353-402A-947E-6BB6879F1776}">
      <dgm:prSet/>
      <dgm:spPr/>
      <dgm:t>
        <a:bodyPr/>
        <a:lstStyle/>
        <a:p>
          <a:endParaRPr lang="en-US"/>
        </a:p>
      </dgm:t>
    </dgm:pt>
    <dgm:pt modelId="{280B8AF6-A52C-4DC3-B59B-25A4E134145E}">
      <dgm:prSet phldrT="[Text]"/>
      <dgm:spPr/>
      <dgm:t>
        <a:bodyPr/>
        <a:lstStyle/>
        <a:p>
          <a:r>
            <a:rPr lang="zh-CN" altLang="en-US" dirty="0" smtClean="0"/>
            <a:t>信徒</a:t>
          </a:r>
          <a:endParaRPr lang="en-US" dirty="0"/>
        </a:p>
      </dgm:t>
    </dgm:pt>
    <dgm:pt modelId="{444FCA2E-4ED7-4D80-B036-2C1261439962}" type="parTrans" cxnId="{D6DC631B-B752-4F5D-8D39-38651EB9036C}">
      <dgm:prSet/>
      <dgm:spPr/>
      <dgm:t>
        <a:bodyPr/>
        <a:lstStyle/>
        <a:p>
          <a:endParaRPr lang="en-US"/>
        </a:p>
      </dgm:t>
    </dgm:pt>
    <dgm:pt modelId="{020D707E-E7F3-4866-AE6C-7E23DA5E5360}" type="sibTrans" cxnId="{D6DC631B-B752-4F5D-8D39-38651EB9036C}">
      <dgm:prSet/>
      <dgm:spPr/>
      <dgm:t>
        <a:bodyPr/>
        <a:lstStyle/>
        <a:p>
          <a:endParaRPr lang="en-US"/>
        </a:p>
      </dgm:t>
    </dgm:pt>
    <dgm:pt modelId="{466CE838-50EF-4C0F-856A-DA3AAF7D9339}">
      <dgm:prSet phldrT="[Text]"/>
      <dgm:spPr/>
      <dgm:t>
        <a:bodyPr/>
        <a:lstStyle/>
        <a:p>
          <a:r>
            <a:rPr lang="zh-CN" altLang="en-US" dirty="0" smtClean="0"/>
            <a:t>信徒</a:t>
          </a:r>
          <a:endParaRPr lang="en-US" dirty="0"/>
        </a:p>
      </dgm:t>
    </dgm:pt>
    <dgm:pt modelId="{33990C4D-0F62-40EA-AF17-0B66C65F07A4}" type="parTrans" cxnId="{8E653E79-7A7D-4D61-906A-079E5FE65155}">
      <dgm:prSet/>
      <dgm:spPr/>
      <dgm:t>
        <a:bodyPr/>
        <a:lstStyle/>
        <a:p>
          <a:endParaRPr lang="en-US"/>
        </a:p>
      </dgm:t>
    </dgm:pt>
    <dgm:pt modelId="{6D3B3049-293F-47D9-AF0D-7E98F6F99C98}" type="sibTrans" cxnId="{8E653E79-7A7D-4D61-906A-079E5FE65155}">
      <dgm:prSet/>
      <dgm:spPr/>
      <dgm:t>
        <a:bodyPr/>
        <a:lstStyle/>
        <a:p>
          <a:endParaRPr lang="en-US"/>
        </a:p>
      </dgm:t>
    </dgm:pt>
    <dgm:pt modelId="{810D1359-E87F-4428-86D3-4C00B17740D7}" type="pres">
      <dgm:prSet presAssocID="{2026215D-A6FC-44D1-9F56-A5197F5D5818}" presName="composite" presStyleCnt="0">
        <dgm:presLayoutVars>
          <dgm:chMax val="5"/>
          <dgm:dir/>
          <dgm:animLvl val="ctr"/>
          <dgm:resizeHandles val="exact"/>
        </dgm:presLayoutVars>
      </dgm:prSet>
      <dgm:spPr/>
      <dgm:t>
        <a:bodyPr/>
        <a:lstStyle/>
        <a:p>
          <a:endParaRPr lang="en-US"/>
        </a:p>
      </dgm:t>
    </dgm:pt>
    <dgm:pt modelId="{F17C9363-FBB5-4320-9178-3E2FF945517C}" type="pres">
      <dgm:prSet presAssocID="{2026215D-A6FC-44D1-9F56-A5197F5D5818}" presName="cycle" presStyleCnt="0"/>
      <dgm:spPr/>
    </dgm:pt>
    <dgm:pt modelId="{1206B675-3774-4D12-865E-D03CEEE2DD8F}" type="pres">
      <dgm:prSet presAssocID="{2026215D-A6FC-44D1-9F56-A5197F5D5818}" presName="centerShape" presStyleCnt="0"/>
      <dgm:spPr/>
    </dgm:pt>
    <dgm:pt modelId="{5206F4EB-CD85-48E1-8BE5-FE37D990181C}" type="pres">
      <dgm:prSet presAssocID="{2026215D-A6FC-44D1-9F56-A5197F5D5818}" presName="connSite" presStyleLbl="node1" presStyleIdx="0" presStyleCnt="4"/>
      <dgm:spPr/>
    </dgm:pt>
    <dgm:pt modelId="{2E2A4864-69FC-4927-8F3F-527D20FB907A}" type="pres">
      <dgm:prSet presAssocID="{2026215D-A6FC-44D1-9F56-A5197F5D5818}" presName="visible" presStyleLbl="node1" presStyleIdx="0" presStyleCnt="4"/>
      <dgm:spPr>
        <a:blipFill>
          <a:blip xmlns:r="http://schemas.openxmlformats.org/officeDocument/2006/relationships" r:embed="rId1">
            <a:grayscl/>
            <a:extLst>
              <a:ext uri="{28A0092B-C50C-407E-A947-70E740481C1C}">
                <a14:useLocalDpi xmlns:a14="http://schemas.microsoft.com/office/drawing/2010/main" val="0"/>
              </a:ext>
            </a:extLst>
          </a:blip>
          <a:srcRect/>
          <a:stretch>
            <a:fillRect t="-1000" b="-1000"/>
          </a:stretch>
        </a:blipFill>
      </dgm:spPr>
    </dgm:pt>
    <dgm:pt modelId="{5BEB0CC2-0CBA-4781-8F92-53EC183AFBC8}" type="pres">
      <dgm:prSet presAssocID="{E8E799BF-B042-4065-BDC3-06F19B8F1F1C}" presName="Name25" presStyleLbl="parChTrans1D1" presStyleIdx="0" presStyleCnt="3"/>
      <dgm:spPr/>
      <dgm:t>
        <a:bodyPr/>
        <a:lstStyle/>
        <a:p>
          <a:endParaRPr lang="en-US"/>
        </a:p>
      </dgm:t>
    </dgm:pt>
    <dgm:pt modelId="{AEC72B9F-B744-4CCD-9DB9-01B650C6F4F7}" type="pres">
      <dgm:prSet presAssocID="{226FD0FD-09C2-44E3-A1F0-85D79F317CC1}" presName="node" presStyleCnt="0"/>
      <dgm:spPr/>
    </dgm:pt>
    <dgm:pt modelId="{396FD266-EA18-4500-8F89-FAFE56EA4A74}" type="pres">
      <dgm:prSet presAssocID="{226FD0FD-09C2-44E3-A1F0-85D79F317CC1}" presName="parentNode" presStyleLbl="node1" presStyleIdx="1" presStyleCnt="4">
        <dgm:presLayoutVars>
          <dgm:chMax val="1"/>
          <dgm:bulletEnabled val="1"/>
        </dgm:presLayoutVars>
      </dgm:prSet>
      <dgm:spPr/>
      <dgm:t>
        <a:bodyPr/>
        <a:lstStyle/>
        <a:p>
          <a:endParaRPr lang="en-US"/>
        </a:p>
      </dgm:t>
    </dgm:pt>
    <dgm:pt modelId="{B0B49B02-0BE7-40A0-B712-B5A77F7544C5}" type="pres">
      <dgm:prSet presAssocID="{226FD0FD-09C2-44E3-A1F0-85D79F317CC1}" presName="childNode" presStyleLbl="revTx" presStyleIdx="0" presStyleCnt="0">
        <dgm:presLayoutVars>
          <dgm:bulletEnabled val="1"/>
        </dgm:presLayoutVars>
      </dgm:prSet>
      <dgm:spPr/>
      <dgm:t>
        <a:bodyPr/>
        <a:lstStyle/>
        <a:p>
          <a:endParaRPr lang="en-US"/>
        </a:p>
      </dgm:t>
    </dgm:pt>
    <dgm:pt modelId="{E647471E-C292-4852-A81C-BC22291D47EA}" type="pres">
      <dgm:prSet presAssocID="{444FCA2E-4ED7-4D80-B036-2C1261439962}" presName="Name25" presStyleLbl="parChTrans1D1" presStyleIdx="1" presStyleCnt="3"/>
      <dgm:spPr/>
      <dgm:t>
        <a:bodyPr/>
        <a:lstStyle/>
        <a:p>
          <a:endParaRPr lang="en-US"/>
        </a:p>
      </dgm:t>
    </dgm:pt>
    <dgm:pt modelId="{ABEC4883-9056-4352-B310-2AEADB4FA8B7}" type="pres">
      <dgm:prSet presAssocID="{280B8AF6-A52C-4DC3-B59B-25A4E134145E}" presName="node" presStyleCnt="0"/>
      <dgm:spPr/>
    </dgm:pt>
    <dgm:pt modelId="{D9A1D42E-ABF4-4F7A-A991-4F6B85ADF722}" type="pres">
      <dgm:prSet presAssocID="{280B8AF6-A52C-4DC3-B59B-25A4E134145E}" presName="parentNode" presStyleLbl="node1" presStyleIdx="2" presStyleCnt="4">
        <dgm:presLayoutVars>
          <dgm:chMax val="1"/>
          <dgm:bulletEnabled val="1"/>
        </dgm:presLayoutVars>
      </dgm:prSet>
      <dgm:spPr/>
      <dgm:t>
        <a:bodyPr/>
        <a:lstStyle/>
        <a:p>
          <a:endParaRPr lang="en-US"/>
        </a:p>
      </dgm:t>
    </dgm:pt>
    <dgm:pt modelId="{D28C3825-C0BF-43D1-A4D5-9B3B705B9963}" type="pres">
      <dgm:prSet presAssocID="{280B8AF6-A52C-4DC3-B59B-25A4E134145E}" presName="childNode" presStyleLbl="revTx" presStyleIdx="0" presStyleCnt="0">
        <dgm:presLayoutVars>
          <dgm:bulletEnabled val="1"/>
        </dgm:presLayoutVars>
      </dgm:prSet>
      <dgm:spPr/>
      <dgm:t>
        <a:bodyPr/>
        <a:lstStyle/>
        <a:p>
          <a:endParaRPr lang="en-US"/>
        </a:p>
      </dgm:t>
    </dgm:pt>
    <dgm:pt modelId="{FB36AF49-33FA-450D-9B73-69DEC45FF938}" type="pres">
      <dgm:prSet presAssocID="{33990C4D-0F62-40EA-AF17-0B66C65F07A4}" presName="Name25" presStyleLbl="parChTrans1D1" presStyleIdx="2" presStyleCnt="3"/>
      <dgm:spPr/>
      <dgm:t>
        <a:bodyPr/>
        <a:lstStyle/>
        <a:p>
          <a:endParaRPr lang="en-US"/>
        </a:p>
      </dgm:t>
    </dgm:pt>
    <dgm:pt modelId="{B85E52FC-8A03-477B-B63C-A466D2799E03}" type="pres">
      <dgm:prSet presAssocID="{466CE838-50EF-4C0F-856A-DA3AAF7D9339}" presName="node" presStyleCnt="0"/>
      <dgm:spPr/>
    </dgm:pt>
    <dgm:pt modelId="{20AEB913-8B35-4CBF-9C42-E30D488AB16D}" type="pres">
      <dgm:prSet presAssocID="{466CE838-50EF-4C0F-856A-DA3AAF7D9339}" presName="parentNode" presStyleLbl="node1" presStyleIdx="3" presStyleCnt="4">
        <dgm:presLayoutVars>
          <dgm:chMax val="1"/>
          <dgm:bulletEnabled val="1"/>
        </dgm:presLayoutVars>
      </dgm:prSet>
      <dgm:spPr/>
      <dgm:t>
        <a:bodyPr/>
        <a:lstStyle/>
        <a:p>
          <a:endParaRPr lang="en-US"/>
        </a:p>
      </dgm:t>
    </dgm:pt>
    <dgm:pt modelId="{3CF5EAA6-2184-4062-AA92-A0068C66F1E7}" type="pres">
      <dgm:prSet presAssocID="{466CE838-50EF-4C0F-856A-DA3AAF7D9339}" presName="childNode" presStyleLbl="revTx" presStyleIdx="0" presStyleCnt="0">
        <dgm:presLayoutVars>
          <dgm:bulletEnabled val="1"/>
        </dgm:presLayoutVars>
      </dgm:prSet>
      <dgm:spPr/>
      <dgm:t>
        <a:bodyPr/>
        <a:lstStyle/>
        <a:p>
          <a:endParaRPr lang="en-US"/>
        </a:p>
      </dgm:t>
    </dgm:pt>
  </dgm:ptLst>
  <dgm:cxnLst>
    <dgm:cxn modelId="{74F01896-42CA-4CF1-B710-3A0FFA8C6056}" type="presOf" srcId="{33990C4D-0F62-40EA-AF17-0B66C65F07A4}" destId="{FB36AF49-33FA-450D-9B73-69DEC45FF938}" srcOrd="0" destOrd="0" presId="urn:microsoft.com/office/officeart/2005/8/layout/radial2"/>
    <dgm:cxn modelId="{AF1C4264-5353-402A-947E-6BB6879F1776}" srcId="{2026215D-A6FC-44D1-9F56-A5197F5D5818}" destId="{226FD0FD-09C2-44E3-A1F0-85D79F317CC1}" srcOrd="0" destOrd="0" parTransId="{E8E799BF-B042-4065-BDC3-06F19B8F1F1C}" sibTransId="{FEE144A8-70FA-45E7-A99C-BFF1EC69C603}"/>
    <dgm:cxn modelId="{76EA523A-A1C1-4CD4-B396-58BB26F3B96C}" type="presOf" srcId="{E8E799BF-B042-4065-BDC3-06F19B8F1F1C}" destId="{5BEB0CC2-0CBA-4781-8F92-53EC183AFBC8}" srcOrd="0" destOrd="0" presId="urn:microsoft.com/office/officeart/2005/8/layout/radial2"/>
    <dgm:cxn modelId="{DF2FEFA3-4F3D-42AA-8E93-1013380DC6BF}" type="presOf" srcId="{2026215D-A6FC-44D1-9F56-A5197F5D5818}" destId="{810D1359-E87F-4428-86D3-4C00B17740D7}" srcOrd="0" destOrd="0" presId="urn:microsoft.com/office/officeart/2005/8/layout/radial2"/>
    <dgm:cxn modelId="{D6DC631B-B752-4F5D-8D39-38651EB9036C}" srcId="{2026215D-A6FC-44D1-9F56-A5197F5D5818}" destId="{280B8AF6-A52C-4DC3-B59B-25A4E134145E}" srcOrd="1" destOrd="0" parTransId="{444FCA2E-4ED7-4D80-B036-2C1261439962}" sibTransId="{020D707E-E7F3-4866-AE6C-7E23DA5E5360}"/>
    <dgm:cxn modelId="{A5E67466-5F33-4FD4-BB92-CB054D0E4330}" type="presOf" srcId="{280B8AF6-A52C-4DC3-B59B-25A4E134145E}" destId="{D9A1D42E-ABF4-4F7A-A991-4F6B85ADF722}" srcOrd="0" destOrd="0" presId="urn:microsoft.com/office/officeart/2005/8/layout/radial2"/>
    <dgm:cxn modelId="{D36D9B8A-B877-44FC-B04B-6A6333D50FC1}" type="presOf" srcId="{226FD0FD-09C2-44E3-A1F0-85D79F317CC1}" destId="{396FD266-EA18-4500-8F89-FAFE56EA4A74}" srcOrd="0" destOrd="0" presId="urn:microsoft.com/office/officeart/2005/8/layout/radial2"/>
    <dgm:cxn modelId="{8E653E79-7A7D-4D61-906A-079E5FE65155}" srcId="{2026215D-A6FC-44D1-9F56-A5197F5D5818}" destId="{466CE838-50EF-4C0F-856A-DA3AAF7D9339}" srcOrd="2" destOrd="0" parTransId="{33990C4D-0F62-40EA-AF17-0B66C65F07A4}" sibTransId="{6D3B3049-293F-47D9-AF0D-7E98F6F99C98}"/>
    <dgm:cxn modelId="{BDF10A31-AFD6-4C4A-8430-5EAE27D1807F}" type="presOf" srcId="{444FCA2E-4ED7-4D80-B036-2C1261439962}" destId="{E647471E-C292-4852-A81C-BC22291D47EA}" srcOrd="0" destOrd="0" presId="urn:microsoft.com/office/officeart/2005/8/layout/radial2"/>
    <dgm:cxn modelId="{7303E8A5-0C72-4B3B-9FC0-5FFF262E235D}" type="presOf" srcId="{466CE838-50EF-4C0F-856A-DA3AAF7D9339}" destId="{20AEB913-8B35-4CBF-9C42-E30D488AB16D}" srcOrd="0" destOrd="0" presId="urn:microsoft.com/office/officeart/2005/8/layout/radial2"/>
    <dgm:cxn modelId="{724BB1FC-D427-47E9-AFB5-E3A726D2F700}" type="presParOf" srcId="{810D1359-E87F-4428-86D3-4C00B17740D7}" destId="{F17C9363-FBB5-4320-9178-3E2FF945517C}" srcOrd="0" destOrd="0" presId="urn:microsoft.com/office/officeart/2005/8/layout/radial2"/>
    <dgm:cxn modelId="{F47F1F15-3728-46EE-A02C-BA4333D3BF75}" type="presParOf" srcId="{F17C9363-FBB5-4320-9178-3E2FF945517C}" destId="{1206B675-3774-4D12-865E-D03CEEE2DD8F}" srcOrd="0" destOrd="0" presId="urn:microsoft.com/office/officeart/2005/8/layout/radial2"/>
    <dgm:cxn modelId="{B0E5E7DA-61F9-461A-A34D-0170DA4F946A}" type="presParOf" srcId="{1206B675-3774-4D12-865E-D03CEEE2DD8F}" destId="{5206F4EB-CD85-48E1-8BE5-FE37D990181C}" srcOrd="0" destOrd="0" presId="urn:microsoft.com/office/officeart/2005/8/layout/radial2"/>
    <dgm:cxn modelId="{BDDFA2F1-D873-4210-9A5B-FE8A5C13D795}" type="presParOf" srcId="{1206B675-3774-4D12-865E-D03CEEE2DD8F}" destId="{2E2A4864-69FC-4927-8F3F-527D20FB907A}" srcOrd="1" destOrd="0" presId="urn:microsoft.com/office/officeart/2005/8/layout/radial2"/>
    <dgm:cxn modelId="{F4E96AD5-C0D9-4A5F-B12B-2226566D8195}" type="presParOf" srcId="{F17C9363-FBB5-4320-9178-3E2FF945517C}" destId="{5BEB0CC2-0CBA-4781-8F92-53EC183AFBC8}" srcOrd="1" destOrd="0" presId="urn:microsoft.com/office/officeart/2005/8/layout/radial2"/>
    <dgm:cxn modelId="{6CF427E4-58BB-48F0-8CF8-66557CFC4CE6}" type="presParOf" srcId="{F17C9363-FBB5-4320-9178-3E2FF945517C}" destId="{AEC72B9F-B744-4CCD-9DB9-01B650C6F4F7}" srcOrd="2" destOrd="0" presId="urn:microsoft.com/office/officeart/2005/8/layout/radial2"/>
    <dgm:cxn modelId="{856C5256-701C-4424-ADA5-B4E3C46EA834}" type="presParOf" srcId="{AEC72B9F-B744-4CCD-9DB9-01B650C6F4F7}" destId="{396FD266-EA18-4500-8F89-FAFE56EA4A74}" srcOrd="0" destOrd="0" presId="urn:microsoft.com/office/officeart/2005/8/layout/radial2"/>
    <dgm:cxn modelId="{8D9D46C0-042E-4399-9D5D-CF2F2C1B53A3}" type="presParOf" srcId="{AEC72B9F-B744-4CCD-9DB9-01B650C6F4F7}" destId="{B0B49B02-0BE7-40A0-B712-B5A77F7544C5}" srcOrd="1" destOrd="0" presId="urn:microsoft.com/office/officeart/2005/8/layout/radial2"/>
    <dgm:cxn modelId="{DDC5CD5B-E2C1-4202-90CB-7B09346135A9}" type="presParOf" srcId="{F17C9363-FBB5-4320-9178-3E2FF945517C}" destId="{E647471E-C292-4852-A81C-BC22291D47EA}" srcOrd="3" destOrd="0" presId="urn:microsoft.com/office/officeart/2005/8/layout/radial2"/>
    <dgm:cxn modelId="{B229269E-D309-4252-AD19-87A1D7ECBD25}" type="presParOf" srcId="{F17C9363-FBB5-4320-9178-3E2FF945517C}" destId="{ABEC4883-9056-4352-B310-2AEADB4FA8B7}" srcOrd="4" destOrd="0" presId="urn:microsoft.com/office/officeart/2005/8/layout/radial2"/>
    <dgm:cxn modelId="{273B7DC5-FCE9-4712-B268-219B0C24ABAC}" type="presParOf" srcId="{ABEC4883-9056-4352-B310-2AEADB4FA8B7}" destId="{D9A1D42E-ABF4-4F7A-A991-4F6B85ADF722}" srcOrd="0" destOrd="0" presId="urn:microsoft.com/office/officeart/2005/8/layout/radial2"/>
    <dgm:cxn modelId="{35F00793-F308-4E64-93BD-7F4EE38E692F}" type="presParOf" srcId="{ABEC4883-9056-4352-B310-2AEADB4FA8B7}" destId="{D28C3825-C0BF-43D1-A4D5-9B3B705B9963}" srcOrd="1" destOrd="0" presId="urn:microsoft.com/office/officeart/2005/8/layout/radial2"/>
    <dgm:cxn modelId="{0A7CC9DB-9A8E-4491-B5E7-9B1433C089A7}" type="presParOf" srcId="{F17C9363-FBB5-4320-9178-3E2FF945517C}" destId="{FB36AF49-33FA-450D-9B73-69DEC45FF938}" srcOrd="5" destOrd="0" presId="urn:microsoft.com/office/officeart/2005/8/layout/radial2"/>
    <dgm:cxn modelId="{89071C67-C891-4F9A-BDA4-FBA34AB1E1E0}" type="presParOf" srcId="{F17C9363-FBB5-4320-9178-3E2FF945517C}" destId="{B85E52FC-8A03-477B-B63C-A466D2799E03}" srcOrd="6" destOrd="0" presId="urn:microsoft.com/office/officeart/2005/8/layout/radial2"/>
    <dgm:cxn modelId="{C03CAD0A-9787-4476-882E-07F30ADC35E1}" type="presParOf" srcId="{B85E52FC-8A03-477B-B63C-A466D2799E03}" destId="{20AEB913-8B35-4CBF-9C42-E30D488AB16D}" srcOrd="0" destOrd="0" presId="urn:microsoft.com/office/officeart/2005/8/layout/radial2"/>
    <dgm:cxn modelId="{7CBF5964-E094-479B-820A-A9E4C2632539}" type="presParOf" srcId="{B85E52FC-8A03-477B-B63C-A466D2799E03}" destId="{3CF5EAA6-2184-4062-AA92-A0068C66F1E7}" srcOrd="1" destOrd="0" presId="urn:microsoft.com/office/officeart/2005/8/layout/radial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AEEB1C8D-D330-4D6C-811E-584131F365C7}" type="doc">
      <dgm:prSet loTypeId="urn:microsoft.com/office/officeart/2005/8/layout/cycle6" loCatId="cycle" qsTypeId="urn:microsoft.com/office/officeart/2005/8/quickstyle/simple1" qsCatId="simple" csTypeId="urn:microsoft.com/office/officeart/2005/8/colors/accent1_2" csCatId="accent1" phldr="1"/>
      <dgm:spPr/>
      <dgm:t>
        <a:bodyPr/>
        <a:lstStyle/>
        <a:p>
          <a:endParaRPr lang="en-US"/>
        </a:p>
      </dgm:t>
    </dgm:pt>
    <dgm:pt modelId="{C9388509-D000-483E-B006-2B1485200187}">
      <dgm:prSet phldrT="[Text]" custT="1"/>
      <dgm:spPr/>
      <dgm:t>
        <a:bodyPr/>
        <a:lstStyle/>
        <a:p>
          <a:r>
            <a:rPr lang="zh-CN" altLang="en-US" sz="2800" b="1" dirty="0" smtClean="0">
              <a:effectLst>
                <a:outerShdw blurRad="38100" dist="38100" dir="2700000" algn="tl">
                  <a:srgbClr val="000000">
                    <a:alpha val="43137"/>
                  </a:srgbClr>
                </a:outerShdw>
              </a:effectLst>
            </a:rPr>
            <a:t>服事系統</a:t>
          </a:r>
          <a:endParaRPr lang="en-US" sz="2800" b="1" dirty="0">
            <a:effectLst>
              <a:outerShdw blurRad="38100" dist="38100" dir="2700000" algn="tl">
                <a:srgbClr val="000000">
                  <a:alpha val="43137"/>
                </a:srgbClr>
              </a:outerShdw>
            </a:effectLst>
          </a:endParaRPr>
        </a:p>
      </dgm:t>
    </dgm:pt>
    <dgm:pt modelId="{C49D5EDE-2E26-4E9F-922C-A84D4B63DBF7}" type="parTrans" cxnId="{942764D9-EB70-4837-9319-A14A3D4215F1}">
      <dgm:prSet/>
      <dgm:spPr/>
      <dgm:t>
        <a:bodyPr/>
        <a:lstStyle/>
        <a:p>
          <a:endParaRPr lang="en-US"/>
        </a:p>
      </dgm:t>
    </dgm:pt>
    <dgm:pt modelId="{8F4A760E-6E9B-45F3-BD2B-4DA50BB16804}" type="sibTrans" cxnId="{942764D9-EB70-4837-9319-A14A3D4215F1}">
      <dgm:prSet/>
      <dgm:spPr/>
      <dgm:t>
        <a:bodyPr/>
        <a:lstStyle/>
        <a:p>
          <a:endParaRPr lang="en-US"/>
        </a:p>
      </dgm:t>
    </dgm:pt>
    <dgm:pt modelId="{7E96CC58-9B26-43F3-8DFD-F5B9D1EB56BE}">
      <dgm:prSet phldrT="[Text]" custT="1"/>
      <dgm:spPr/>
      <dgm:t>
        <a:bodyPr/>
        <a:lstStyle/>
        <a:p>
          <a:r>
            <a:rPr lang="zh-CN" altLang="en-US" sz="2800" b="1" dirty="0" smtClean="0">
              <a:effectLst>
                <a:outerShdw blurRad="38100" dist="38100" dir="2700000" algn="tl">
                  <a:srgbClr val="000000">
                    <a:alpha val="43137"/>
                  </a:srgbClr>
                </a:outerShdw>
              </a:effectLst>
            </a:rPr>
            <a:t>個人佈道</a:t>
          </a:r>
          <a:endParaRPr lang="en-US" sz="2800" b="1" dirty="0">
            <a:effectLst>
              <a:outerShdw blurRad="38100" dist="38100" dir="2700000" algn="tl">
                <a:srgbClr val="000000">
                  <a:alpha val="43137"/>
                </a:srgbClr>
              </a:outerShdw>
            </a:effectLst>
          </a:endParaRPr>
        </a:p>
      </dgm:t>
    </dgm:pt>
    <dgm:pt modelId="{55391045-88B9-451F-AE97-9747C23364CB}" type="parTrans" cxnId="{82E9864B-0852-4139-93EE-2923388667C3}">
      <dgm:prSet/>
      <dgm:spPr/>
      <dgm:t>
        <a:bodyPr/>
        <a:lstStyle/>
        <a:p>
          <a:endParaRPr lang="en-US"/>
        </a:p>
      </dgm:t>
    </dgm:pt>
    <dgm:pt modelId="{FBA80ABF-E5F1-49BD-ACEC-8CF548B8BA1E}" type="sibTrans" cxnId="{82E9864B-0852-4139-93EE-2923388667C3}">
      <dgm:prSet/>
      <dgm:spPr/>
      <dgm:t>
        <a:bodyPr/>
        <a:lstStyle/>
        <a:p>
          <a:endParaRPr lang="en-US"/>
        </a:p>
      </dgm:t>
    </dgm:pt>
    <dgm:pt modelId="{9302E0CD-5962-4EDB-8AE6-075C8DB450DB}">
      <dgm:prSet phldrT="[Text]" custT="1"/>
      <dgm:spPr/>
      <dgm:t>
        <a:bodyPr/>
        <a:lstStyle/>
        <a:p>
          <a:r>
            <a:rPr lang="zh-CN" altLang="en-US" sz="2800" b="1" dirty="0" smtClean="0">
              <a:effectLst>
                <a:outerShdw blurRad="38100" dist="38100" dir="2700000" algn="tl">
                  <a:srgbClr val="000000">
                    <a:alpha val="43137"/>
                  </a:srgbClr>
                </a:outerShdw>
              </a:effectLst>
            </a:rPr>
            <a:t>堂會佈道</a:t>
          </a:r>
          <a:endParaRPr lang="en-US" sz="2800" b="1" dirty="0">
            <a:effectLst>
              <a:outerShdw blurRad="38100" dist="38100" dir="2700000" algn="tl">
                <a:srgbClr val="000000">
                  <a:alpha val="43137"/>
                </a:srgbClr>
              </a:outerShdw>
            </a:effectLst>
          </a:endParaRPr>
        </a:p>
      </dgm:t>
    </dgm:pt>
    <dgm:pt modelId="{36299E81-CFCC-40FC-8062-C9677D8C2556}" type="parTrans" cxnId="{08258DF5-F75B-48E9-B13C-28C28E1A9C5A}">
      <dgm:prSet/>
      <dgm:spPr/>
      <dgm:t>
        <a:bodyPr/>
        <a:lstStyle/>
        <a:p>
          <a:endParaRPr lang="en-US"/>
        </a:p>
      </dgm:t>
    </dgm:pt>
    <dgm:pt modelId="{681DFA66-0835-4C66-90DC-388C3B7E5D4A}" type="sibTrans" cxnId="{08258DF5-F75B-48E9-B13C-28C28E1A9C5A}">
      <dgm:prSet/>
      <dgm:spPr/>
      <dgm:t>
        <a:bodyPr/>
        <a:lstStyle/>
        <a:p>
          <a:endParaRPr lang="en-US"/>
        </a:p>
      </dgm:t>
    </dgm:pt>
    <dgm:pt modelId="{F3E00F95-57B4-48C3-B9F9-B7935C559F31}">
      <dgm:prSet phldrT="[Text]" custT="1"/>
      <dgm:spPr/>
      <dgm:t>
        <a:bodyPr/>
        <a:lstStyle/>
        <a:p>
          <a:r>
            <a:rPr lang="zh-CN" altLang="en-US" sz="2800" b="1" dirty="0" smtClean="0">
              <a:effectLst>
                <a:outerShdw blurRad="38100" dist="38100" dir="2700000" algn="tl">
                  <a:srgbClr val="000000">
                    <a:alpha val="43137"/>
                  </a:srgbClr>
                </a:outerShdw>
              </a:effectLst>
            </a:rPr>
            <a:t>群體建立</a:t>
          </a:r>
          <a:endParaRPr lang="en-US" sz="2800" b="1" dirty="0">
            <a:effectLst>
              <a:outerShdw blurRad="38100" dist="38100" dir="2700000" algn="tl">
                <a:srgbClr val="000000">
                  <a:alpha val="43137"/>
                </a:srgbClr>
              </a:outerShdw>
            </a:effectLst>
          </a:endParaRPr>
        </a:p>
      </dgm:t>
    </dgm:pt>
    <dgm:pt modelId="{D8B10D52-C162-4653-9A39-8318916F8A6E}" type="parTrans" cxnId="{16B1F56B-1A07-4173-ACAB-BFA8251F9B61}">
      <dgm:prSet/>
      <dgm:spPr/>
      <dgm:t>
        <a:bodyPr/>
        <a:lstStyle/>
        <a:p>
          <a:endParaRPr lang="en-US"/>
        </a:p>
      </dgm:t>
    </dgm:pt>
    <dgm:pt modelId="{189BCA7F-373D-4B68-8F2E-030C255CE32E}" type="sibTrans" cxnId="{16B1F56B-1A07-4173-ACAB-BFA8251F9B61}">
      <dgm:prSet/>
      <dgm:spPr/>
      <dgm:t>
        <a:bodyPr/>
        <a:lstStyle/>
        <a:p>
          <a:endParaRPr lang="en-US"/>
        </a:p>
      </dgm:t>
    </dgm:pt>
    <dgm:pt modelId="{F20ED6FE-D7B5-4089-ABD4-AC6B73525F88}">
      <dgm:prSet phldrT="[Text]" custT="1"/>
      <dgm:spPr/>
      <dgm:t>
        <a:bodyPr/>
        <a:lstStyle/>
        <a:p>
          <a:r>
            <a:rPr lang="zh-CN" altLang="en-US" sz="2800" b="1" dirty="0" smtClean="0">
              <a:effectLst>
                <a:outerShdw blurRad="38100" dist="38100" dir="2700000" algn="tl">
                  <a:srgbClr val="000000">
                    <a:alpha val="43137"/>
                  </a:srgbClr>
                </a:outerShdw>
              </a:effectLst>
            </a:rPr>
            <a:t>敬拜系統</a:t>
          </a:r>
          <a:endParaRPr lang="en-US" sz="2800" b="1" dirty="0">
            <a:effectLst>
              <a:outerShdw blurRad="38100" dist="38100" dir="2700000" algn="tl">
                <a:srgbClr val="000000">
                  <a:alpha val="43137"/>
                </a:srgbClr>
              </a:outerShdw>
            </a:effectLst>
          </a:endParaRPr>
        </a:p>
      </dgm:t>
    </dgm:pt>
    <dgm:pt modelId="{904EBBBC-8FC6-4F7F-B57A-27F6529586C4}" type="parTrans" cxnId="{C7B38FAF-3A0A-43DC-AC6F-8B120B63BECC}">
      <dgm:prSet/>
      <dgm:spPr/>
      <dgm:t>
        <a:bodyPr/>
        <a:lstStyle/>
        <a:p>
          <a:endParaRPr lang="en-US"/>
        </a:p>
      </dgm:t>
    </dgm:pt>
    <dgm:pt modelId="{3FE5705E-1DC4-46C8-9C23-94E28D15D9C9}" type="sibTrans" cxnId="{C7B38FAF-3A0A-43DC-AC6F-8B120B63BECC}">
      <dgm:prSet/>
      <dgm:spPr/>
      <dgm:t>
        <a:bodyPr/>
        <a:lstStyle/>
        <a:p>
          <a:endParaRPr lang="en-US"/>
        </a:p>
      </dgm:t>
    </dgm:pt>
    <dgm:pt modelId="{69E40003-E039-434A-8126-1181B24C5A8D}" type="pres">
      <dgm:prSet presAssocID="{AEEB1C8D-D330-4D6C-811E-584131F365C7}" presName="cycle" presStyleCnt="0">
        <dgm:presLayoutVars>
          <dgm:dir/>
          <dgm:resizeHandles val="exact"/>
        </dgm:presLayoutVars>
      </dgm:prSet>
      <dgm:spPr/>
      <dgm:t>
        <a:bodyPr/>
        <a:lstStyle/>
        <a:p>
          <a:endParaRPr lang="en-US"/>
        </a:p>
      </dgm:t>
    </dgm:pt>
    <dgm:pt modelId="{8501237C-F90C-41E5-845D-2A26CF9C06BE}" type="pres">
      <dgm:prSet presAssocID="{C9388509-D000-483E-B006-2B1485200187}" presName="node" presStyleLbl="node1" presStyleIdx="0" presStyleCnt="5">
        <dgm:presLayoutVars>
          <dgm:bulletEnabled val="1"/>
        </dgm:presLayoutVars>
      </dgm:prSet>
      <dgm:spPr/>
      <dgm:t>
        <a:bodyPr/>
        <a:lstStyle/>
        <a:p>
          <a:endParaRPr lang="en-US"/>
        </a:p>
      </dgm:t>
    </dgm:pt>
    <dgm:pt modelId="{3E36D1FA-6470-40B4-8B28-54307400F42A}" type="pres">
      <dgm:prSet presAssocID="{C9388509-D000-483E-B006-2B1485200187}" presName="spNode" presStyleCnt="0"/>
      <dgm:spPr/>
    </dgm:pt>
    <dgm:pt modelId="{F18B9A8C-EB38-46B5-AEA0-678F891F6BDD}" type="pres">
      <dgm:prSet presAssocID="{8F4A760E-6E9B-45F3-BD2B-4DA50BB16804}" presName="sibTrans" presStyleLbl="sibTrans1D1" presStyleIdx="0" presStyleCnt="5"/>
      <dgm:spPr/>
      <dgm:t>
        <a:bodyPr/>
        <a:lstStyle/>
        <a:p>
          <a:endParaRPr lang="en-US"/>
        </a:p>
      </dgm:t>
    </dgm:pt>
    <dgm:pt modelId="{965B7D88-6359-48C4-AC03-FBE09AF595C3}" type="pres">
      <dgm:prSet presAssocID="{7E96CC58-9B26-43F3-8DFD-F5B9D1EB56BE}" presName="node" presStyleLbl="node1" presStyleIdx="1" presStyleCnt="5">
        <dgm:presLayoutVars>
          <dgm:bulletEnabled val="1"/>
        </dgm:presLayoutVars>
      </dgm:prSet>
      <dgm:spPr/>
      <dgm:t>
        <a:bodyPr/>
        <a:lstStyle/>
        <a:p>
          <a:endParaRPr lang="en-US"/>
        </a:p>
      </dgm:t>
    </dgm:pt>
    <dgm:pt modelId="{F8ACD036-E599-4534-94D2-53CD8B7FF12D}" type="pres">
      <dgm:prSet presAssocID="{7E96CC58-9B26-43F3-8DFD-F5B9D1EB56BE}" presName="spNode" presStyleCnt="0"/>
      <dgm:spPr/>
    </dgm:pt>
    <dgm:pt modelId="{0C110906-0FDA-4F98-A762-7A63DA88FDE3}" type="pres">
      <dgm:prSet presAssocID="{FBA80ABF-E5F1-49BD-ACEC-8CF548B8BA1E}" presName="sibTrans" presStyleLbl="sibTrans1D1" presStyleIdx="1" presStyleCnt="5"/>
      <dgm:spPr/>
      <dgm:t>
        <a:bodyPr/>
        <a:lstStyle/>
        <a:p>
          <a:endParaRPr lang="en-US"/>
        </a:p>
      </dgm:t>
    </dgm:pt>
    <dgm:pt modelId="{739B8391-7D2C-4C97-946B-A11C403079D7}" type="pres">
      <dgm:prSet presAssocID="{9302E0CD-5962-4EDB-8AE6-075C8DB450DB}" presName="node" presStyleLbl="node1" presStyleIdx="2" presStyleCnt="5">
        <dgm:presLayoutVars>
          <dgm:bulletEnabled val="1"/>
        </dgm:presLayoutVars>
      </dgm:prSet>
      <dgm:spPr/>
      <dgm:t>
        <a:bodyPr/>
        <a:lstStyle/>
        <a:p>
          <a:endParaRPr lang="en-US"/>
        </a:p>
      </dgm:t>
    </dgm:pt>
    <dgm:pt modelId="{590D025F-0AE7-45CC-8464-726D75F24817}" type="pres">
      <dgm:prSet presAssocID="{9302E0CD-5962-4EDB-8AE6-075C8DB450DB}" presName="spNode" presStyleCnt="0"/>
      <dgm:spPr/>
    </dgm:pt>
    <dgm:pt modelId="{77C3495F-B542-42C4-B703-6684884BBF5D}" type="pres">
      <dgm:prSet presAssocID="{681DFA66-0835-4C66-90DC-388C3B7E5D4A}" presName="sibTrans" presStyleLbl="sibTrans1D1" presStyleIdx="2" presStyleCnt="5"/>
      <dgm:spPr/>
      <dgm:t>
        <a:bodyPr/>
        <a:lstStyle/>
        <a:p>
          <a:endParaRPr lang="en-US"/>
        </a:p>
      </dgm:t>
    </dgm:pt>
    <dgm:pt modelId="{09113BCF-CBE8-4625-B8E1-C80B47525A4A}" type="pres">
      <dgm:prSet presAssocID="{F3E00F95-57B4-48C3-B9F9-B7935C559F31}" presName="node" presStyleLbl="node1" presStyleIdx="3" presStyleCnt="5" custRadScaleRad="99096" custRadScaleInc="-3023">
        <dgm:presLayoutVars>
          <dgm:bulletEnabled val="1"/>
        </dgm:presLayoutVars>
      </dgm:prSet>
      <dgm:spPr/>
      <dgm:t>
        <a:bodyPr/>
        <a:lstStyle/>
        <a:p>
          <a:endParaRPr lang="en-US"/>
        </a:p>
      </dgm:t>
    </dgm:pt>
    <dgm:pt modelId="{65EEB0B6-E8BC-4752-92BB-4E6781267FBD}" type="pres">
      <dgm:prSet presAssocID="{F3E00F95-57B4-48C3-B9F9-B7935C559F31}" presName="spNode" presStyleCnt="0"/>
      <dgm:spPr/>
    </dgm:pt>
    <dgm:pt modelId="{7D262BA1-C300-416F-9651-91124543BB37}" type="pres">
      <dgm:prSet presAssocID="{189BCA7F-373D-4B68-8F2E-030C255CE32E}" presName="sibTrans" presStyleLbl="sibTrans1D1" presStyleIdx="3" presStyleCnt="5"/>
      <dgm:spPr/>
      <dgm:t>
        <a:bodyPr/>
        <a:lstStyle/>
        <a:p>
          <a:endParaRPr lang="en-US"/>
        </a:p>
      </dgm:t>
    </dgm:pt>
    <dgm:pt modelId="{8602CEF6-9556-49C9-9025-5AA3B5AE7BC8}" type="pres">
      <dgm:prSet presAssocID="{F20ED6FE-D7B5-4089-ABD4-AC6B73525F88}" presName="node" presStyleLbl="node1" presStyleIdx="4" presStyleCnt="5">
        <dgm:presLayoutVars>
          <dgm:bulletEnabled val="1"/>
        </dgm:presLayoutVars>
      </dgm:prSet>
      <dgm:spPr/>
      <dgm:t>
        <a:bodyPr/>
        <a:lstStyle/>
        <a:p>
          <a:endParaRPr lang="en-US"/>
        </a:p>
      </dgm:t>
    </dgm:pt>
    <dgm:pt modelId="{74AB3CC2-5DBE-46E7-8FDC-E1922EB68394}" type="pres">
      <dgm:prSet presAssocID="{F20ED6FE-D7B5-4089-ABD4-AC6B73525F88}" presName="spNode" presStyleCnt="0"/>
      <dgm:spPr/>
    </dgm:pt>
    <dgm:pt modelId="{AC11965A-93E5-4F8D-A497-4506168E917E}" type="pres">
      <dgm:prSet presAssocID="{3FE5705E-1DC4-46C8-9C23-94E28D15D9C9}" presName="sibTrans" presStyleLbl="sibTrans1D1" presStyleIdx="4" presStyleCnt="5"/>
      <dgm:spPr/>
      <dgm:t>
        <a:bodyPr/>
        <a:lstStyle/>
        <a:p>
          <a:endParaRPr lang="en-US"/>
        </a:p>
      </dgm:t>
    </dgm:pt>
  </dgm:ptLst>
  <dgm:cxnLst>
    <dgm:cxn modelId="{942764D9-EB70-4837-9319-A14A3D4215F1}" srcId="{AEEB1C8D-D330-4D6C-811E-584131F365C7}" destId="{C9388509-D000-483E-B006-2B1485200187}" srcOrd="0" destOrd="0" parTransId="{C49D5EDE-2E26-4E9F-922C-A84D4B63DBF7}" sibTransId="{8F4A760E-6E9B-45F3-BD2B-4DA50BB16804}"/>
    <dgm:cxn modelId="{C97D7767-693C-4F80-9089-BB4964769355}" type="presOf" srcId="{8F4A760E-6E9B-45F3-BD2B-4DA50BB16804}" destId="{F18B9A8C-EB38-46B5-AEA0-678F891F6BDD}" srcOrd="0" destOrd="0" presId="urn:microsoft.com/office/officeart/2005/8/layout/cycle6"/>
    <dgm:cxn modelId="{2CFD4E31-C16C-4DFE-AC56-19B5DCC859E2}" type="presOf" srcId="{AEEB1C8D-D330-4D6C-811E-584131F365C7}" destId="{69E40003-E039-434A-8126-1181B24C5A8D}" srcOrd="0" destOrd="0" presId="urn:microsoft.com/office/officeart/2005/8/layout/cycle6"/>
    <dgm:cxn modelId="{08258DF5-F75B-48E9-B13C-28C28E1A9C5A}" srcId="{AEEB1C8D-D330-4D6C-811E-584131F365C7}" destId="{9302E0CD-5962-4EDB-8AE6-075C8DB450DB}" srcOrd="2" destOrd="0" parTransId="{36299E81-CFCC-40FC-8062-C9677D8C2556}" sibTransId="{681DFA66-0835-4C66-90DC-388C3B7E5D4A}"/>
    <dgm:cxn modelId="{14F42FB3-E1F6-476F-9397-C77289E37479}" type="presOf" srcId="{681DFA66-0835-4C66-90DC-388C3B7E5D4A}" destId="{77C3495F-B542-42C4-B703-6684884BBF5D}" srcOrd="0" destOrd="0" presId="urn:microsoft.com/office/officeart/2005/8/layout/cycle6"/>
    <dgm:cxn modelId="{EE29F383-85DF-48CB-97FD-FA5C178A2493}" type="presOf" srcId="{F20ED6FE-D7B5-4089-ABD4-AC6B73525F88}" destId="{8602CEF6-9556-49C9-9025-5AA3B5AE7BC8}" srcOrd="0" destOrd="0" presId="urn:microsoft.com/office/officeart/2005/8/layout/cycle6"/>
    <dgm:cxn modelId="{16B1F56B-1A07-4173-ACAB-BFA8251F9B61}" srcId="{AEEB1C8D-D330-4D6C-811E-584131F365C7}" destId="{F3E00F95-57B4-48C3-B9F9-B7935C559F31}" srcOrd="3" destOrd="0" parTransId="{D8B10D52-C162-4653-9A39-8318916F8A6E}" sibTransId="{189BCA7F-373D-4B68-8F2E-030C255CE32E}"/>
    <dgm:cxn modelId="{C7B38FAF-3A0A-43DC-AC6F-8B120B63BECC}" srcId="{AEEB1C8D-D330-4D6C-811E-584131F365C7}" destId="{F20ED6FE-D7B5-4089-ABD4-AC6B73525F88}" srcOrd="4" destOrd="0" parTransId="{904EBBBC-8FC6-4F7F-B57A-27F6529586C4}" sibTransId="{3FE5705E-1DC4-46C8-9C23-94E28D15D9C9}"/>
    <dgm:cxn modelId="{CF061430-5AD4-4A1A-91ED-58B1BD4CCAEE}" type="presOf" srcId="{FBA80ABF-E5F1-49BD-ACEC-8CF548B8BA1E}" destId="{0C110906-0FDA-4F98-A762-7A63DA88FDE3}" srcOrd="0" destOrd="0" presId="urn:microsoft.com/office/officeart/2005/8/layout/cycle6"/>
    <dgm:cxn modelId="{45E56CCF-C324-4D58-8515-88497003C6A0}" type="presOf" srcId="{189BCA7F-373D-4B68-8F2E-030C255CE32E}" destId="{7D262BA1-C300-416F-9651-91124543BB37}" srcOrd="0" destOrd="0" presId="urn:microsoft.com/office/officeart/2005/8/layout/cycle6"/>
    <dgm:cxn modelId="{82E9864B-0852-4139-93EE-2923388667C3}" srcId="{AEEB1C8D-D330-4D6C-811E-584131F365C7}" destId="{7E96CC58-9B26-43F3-8DFD-F5B9D1EB56BE}" srcOrd="1" destOrd="0" parTransId="{55391045-88B9-451F-AE97-9747C23364CB}" sibTransId="{FBA80ABF-E5F1-49BD-ACEC-8CF548B8BA1E}"/>
    <dgm:cxn modelId="{BA95B7EC-E7B0-4CDE-B7D0-BCC744C5EDE7}" type="presOf" srcId="{7E96CC58-9B26-43F3-8DFD-F5B9D1EB56BE}" destId="{965B7D88-6359-48C4-AC03-FBE09AF595C3}" srcOrd="0" destOrd="0" presId="urn:microsoft.com/office/officeart/2005/8/layout/cycle6"/>
    <dgm:cxn modelId="{E2E1AED4-6560-4303-9B58-4B3F96BFC935}" type="presOf" srcId="{C9388509-D000-483E-B006-2B1485200187}" destId="{8501237C-F90C-41E5-845D-2A26CF9C06BE}" srcOrd="0" destOrd="0" presId="urn:microsoft.com/office/officeart/2005/8/layout/cycle6"/>
    <dgm:cxn modelId="{E0E5A744-9AEE-444B-A7AF-A86FF1A99D88}" type="presOf" srcId="{9302E0CD-5962-4EDB-8AE6-075C8DB450DB}" destId="{739B8391-7D2C-4C97-946B-A11C403079D7}" srcOrd="0" destOrd="0" presId="urn:microsoft.com/office/officeart/2005/8/layout/cycle6"/>
    <dgm:cxn modelId="{F1E517FB-7057-4429-A7F2-96446B5B2079}" type="presOf" srcId="{3FE5705E-1DC4-46C8-9C23-94E28D15D9C9}" destId="{AC11965A-93E5-4F8D-A497-4506168E917E}" srcOrd="0" destOrd="0" presId="urn:microsoft.com/office/officeart/2005/8/layout/cycle6"/>
    <dgm:cxn modelId="{DEC0A289-99F8-4669-A8B7-D06435406A0B}" type="presOf" srcId="{F3E00F95-57B4-48C3-B9F9-B7935C559F31}" destId="{09113BCF-CBE8-4625-B8E1-C80B47525A4A}" srcOrd="0" destOrd="0" presId="urn:microsoft.com/office/officeart/2005/8/layout/cycle6"/>
    <dgm:cxn modelId="{02DC401E-C84E-4358-B82B-E07179D18C57}" type="presParOf" srcId="{69E40003-E039-434A-8126-1181B24C5A8D}" destId="{8501237C-F90C-41E5-845D-2A26CF9C06BE}" srcOrd="0" destOrd="0" presId="urn:microsoft.com/office/officeart/2005/8/layout/cycle6"/>
    <dgm:cxn modelId="{D68B94A7-709A-47A1-B1F9-9E37ED45A6AF}" type="presParOf" srcId="{69E40003-E039-434A-8126-1181B24C5A8D}" destId="{3E36D1FA-6470-40B4-8B28-54307400F42A}" srcOrd="1" destOrd="0" presId="urn:microsoft.com/office/officeart/2005/8/layout/cycle6"/>
    <dgm:cxn modelId="{2D5F95E2-5780-4D87-94EE-CB90E5DAE761}" type="presParOf" srcId="{69E40003-E039-434A-8126-1181B24C5A8D}" destId="{F18B9A8C-EB38-46B5-AEA0-678F891F6BDD}" srcOrd="2" destOrd="0" presId="urn:microsoft.com/office/officeart/2005/8/layout/cycle6"/>
    <dgm:cxn modelId="{F371A734-18EE-4B02-8DED-5EE89E9A7B84}" type="presParOf" srcId="{69E40003-E039-434A-8126-1181B24C5A8D}" destId="{965B7D88-6359-48C4-AC03-FBE09AF595C3}" srcOrd="3" destOrd="0" presId="urn:microsoft.com/office/officeart/2005/8/layout/cycle6"/>
    <dgm:cxn modelId="{29517CC3-0ABE-4974-8F7F-AE91AE875C59}" type="presParOf" srcId="{69E40003-E039-434A-8126-1181B24C5A8D}" destId="{F8ACD036-E599-4534-94D2-53CD8B7FF12D}" srcOrd="4" destOrd="0" presId="urn:microsoft.com/office/officeart/2005/8/layout/cycle6"/>
    <dgm:cxn modelId="{C2D30024-84AC-4D23-AE24-77F768A1C473}" type="presParOf" srcId="{69E40003-E039-434A-8126-1181B24C5A8D}" destId="{0C110906-0FDA-4F98-A762-7A63DA88FDE3}" srcOrd="5" destOrd="0" presId="urn:microsoft.com/office/officeart/2005/8/layout/cycle6"/>
    <dgm:cxn modelId="{CA0858E5-EDC2-4D76-B5AD-C7619B60A15F}" type="presParOf" srcId="{69E40003-E039-434A-8126-1181B24C5A8D}" destId="{739B8391-7D2C-4C97-946B-A11C403079D7}" srcOrd="6" destOrd="0" presId="urn:microsoft.com/office/officeart/2005/8/layout/cycle6"/>
    <dgm:cxn modelId="{1D756410-2B4F-423F-BDE3-F62FEE1FE49A}" type="presParOf" srcId="{69E40003-E039-434A-8126-1181B24C5A8D}" destId="{590D025F-0AE7-45CC-8464-726D75F24817}" srcOrd="7" destOrd="0" presId="urn:microsoft.com/office/officeart/2005/8/layout/cycle6"/>
    <dgm:cxn modelId="{AC98B8A8-76D1-4798-B239-2261EEFCF455}" type="presParOf" srcId="{69E40003-E039-434A-8126-1181B24C5A8D}" destId="{77C3495F-B542-42C4-B703-6684884BBF5D}" srcOrd="8" destOrd="0" presId="urn:microsoft.com/office/officeart/2005/8/layout/cycle6"/>
    <dgm:cxn modelId="{742D1638-4987-4620-9E50-CD4C59CB7AC1}" type="presParOf" srcId="{69E40003-E039-434A-8126-1181B24C5A8D}" destId="{09113BCF-CBE8-4625-B8E1-C80B47525A4A}" srcOrd="9" destOrd="0" presId="urn:microsoft.com/office/officeart/2005/8/layout/cycle6"/>
    <dgm:cxn modelId="{32EB6618-3D61-47E6-ACBA-03146D43D3C8}" type="presParOf" srcId="{69E40003-E039-434A-8126-1181B24C5A8D}" destId="{65EEB0B6-E8BC-4752-92BB-4E6781267FBD}" srcOrd="10" destOrd="0" presId="urn:microsoft.com/office/officeart/2005/8/layout/cycle6"/>
    <dgm:cxn modelId="{A5C90FEB-95FF-4ACF-AA99-8A0A0A4DAD3F}" type="presParOf" srcId="{69E40003-E039-434A-8126-1181B24C5A8D}" destId="{7D262BA1-C300-416F-9651-91124543BB37}" srcOrd="11" destOrd="0" presId="urn:microsoft.com/office/officeart/2005/8/layout/cycle6"/>
    <dgm:cxn modelId="{9978E38C-0FDE-4F92-980A-5E54C348502E}" type="presParOf" srcId="{69E40003-E039-434A-8126-1181B24C5A8D}" destId="{8602CEF6-9556-49C9-9025-5AA3B5AE7BC8}" srcOrd="12" destOrd="0" presId="urn:microsoft.com/office/officeart/2005/8/layout/cycle6"/>
    <dgm:cxn modelId="{C00A561A-9C1D-4D34-B427-CD3FDC56D420}" type="presParOf" srcId="{69E40003-E039-434A-8126-1181B24C5A8D}" destId="{74AB3CC2-5DBE-46E7-8FDC-E1922EB68394}" srcOrd="13" destOrd="0" presId="urn:microsoft.com/office/officeart/2005/8/layout/cycle6"/>
    <dgm:cxn modelId="{66793BC4-E19F-4840-B394-412CA0E130BB}" type="presParOf" srcId="{69E40003-E039-434A-8126-1181B24C5A8D}" destId="{AC11965A-93E5-4F8D-A497-4506168E917E}" srcOrd="14" destOrd="0" presId="urn:microsoft.com/office/officeart/2005/8/layout/cycle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058640-2F17-4FB7-819A-DD8F38229F3A}">
      <dsp:nvSpPr>
        <dsp:cNvPr id="0" name=""/>
        <dsp:cNvSpPr/>
      </dsp:nvSpPr>
      <dsp:spPr>
        <a:xfrm rot="2561249">
          <a:off x="1810806" y="2271197"/>
          <a:ext cx="494261" cy="51943"/>
        </a:xfrm>
        <a:custGeom>
          <a:avLst/>
          <a:gdLst/>
          <a:ahLst/>
          <a:cxnLst/>
          <a:rect l="0" t="0" r="0" b="0"/>
          <a:pathLst>
            <a:path>
              <a:moveTo>
                <a:pt x="0" y="25971"/>
              </a:moveTo>
              <a:lnTo>
                <a:pt x="494261" y="25971"/>
              </a:lnTo>
            </a:path>
          </a:pathLst>
        </a:custGeom>
        <a:noFill/>
        <a:ln w="127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3B20B5D-A2C9-4A34-9597-29729CA917F1}">
      <dsp:nvSpPr>
        <dsp:cNvPr id="0" name=""/>
        <dsp:cNvSpPr/>
      </dsp:nvSpPr>
      <dsp:spPr>
        <a:xfrm>
          <a:off x="1876280" y="1599628"/>
          <a:ext cx="549155" cy="51943"/>
        </a:xfrm>
        <a:custGeom>
          <a:avLst/>
          <a:gdLst/>
          <a:ahLst/>
          <a:cxnLst/>
          <a:rect l="0" t="0" r="0" b="0"/>
          <a:pathLst>
            <a:path>
              <a:moveTo>
                <a:pt x="0" y="25971"/>
              </a:moveTo>
              <a:lnTo>
                <a:pt x="549155" y="25971"/>
              </a:lnTo>
            </a:path>
          </a:pathLst>
        </a:custGeom>
        <a:noFill/>
        <a:ln w="127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38A8275-04F9-490F-8212-EFF0A7DC2758}">
      <dsp:nvSpPr>
        <dsp:cNvPr id="0" name=""/>
        <dsp:cNvSpPr/>
      </dsp:nvSpPr>
      <dsp:spPr>
        <a:xfrm rot="19038751">
          <a:off x="1810806" y="928058"/>
          <a:ext cx="494261" cy="51943"/>
        </a:xfrm>
        <a:custGeom>
          <a:avLst/>
          <a:gdLst/>
          <a:ahLst/>
          <a:cxnLst/>
          <a:rect l="0" t="0" r="0" b="0"/>
          <a:pathLst>
            <a:path>
              <a:moveTo>
                <a:pt x="0" y="25971"/>
              </a:moveTo>
              <a:lnTo>
                <a:pt x="494261" y="25971"/>
              </a:lnTo>
            </a:path>
          </a:pathLst>
        </a:custGeom>
        <a:noFill/>
        <a:ln w="127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3F131E7-EA8A-4357-9D53-FF2A07F081AE}">
      <dsp:nvSpPr>
        <dsp:cNvPr id="0" name=""/>
        <dsp:cNvSpPr/>
      </dsp:nvSpPr>
      <dsp:spPr>
        <a:xfrm>
          <a:off x="549222" y="844977"/>
          <a:ext cx="1561244" cy="1561244"/>
        </a:xfrm>
        <a:prstGeom prst="ellipse">
          <a:avLst/>
        </a:prstGeom>
        <a:blipFill>
          <a:blip xmlns:r="http://schemas.openxmlformats.org/officeDocument/2006/relationships" r:embed="rId1">
            <a:grayscl/>
            <a:extLst>
              <a:ext uri="{28A0092B-C50C-407E-A947-70E740481C1C}">
                <a14:useLocalDpi xmlns:a14="http://schemas.microsoft.com/office/drawing/2010/main" val="0"/>
              </a:ext>
            </a:extLst>
          </a:blip>
          <a:srcRect/>
          <a:stretch>
            <a:fillRect t="-1000" b="-1000"/>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136CC44-21B6-435C-BBC3-310093681E5A}">
      <dsp:nvSpPr>
        <dsp:cNvPr id="0" name=""/>
        <dsp:cNvSpPr/>
      </dsp:nvSpPr>
      <dsp:spPr>
        <a:xfrm>
          <a:off x="2115504" y="545"/>
          <a:ext cx="936746" cy="936746"/>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zh-CN" altLang="en-US" sz="2400" kern="1200" dirty="0" smtClean="0"/>
            <a:t>信徒</a:t>
          </a:r>
          <a:endParaRPr lang="en-US" sz="2400" kern="1200" dirty="0"/>
        </a:p>
      </dsp:txBody>
      <dsp:txXfrm>
        <a:off x="2252687" y="137728"/>
        <a:ext cx="662380" cy="662380"/>
      </dsp:txXfrm>
    </dsp:sp>
    <dsp:sp modelId="{5D0F90B5-AA9D-428B-A489-4F827356A0A0}">
      <dsp:nvSpPr>
        <dsp:cNvPr id="0" name=""/>
        <dsp:cNvSpPr/>
      </dsp:nvSpPr>
      <dsp:spPr>
        <a:xfrm>
          <a:off x="3145925" y="545"/>
          <a:ext cx="1405119" cy="9367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285750" lvl="1" indent="-285750" algn="l" defTabSz="2889250">
            <a:lnSpc>
              <a:spcPct val="90000"/>
            </a:lnSpc>
            <a:spcBef>
              <a:spcPct val="0"/>
            </a:spcBef>
            <a:spcAft>
              <a:spcPct val="15000"/>
            </a:spcAft>
            <a:buChar char="••"/>
          </a:pPr>
          <a:endParaRPr lang="en-US" sz="6500" kern="1200" dirty="0"/>
        </a:p>
      </dsp:txBody>
      <dsp:txXfrm>
        <a:off x="3145925" y="545"/>
        <a:ext cx="1405119" cy="936746"/>
      </dsp:txXfrm>
    </dsp:sp>
    <dsp:sp modelId="{5F8E17AA-4C90-429D-91D7-A6A2BA36F4BF}">
      <dsp:nvSpPr>
        <dsp:cNvPr id="0" name=""/>
        <dsp:cNvSpPr/>
      </dsp:nvSpPr>
      <dsp:spPr>
        <a:xfrm>
          <a:off x="2425436" y="1157226"/>
          <a:ext cx="936746" cy="936746"/>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zh-CN" altLang="en-US" sz="2400" kern="1200" dirty="0" smtClean="0"/>
            <a:t>信徒</a:t>
          </a:r>
          <a:endParaRPr lang="en-US" sz="2400" kern="1200" dirty="0"/>
        </a:p>
      </dsp:txBody>
      <dsp:txXfrm>
        <a:off x="2562619" y="1294409"/>
        <a:ext cx="662380" cy="662380"/>
      </dsp:txXfrm>
    </dsp:sp>
    <dsp:sp modelId="{57CE8346-1C6F-4DB3-A551-F68A97099D5E}">
      <dsp:nvSpPr>
        <dsp:cNvPr id="0" name=""/>
        <dsp:cNvSpPr/>
      </dsp:nvSpPr>
      <dsp:spPr>
        <a:xfrm>
          <a:off x="3455857" y="1157226"/>
          <a:ext cx="1405119" cy="9367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285750" lvl="1" indent="-285750" algn="l" defTabSz="2889250">
            <a:lnSpc>
              <a:spcPct val="90000"/>
            </a:lnSpc>
            <a:spcBef>
              <a:spcPct val="0"/>
            </a:spcBef>
            <a:spcAft>
              <a:spcPct val="15000"/>
            </a:spcAft>
            <a:buChar char="••"/>
          </a:pPr>
          <a:endParaRPr lang="en-US" sz="6500" kern="1200" dirty="0"/>
        </a:p>
      </dsp:txBody>
      <dsp:txXfrm>
        <a:off x="3455857" y="1157226"/>
        <a:ext cx="1405119" cy="936746"/>
      </dsp:txXfrm>
    </dsp:sp>
    <dsp:sp modelId="{15F8A82A-4E5B-4699-8CA8-06912722F7C8}">
      <dsp:nvSpPr>
        <dsp:cNvPr id="0" name=""/>
        <dsp:cNvSpPr/>
      </dsp:nvSpPr>
      <dsp:spPr>
        <a:xfrm>
          <a:off x="2115504" y="2313907"/>
          <a:ext cx="936746" cy="936746"/>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zh-CN" altLang="en-US" sz="2400" kern="1200" dirty="0" smtClean="0"/>
            <a:t>信徒</a:t>
          </a:r>
          <a:endParaRPr lang="en-US" sz="2400" kern="1200" dirty="0"/>
        </a:p>
      </dsp:txBody>
      <dsp:txXfrm>
        <a:off x="2252687" y="2451090"/>
        <a:ext cx="662380" cy="662380"/>
      </dsp:txXfrm>
    </dsp:sp>
    <dsp:sp modelId="{2E5A84D3-DE18-4512-82AE-31781B154A97}">
      <dsp:nvSpPr>
        <dsp:cNvPr id="0" name=""/>
        <dsp:cNvSpPr/>
      </dsp:nvSpPr>
      <dsp:spPr>
        <a:xfrm>
          <a:off x="3145925" y="2313907"/>
          <a:ext cx="1405119" cy="9367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285750" lvl="1" indent="-285750" algn="l" defTabSz="2889250">
            <a:lnSpc>
              <a:spcPct val="90000"/>
            </a:lnSpc>
            <a:spcBef>
              <a:spcPct val="0"/>
            </a:spcBef>
            <a:spcAft>
              <a:spcPct val="15000"/>
            </a:spcAft>
            <a:buChar char="••"/>
          </a:pPr>
          <a:endParaRPr lang="en-US" sz="6500" kern="1200" dirty="0"/>
        </a:p>
      </dsp:txBody>
      <dsp:txXfrm>
        <a:off x="3145925" y="2313907"/>
        <a:ext cx="1405119" cy="93674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058640-2F17-4FB7-819A-DD8F38229F3A}">
      <dsp:nvSpPr>
        <dsp:cNvPr id="0" name=""/>
        <dsp:cNvSpPr/>
      </dsp:nvSpPr>
      <dsp:spPr>
        <a:xfrm rot="2561249">
          <a:off x="1810806" y="2271197"/>
          <a:ext cx="494261" cy="51943"/>
        </a:xfrm>
        <a:custGeom>
          <a:avLst/>
          <a:gdLst/>
          <a:ahLst/>
          <a:cxnLst/>
          <a:rect l="0" t="0" r="0" b="0"/>
          <a:pathLst>
            <a:path>
              <a:moveTo>
                <a:pt x="0" y="25971"/>
              </a:moveTo>
              <a:lnTo>
                <a:pt x="494261" y="25971"/>
              </a:lnTo>
            </a:path>
          </a:pathLst>
        </a:custGeom>
        <a:noFill/>
        <a:ln w="127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3B20B5D-A2C9-4A34-9597-29729CA917F1}">
      <dsp:nvSpPr>
        <dsp:cNvPr id="0" name=""/>
        <dsp:cNvSpPr/>
      </dsp:nvSpPr>
      <dsp:spPr>
        <a:xfrm>
          <a:off x="1876280" y="1599628"/>
          <a:ext cx="549155" cy="51943"/>
        </a:xfrm>
        <a:custGeom>
          <a:avLst/>
          <a:gdLst/>
          <a:ahLst/>
          <a:cxnLst/>
          <a:rect l="0" t="0" r="0" b="0"/>
          <a:pathLst>
            <a:path>
              <a:moveTo>
                <a:pt x="0" y="25971"/>
              </a:moveTo>
              <a:lnTo>
                <a:pt x="549155" y="25971"/>
              </a:lnTo>
            </a:path>
          </a:pathLst>
        </a:custGeom>
        <a:noFill/>
        <a:ln w="127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38A8275-04F9-490F-8212-EFF0A7DC2758}">
      <dsp:nvSpPr>
        <dsp:cNvPr id="0" name=""/>
        <dsp:cNvSpPr/>
      </dsp:nvSpPr>
      <dsp:spPr>
        <a:xfrm rot="19038751">
          <a:off x="1810806" y="928058"/>
          <a:ext cx="494261" cy="51943"/>
        </a:xfrm>
        <a:custGeom>
          <a:avLst/>
          <a:gdLst/>
          <a:ahLst/>
          <a:cxnLst/>
          <a:rect l="0" t="0" r="0" b="0"/>
          <a:pathLst>
            <a:path>
              <a:moveTo>
                <a:pt x="0" y="25971"/>
              </a:moveTo>
              <a:lnTo>
                <a:pt x="494261" y="25971"/>
              </a:lnTo>
            </a:path>
          </a:pathLst>
        </a:custGeom>
        <a:noFill/>
        <a:ln w="127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3F131E7-EA8A-4357-9D53-FF2A07F081AE}">
      <dsp:nvSpPr>
        <dsp:cNvPr id="0" name=""/>
        <dsp:cNvSpPr/>
      </dsp:nvSpPr>
      <dsp:spPr>
        <a:xfrm>
          <a:off x="549222" y="844977"/>
          <a:ext cx="1561244" cy="1561244"/>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136CC44-21B6-435C-BBC3-310093681E5A}">
      <dsp:nvSpPr>
        <dsp:cNvPr id="0" name=""/>
        <dsp:cNvSpPr/>
      </dsp:nvSpPr>
      <dsp:spPr>
        <a:xfrm>
          <a:off x="2115504" y="545"/>
          <a:ext cx="936746" cy="936746"/>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zh-CN" altLang="en-US" sz="2400" kern="1200" dirty="0" smtClean="0"/>
            <a:t>信徒</a:t>
          </a:r>
          <a:endParaRPr lang="en-US" sz="2400" kern="1200" dirty="0"/>
        </a:p>
      </dsp:txBody>
      <dsp:txXfrm>
        <a:off x="2252687" y="137728"/>
        <a:ext cx="662380" cy="662380"/>
      </dsp:txXfrm>
    </dsp:sp>
    <dsp:sp modelId="{5F8E17AA-4C90-429D-91D7-A6A2BA36F4BF}">
      <dsp:nvSpPr>
        <dsp:cNvPr id="0" name=""/>
        <dsp:cNvSpPr/>
      </dsp:nvSpPr>
      <dsp:spPr>
        <a:xfrm>
          <a:off x="2425436" y="1157226"/>
          <a:ext cx="936746" cy="936746"/>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zh-CN" altLang="en-US" sz="2400" kern="1200" dirty="0" smtClean="0"/>
            <a:t>信徒</a:t>
          </a:r>
          <a:endParaRPr lang="en-US" sz="2400" kern="1200" dirty="0"/>
        </a:p>
      </dsp:txBody>
      <dsp:txXfrm>
        <a:off x="2562619" y="1294409"/>
        <a:ext cx="662380" cy="662380"/>
      </dsp:txXfrm>
    </dsp:sp>
    <dsp:sp modelId="{15F8A82A-4E5B-4699-8CA8-06912722F7C8}">
      <dsp:nvSpPr>
        <dsp:cNvPr id="0" name=""/>
        <dsp:cNvSpPr/>
      </dsp:nvSpPr>
      <dsp:spPr>
        <a:xfrm>
          <a:off x="2115504" y="2313907"/>
          <a:ext cx="936746" cy="936746"/>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zh-CN" altLang="en-US" sz="2400" kern="1200" dirty="0" smtClean="0"/>
            <a:t>信徒</a:t>
          </a:r>
          <a:endParaRPr lang="en-US" sz="2400" kern="1200" dirty="0"/>
        </a:p>
      </dsp:txBody>
      <dsp:txXfrm>
        <a:off x="2252687" y="2451090"/>
        <a:ext cx="662380" cy="66238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058640-2F17-4FB7-819A-DD8F38229F3A}">
      <dsp:nvSpPr>
        <dsp:cNvPr id="0" name=""/>
        <dsp:cNvSpPr/>
      </dsp:nvSpPr>
      <dsp:spPr>
        <a:xfrm rot="2561249">
          <a:off x="1810806" y="2271197"/>
          <a:ext cx="494261" cy="51943"/>
        </a:xfrm>
        <a:custGeom>
          <a:avLst/>
          <a:gdLst/>
          <a:ahLst/>
          <a:cxnLst/>
          <a:rect l="0" t="0" r="0" b="0"/>
          <a:pathLst>
            <a:path>
              <a:moveTo>
                <a:pt x="0" y="25971"/>
              </a:moveTo>
              <a:lnTo>
                <a:pt x="494261" y="25971"/>
              </a:lnTo>
            </a:path>
          </a:pathLst>
        </a:custGeom>
        <a:noFill/>
        <a:ln w="127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3B20B5D-A2C9-4A34-9597-29729CA917F1}">
      <dsp:nvSpPr>
        <dsp:cNvPr id="0" name=""/>
        <dsp:cNvSpPr/>
      </dsp:nvSpPr>
      <dsp:spPr>
        <a:xfrm>
          <a:off x="1876280" y="1599628"/>
          <a:ext cx="549155" cy="51943"/>
        </a:xfrm>
        <a:custGeom>
          <a:avLst/>
          <a:gdLst/>
          <a:ahLst/>
          <a:cxnLst/>
          <a:rect l="0" t="0" r="0" b="0"/>
          <a:pathLst>
            <a:path>
              <a:moveTo>
                <a:pt x="0" y="25971"/>
              </a:moveTo>
              <a:lnTo>
                <a:pt x="549155" y="25971"/>
              </a:lnTo>
            </a:path>
          </a:pathLst>
        </a:custGeom>
        <a:noFill/>
        <a:ln w="127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38A8275-04F9-490F-8212-EFF0A7DC2758}">
      <dsp:nvSpPr>
        <dsp:cNvPr id="0" name=""/>
        <dsp:cNvSpPr/>
      </dsp:nvSpPr>
      <dsp:spPr>
        <a:xfrm rot="19038751">
          <a:off x="1810806" y="928058"/>
          <a:ext cx="494261" cy="51943"/>
        </a:xfrm>
        <a:custGeom>
          <a:avLst/>
          <a:gdLst/>
          <a:ahLst/>
          <a:cxnLst/>
          <a:rect l="0" t="0" r="0" b="0"/>
          <a:pathLst>
            <a:path>
              <a:moveTo>
                <a:pt x="0" y="25971"/>
              </a:moveTo>
              <a:lnTo>
                <a:pt x="494261" y="25971"/>
              </a:lnTo>
            </a:path>
          </a:pathLst>
        </a:custGeom>
        <a:noFill/>
        <a:ln w="127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3F131E7-EA8A-4357-9D53-FF2A07F081AE}">
      <dsp:nvSpPr>
        <dsp:cNvPr id="0" name=""/>
        <dsp:cNvSpPr/>
      </dsp:nvSpPr>
      <dsp:spPr>
        <a:xfrm>
          <a:off x="549222" y="844977"/>
          <a:ext cx="1561244" cy="1561244"/>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136CC44-21B6-435C-BBC3-310093681E5A}">
      <dsp:nvSpPr>
        <dsp:cNvPr id="0" name=""/>
        <dsp:cNvSpPr/>
      </dsp:nvSpPr>
      <dsp:spPr>
        <a:xfrm>
          <a:off x="2115504" y="545"/>
          <a:ext cx="936746" cy="936746"/>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zh-CN" altLang="en-US" sz="2400" kern="1200" dirty="0" smtClean="0"/>
            <a:t>信徒</a:t>
          </a:r>
          <a:endParaRPr lang="en-US" sz="2400" kern="1200" dirty="0"/>
        </a:p>
      </dsp:txBody>
      <dsp:txXfrm>
        <a:off x="2252687" y="137728"/>
        <a:ext cx="662380" cy="662380"/>
      </dsp:txXfrm>
    </dsp:sp>
    <dsp:sp modelId="{5D0F90B5-AA9D-428B-A489-4F827356A0A0}">
      <dsp:nvSpPr>
        <dsp:cNvPr id="0" name=""/>
        <dsp:cNvSpPr/>
      </dsp:nvSpPr>
      <dsp:spPr>
        <a:xfrm>
          <a:off x="3145925" y="545"/>
          <a:ext cx="1405119" cy="9367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285750" lvl="1" indent="-285750" algn="l" defTabSz="2889250">
            <a:lnSpc>
              <a:spcPct val="90000"/>
            </a:lnSpc>
            <a:spcBef>
              <a:spcPct val="0"/>
            </a:spcBef>
            <a:spcAft>
              <a:spcPct val="15000"/>
            </a:spcAft>
            <a:buChar char="••"/>
          </a:pPr>
          <a:endParaRPr lang="en-US" sz="6500" kern="1200" dirty="0"/>
        </a:p>
      </dsp:txBody>
      <dsp:txXfrm>
        <a:off x="3145925" y="545"/>
        <a:ext cx="1405119" cy="936746"/>
      </dsp:txXfrm>
    </dsp:sp>
    <dsp:sp modelId="{5F8E17AA-4C90-429D-91D7-A6A2BA36F4BF}">
      <dsp:nvSpPr>
        <dsp:cNvPr id="0" name=""/>
        <dsp:cNvSpPr/>
      </dsp:nvSpPr>
      <dsp:spPr>
        <a:xfrm>
          <a:off x="2425436" y="1157226"/>
          <a:ext cx="936746" cy="936746"/>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zh-CN" altLang="en-US" sz="2400" kern="1200" dirty="0" smtClean="0"/>
            <a:t>信徒</a:t>
          </a:r>
          <a:endParaRPr lang="en-US" sz="2400" kern="1200" dirty="0"/>
        </a:p>
      </dsp:txBody>
      <dsp:txXfrm>
        <a:off x="2562619" y="1294409"/>
        <a:ext cx="662380" cy="662380"/>
      </dsp:txXfrm>
    </dsp:sp>
    <dsp:sp modelId="{57CE8346-1C6F-4DB3-A551-F68A97099D5E}">
      <dsp:nvSpPr>
        <dsp:cNvPr id="0" name=""/>
        <dsp:cNvSpPr/>
      </dsp:nvSpPr>
      <dsp:spPr>
        <a:xfrm>
          <a:off x="3455857" y="1157226"/>
          <a:ext cx="1405119" cy="9367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285750" lvl="1" indent="-285750" algn="l" defTabSz="2889250">
            <a:lnSpc>
              <a:spcPct val="90000"/>
            </a:lnSpc>
            <a:spcBef>
              <a:spcPct val="0"/>
            </a:spcBef>
            <a:spcAft>
              <a:spcPct val="15000"/>
            </a:spcAft>
            <a:buChar char="••"/>
          </a:pPr>
          <a:endParaRPr lang="en-US" sz="6500" kern="1200" dirty="0"/>
        </a:p>
      </dsp:txBody>
      <dsp:txXfrm>
        <a:off x="3455857" y="1157226"/>
        <a:ext cx="1405119" cy="936746"/>
      </dsp:txXfrm>
    </dsp:sp>
    <dsp:sp modelId="{15F8A82A-4E5B-4699-8CA8-06912722F7C8}">
      <dsp:nvSpPr>
        <dsp:cNvPr id="0" name=""/>
        <dsp:cNvSpPr/>
      </dsp:nvSpPr>
      <dsp:spPr>
        <a:xfrm>
          <a:off x="2115504" y="2313907"/>
          <a:ext cx="936746" cy="936746"/>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zh-CN" altLang="en-US" sz="2400" kern="1200" dirty="0" smtClean="0"/>
            <a:t>信徒</a:t>
          </a:r>
          <a:endParaRPr lang="en-US" sz="2400" kern="1200" dirty="0"/>
        </a:p>
      </dsp:txBody>
      <dsp:txXfrm>
        <a:off x="2252687" y="2451090"/>
        <a:ext cx="662380" cy="662380"/>
      </dsp:txXfrm>
    </dsp:sp>
    <dsp:sp modelId="{2E5A84D3-DE18-4512-82AE-31781B154A97}">
      <dsp:nvSpPr>
        <dsp:cNvPr id="0" name=""/>
        <dsp:cNvSpPr/>
      </dsp:nvSpPr>
      <dsp:spPr>
        <a:xfrm>
          <a:off x="3145925" y="2313907"/>
          <a:ext cx="1405119" cy="9367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285750" lvl="1" indent="-285750" algn="l" defTabSz="2889250">
            <a:lnSpc>
              <a:spcPct val="90000"/>
            </a:lnSpc>
            <a:spcBef>
              <a:spcPct val="0"/>
            </a:spcBef>
            <a:spcAft>
              <a:spcPct val="15000"/>
            </a:spcAft>
            <a:buChar char="••"/>
          </a:pPr>
          <a:endParaRPr lang="en-US" sz="6500" kern="1200" dirty="0"/>
        </a:p>
      </dsp:txBody>
      <dsp:txXfrm>
        <a:off x="3145925" y="2313907"/>
        <a:ext cx="1405119" cy="93674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36AF49-33FA-450D-9B73-69DEC45FF938}">
      <dsp:nvSpPr>
        <dsp:cNvPr id="0" name=""/>
        <dsp:cNvSpPr/>
      </dsp:nvSpPr>
      <dsp:spPr>
        <a:xfrm rot="2562966">
          <a:off x="1964776" y="2272382"/>
          <a:ext cx="490597" cy="49218"/>
        </a:xfrm>
        <a:custGeom>
          <a:avLst/>
          <a:gdLst/>
          <a:ahLst/>
          <a:cxnLst/>
          <a:rect l="0" t="0" r="0" b="0"/>
          <a:pathLst>
            <a:path>
              <a:moveTo>
                <a:pt x="0" y="24609"/>
              </a:moveTo>
              <a:lnTo>
                <a:pt x="490597" y="24609"/>
              </a:lnTo>
            </a:path>
          </a:pathLst>
        </a:custGeom>
        <a:noFill/>
        <a:ln w="127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647471E-C292-4852-A81C-BC22291D47EA}">
      <dsp:nvSpPr>
        <dsp:cNvPr id="0" name=""/>
        <dsp:cNvSpPr/>
      </dsp:nvSpPr>
      <dsp:spPr>
        <a:xfrm>
          <a:off x="2029848" y="1600990"/>
          <a:ext cx="545790" cy="49218"/>
        </a:xfrm>
        <a:custGeom>
          <a:avLst/>
          <a:gdLst/>
          <a:ahLst/>
          <a:cxnLst/>
          <a:rect l="0" t="0" r="0" b="0"/>
          <a:pathLst>
            <a:path>
              <a:moveTo>
                <a:pt x="0" y="24609"/>
              </a:moveTo>
              <a:lnTo>
                <a:pt x="545790" y="24609"/>
              </a:lnTo>
            </a:path>
          </a:pathLst>
        </a:custGeom>
        <a:noFill/>
        <a:ln w="127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BEB0CC2-0CBA-4781-8F92-53EC183AFBC8}">
      <dsp:nvSpPr>
        <dsp:cNvPr id="0" name=""/>
        <dsp:cNvSpPr/>
      </dsp:nvSpPr>
      <dsp:spPr>
        <a:xfrm rot="19037034">
          <a:off x="1964776" y="929598"/>
          <a:ext cx="490597" cy="49218"/>
        </a:xfrm>
        <a:custGeom>
          <a:avLst/>
          <a:gdLst/>
          <a:ahLst/>
          <a:cxnLst/>
          <a:rect l="0" t="0" r="0" b="0"/>
          <a:pathLst>
            <a:path>
              <a:moveTo>
                <a:pt x="0" y="24609"/>
              </a:moveTo>
              <a:lnTo>
                <a:pt x="490597" y="24609"/>
              </a:lnTo>
            </a:path>
          </a:pathLst>
        </a:custGeom>
        <a:noFill/>
        <a:ln w="127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E2A4864-69FC-4927-8F3F-527D20FB907A}">
      <dsp:nvSpPr>
        <dsp:cNvPr id="0" name=""/>
        <dsp:cNvSpPr/>
      </dsp:nvSpPr>
      <dsp:spPr>
        <a:xfrm>
          <a:off x="701557" y="844252"/>
          <a:ext cx="1562695" cy="1562695"/>
        </a:xfrm>
        <a:prstGeom prst="ellipse">
          <a:avLst/>
        </a:prstGeom>
        <a:blipFill>
          <a:blip xmlns:r="http://schemas.openxmlformats.org/officeDocument/2006/relationships" r:embed="rId1">
            <a:grayscl/>
            <a:extLst>
              <a:ext uri="{28A0092B-C50C-407E-A947-70E740481C1C}">
                <a14:useLocalDpi xmlns:a14="http://schemas.microsoft.com/office/drawing/2010/main" val="0"/>
              </a:ext>
            </a:extLst>
          </a:blip>
          <a:srcRect/>
          <a:stretch>
            <a:fillRect t="-1000" b="-1000"/>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96FD266-EA18-4500-8F89-FAFE56EA4A74}">
      <dsp:nvSpPr>
        <dsp:cNvPr id="0" name=""/>
        <dsp:cNvSpPr/>
      </dsp:nvSpPr>
      <dsp:spPr>
        <a:xfrm>
          <a:off x="2265937" y="973"/>
          <a:ext cx="937617" cy="937617"/>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zh-CN" altLang="en-US" sz="2400" kern="1200" dirty="0" smtClean="0"/>
            <a:t>信徒</a:t>
          </a:r>
          <a:endParaRPr lang="en-US" sz="2400" kern="1200" dirty="0"/>
        </a:p>
      </dsp:txBody>
      <dsp:txXfrm>
        <a:off x="2403248" y="138284"/>
        <a:ext cx="662995" cy="662995"/>
      </dsp:txXfrm>
    </dsp:sp>
    <dsp:sp modelId="{D9A1D42E-ABF4-4F7A-A991-4F6B85ADF722}">
      <dsp:nvSpPr>
        <dsp:cNvPr id="0" name=""/>
        <dsp:cNvSpPr/>
      </dsp:nvSpPr>
      <dsp:spPr>
        <a:xfrm>
          <a:off x="2575638" y="1156791"/>
          <a:ext cx="937617" cy="937617"/>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zh-CN" altLang="en-US" sz="2400" kern="1200" dirty="0" smtClean="0"/>
            <a:t>信徒</a:t>
          </a:r>
          <a:endParaRPr lang="en-US" sz="2400" kern="1200" dirty="0"/>
        </a:p>
      </dsp:txBody>
      <dsp:txXfrm>
        <a:off x="2712949" y="1294102"/>
        <a:ext cx="662995" cy="662995"/>
      </dsp:txXfrm>
    </dsp:sp>
    <dsp:sp modelId="{20AEB913-8B35-4CBF-9C42-E30D488AB16D}">
      <dsp:nvSpPr>
        <dsp:cNvPr id="0" name=""/>
        <dsp:cNvSpPr/>
      </dsp:nvSpPr>
      <dsp:spPr>
        <a:xfrm>
          <a:off x="2265937" y="2312609"/>
          <a:ext cx="937617" cy="937617"/>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zh-CN" altLang="en-US" sz="2400" kern="1200" dirty="0" smtClean="0"/>
            <a:t>信徒</a:t>
          </a:r>
          <a:endParaRPr lang="en-US" sz="2400" kern="1200" dirty="0"/>
        </a:p>
      </dsp:txBody>
      <dsp:txXfrm>
        <a:off x="2403248" y="2449920"/>
        <a:ext cx="662995" cy="66299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36AF49-33FA-450D-9B73-69DEC45FF938}">
      <dsp:nvSpPr>
        <dsp:cNvPr id="0" name=""/>
        <dsp:cNvSpPr/>
      </dsp:nvSpPr>
      <dsp:spPr>
        <a:xfrm rot="2562966">
          <a:off x="1964776" y="2272382"/>
          <a:ext cx="490597" cy="49218"/>
        </a:xfrm>
        <a:custGeom>
          <a:avLst/>
          <a:gdLst/>
          <a:ahLst/>
          <a:cxnLst/>
          <a:rect l="0" t="0" r="0" b="0"/>
          <a:pathLst>
            <a:path>
              <a:moveTo>
                <a:pt x="0" y="24609"/>
              </a:moveTo>
              <a:lnTo>
                <a:pt x="490597" y="24609"/>
              </a:lnTo>
            </a:path>
          </a:pathLst>
        </a:custGeom>
        <a:noFill/>
        <a:ln w="127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647471E-C292-4852-A81C-BC22291D47EA}">
      <dsp:nvSpPr>
        <dsp:cNvPr id="0" name=""/>
        <dsp:cNvSpPr/>
      </dsp:nvSpPr>
      <dsp:spPr>
        <a:xfrm>
          <a:off x="2029848" y="1600990"/>
          <a:ext cx="545790" cy="49218"/>
        </a:xfrm>
        <a:custGeom>
          <a:avLst/>
          <a:gdLst/>
          <a:ahLst/>
          <a:cxnLst/>
          <a:rect l="0" t="0" r="0" b="0"/>
          <a:pathLst>
            <a:path>
              <a:moveTo>
                <a:pt x="0" y="24609"/>
              </a:moveTo>
              <a:lnTo>
                <a:pt x="545790" y="24609"/>
              </a:lnTo>
            </a:path>
          </a:pathLst>
        </a:custGeom>
        <a:noFill/>
        <a:ln w="127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BEB0CC2-0CBA-4781-8F92-53EC183AFBC8}">
      <dsp:nvSpPr>
        <dsp:cNvPr id="0" name=""/>
        <dsp:cNvSpPr/>
      </dsp:nvSpPr>
      <dsp:spPr>
        <a:xfrm rot="19037034">
          <a:off x="1964776" y="929598"/>
          <a:ext cx="490597" cy="49218"/>
        </a:xfrm>
        <a:custGeom>
          <a:avLst/>
          <a:gdLst/>
          <a:ahLst/>
          <a:cxnLst/>
          <a:rect l="0" t="0" r="0" b="0"/>
          <a:pathLst>
            <a:path>
              <a:moveTo>
                <a:pt x="0" y="24609"/>
              </a:moveTo>
              <a:lnTo>
                <a:pt x="490597" y="24609"/>
              </a:lnTo>
            </a:path>
          </a:pathLst>
        </a:custGeom>
        <a:noFill/>
        <a:ln w="127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E2A4864-69FC-4927-8F3F-527D20FB907A}">
      <dsp:nvSpPr>
        <dsp:cNvPr id="0" name=""/>
        <dsp:cNvSpPr/>
      </dsp:nvSpPr>
      <dsp:spPr>
        <a:xfrm>
          <a:off x="701557" y="844252"/>
          <a:ext cx="1562695" cy="1562695"/>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96FD266-EA18-4500-8F89-FAFE56EA4A74}">
      <dsp:nvSpPr>
        <dsp:cNvPr id="0" name=""/>
        <dsp:cNvSpPr/>
      </dsp:nvSpPr>
      <dsp:spPr>
        <a:xfrm>
          <a:off x="2265937" y="973"/>
          <a:ext cx="937617" cy="937617"/>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zh-CN" altLang="en-US" sz="2400" kern="1200" dirty="0" smtClean="0"/>
            <a:t>信徒</a:t>
          </a:r>
          <a:endParaRPr lang="en-US" sz="2400" kern="1200" dirty="0"/>
        </a:p>
      </dsp:txBody>
      <dsp:txXfrm>
        <a:off x="2403248" y="138284"/>
        <a:ext cx="662995" cy="662995"/>
      </dsp:txXfrm>
    </dsp:sp>
    <dsp:sp modelId="{D9A1D42E-ABF4-4F7A-A991-4F6B85ADF722}">
      <dsp:nvSpPr>
        <dsp:cNvPr id="0" name=""/>
        <dsp:cNvSpPr/>
      </dsp:nvSpPr>
      <dsp:spPr>
        <a:xfrm>
          <a:off x="2575638" y="1156791"/>
          <a:ext cx="937617" cy="937617"/>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zh-CN" altLang="en-US" sz="2400" kern="1200" dirty="0" smtClean="0"/>
            <a:t>信徒</a:t>
          </a:r>
          <a:endParaRPr lang="en-US" sz="2400" kern="1200" dirty="0"/>
        </a:p>
      </dsp:txBody>
      <dsp:txXfrm>
        <a:off x="2712949" y="1294102"/>
        <a:ext cx="662995" cy="662995"/>
      </dsp:txXfrm>
    </dsp:sp>
    <dsp:sp modelId="{20AEB913-8B35-4CBF-9C42-E30D488AB16D}">
      <dsp:nvSpPr>
        <dsp:cNvPr id="0" name=""/>
        <dsp:cNvSpPr/>
      </dsp:nvSpPr>
      <dsp:spPr>
        <a:xfrm>
          <a:off x="2265937" y="2312609"/>
          <a:ext cx="937617" cy="937617"/>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zh-CN" altLang="en-US" sz="2400" kern="1200" dirty="0" smtClean="0"/>
            <a:t>信徒</a:t>
          </a:r>
          <a:endParaRPr lang="en-US" sz="2400" kern="1200" dirty="0"/>
        </a:p>
      </dsp:txBody>
      <dsp:txXfrm>
        <a:off x="2403248" y="2449920"/>
        <a:ext cx="662995" cy="66299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36AF49-33FA-450D-9B73-69DEC45FF938}">
      <dsp:nvSpPr>
        <dsp:cNvPr id="0" name=""/>
        <dsp:cNvSpPr/>
      </dsp:nvSpPr>
      <dsp:spPr>
        <a:xfrm rot="2562966">
          <a:off x="1964776" y="2272382"/>
          <a:ext cx="490597" cy="49218"/>
        </a:xfrm>
        <a:custGeom>
          <a:avLst/>
          <a:gdLst/>
          <a:ahLst/>
          <a:cxnLst/>
          <a:rect l="0" t="0" r="0" b="0"/>
          <a:pathLst>
            <a:path>
              <a:moveTo>
                <a:pt x="0" y="24609"/>
              </a:moveTo>
              <a:lnTo>
                <a:pt x="490597" y="24609"/>
              </a:lnTo>
            </a:path>
          </a:pathLst>
        </a:custGeom>
        <a:noFill/>
        <a:ln w="127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647471E-C292-4852-A81C-BC22291D47EA}">
      <dsp:nvSpPr>
        <dsp:cNvPr id="0" name=""/>
        <dsp:cNvSpPr/>
      </dsp:nvSpPr>
      <dsp:spPr>
        <a:xfrm>
          <a:off x="2029848" y="1600990"/>
          <a:ext cx="545790" cy="49218"/>
        </a:xfrm>
        <a:custGeom>
          <a:avLst/>
          <a:gdLst/>
          <a:ahLst/>
          <a:cxnLst/>
          <a:rect l="0" t="0" r="0" b="0"/>
          <a:pathLst>
            <a:path>
              <a:moveTo>
                <a:pt x="0" y="24609"/>
              </a:moveTo>
              <a:lnTo>
                <a:pt x="545790" y="24609"/>
              </a:lnTo>
            </a:path>
          </a:pathLst>
        </a:custGeom>
        <a:noFill/>
        <a:ln w="127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BEB0CC2-0CBA-4781-8F92-53EC183AFBC8}">
      <dsp:nvSpPr>
        <dsp:cNvPr id="0" name=""/>
        <dsp:cNvSpPr/>
      </dsp:nvSpPr>
      <dsp:spPr>
        <a:xfrm rot="19037034">
          <a:off x="1964776" y="929598"/>
          <a:ext cx="490597" cy="49218"/>
        </a:xfrm>
        <a:custGeom>
          <a:avLst/>
          <a:gdLst/>
          <a:ahLst/>
          <a:cxnLst/>
          <a:rect l="0" t="0" r="0" b="0"/>
          <a:pathLst>
            <a:path>
              <a:moveTo>
                <a:pt x="0" y="24609"/>
              </a:moveTo>
              <a:lnTo>
                <a:pt x="490597" y="24609"/>
              </a:lnTo>
            </a:path>
          </a:pathLst>
        </a:custGeom>
        <a:noFill/>
        <a:ln w="127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E2A4864-69FC-4927-8F3F-527D20FB907A}">
      <dsp:nvSpPr>
        <dsp:cNvPr id="0" name=""/>
        <dsp:cNvSpPr/>
      </dsp:nvSpPr>
      <dsp:spPr>
        <a:xfrm>
          <a:off x="701557" y="844252"/>
          <a:ext cx="1562695" cy="1562695"/>
        </a:xfrm>
        <a:prstGeom prst="ellipse">
          <a:avLst/>
        </a:prstGeom>
        <a:blipFill>
          <a:blip xmlns:r="http://schemas.openxmlformats.org/officeDocument/2006/relationships" r:embed="rId1">
            <a:grayscl/>
            <a:extLst>
              <a:ext uri="{28A0092B-C50C-407E-A947-70E740481C1C}">
                <a14:useLocalDpi xmlns:a14="http://schemas.microsoft.com/office/drawing/2010/main" val="0"/>
              </a:ext>
            </a:extLst>
          </a:blip>
          <a:srcRect/>
          <a:stretch>
            <a:fillRect t="-1000" b="-1000"/>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96FD266-EA18-4500-8F89-FAFE56EA4A74}">
      <dsp:nvSpPr>
        <dsp:cNvPr id="0" name=""/>
        <dsp:cNvSpPr/>
      </dsp:nvSpPr>
      <dsp:spPr>
        <a:xfrm>
          <a:off x="2265937" y="973"/>
          <a:ext cx="937617" cy="937617"/>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zh-CN" altLang="en-US" sz="2400" kern="1200" dirty="0" smtClean="0"/>
            <a:t>信徒</a:t>
          </a:r>
          <a:endParaRPr lang="en-US" sz="2400" kern="1200" dirty="0"/>
        </a:p>
      </dsp:txBody>
      <dsp:txXfrm>
        <a:off x="2403248" y="138284"/>
        <a:ext cx="662995" cy="662995"/>
      </dsp:txXfrm>
    </dsp:sp>
    <dsp:sp modelId="{D9A1D42E-ABF4-4F7A-A991-4F6B85ADF722}">
      <dsp:nvSpPr>
        <dsp:cNvPr id="0" name=""/>
        <dsp:cNvSpPr/>
      </dsp:nvSpPr>
      <dsp:spPr>
        <a:xfrm>
          <a:off x="2575638" y="1156791"/>
          <a:ext cx="937617" cy="937617"/>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zh-CN" altLang="en-US" sz="2400" kern="1200" dirty="0" smtClean="0"/>
            <a:t>信徒</a:t>
          </a:r>
          <a:endParaRPr lang="en-US" sz="2400" kern="1200" dirty="0"/>
        </a:p>
      </dsp:txBody>
      <dsp:txXfrm>
        <a:off x="2712949" y="1294102"/>
        <a:ext cx="662995" cy="662995"/>
      </dsp:txXfrm>
    </dsp:sp>
    <dsp:sp modelId="{20AEB913-8B35-4CBF-9C42-E30D488AB16D}">
      <dsp:nvSpPr>
        <dsp:cNvPr id="0" name=""/>
        <dsp:cNvSpPr/>
      </dsp:nvSpPr>
      <dsp:spPr>
        <a:xfrm>
          <a:off x="2265937" y="2312609"/>
          <a:ext cx="937617" cy="937617"/>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zh-CN" altLang="en-US" sz="2400" kern="1200" dirty="0" smtClean="0"/>
            <a:t>信徒</a:t>
          </a:r>
          <a:endParaRPr lang="en-US" sz="2400" kern="1200" dirty="0"/>
        </a:p>
      </dsp:txBody>
      <dsp:txXfrm>
        <a:off x="2403248" y="2449920"/>
        <a:ext cx="662995" cy="662995"/>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01237C-F90C-41E5-845D-2A26CF9C06BE}">
      <dsp:nvSpPr>
        <dsp:cNvPr id="0" name=""/>
        <dsp:cNvSpPr/>
      </dsp:nvSpPr>
      <dsp:spPr>
        <a:xfrm>
          <a:off x="3273288" y="2106"/>
          <a:ext cx="1225822" cy="79678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zh-CN" altLang="en-US" sz="2800" b="1" kern="1200" dirty="0" smtClean="0">
              <a:effectLst>
                <a:outerShdw blurRad="38100" dist="38100" dir="2700000" algn="tl">
                  <a:srgbClr val="000000">
                    <a:alpha val="43137"/>
                  </a:srgbClr>
                </a:outerShdw>
              </a:effectLst>
            </a:rPr>
            <a:t>服事系統</a:t>
          </a:r>
          <a:endParaRPr lang="en-US" sz="2800" b="1" kern="1200" dirty="0">
            <a:effectLst>
              <a:outerShdw blurRad="38100" dist="38100" dir="2700000" algn="tl">
                <a:srgbClr val="000000">
                  <a:alpha val="43137"/>
                </a:srgbClr>
              </a:outerShdw>
            </a:effectLst>
          </a:endParaRPr>
        </a:p>
      </dsp:txBody>
      <dsp:txXfrm>
        <a:off x="3312184" y="41002"/>
        <a:ext cx="1148030" cy="718992"/>
      </dsp:txXfrm>
    </dsp:sp>
    <dsp:sp modelId="{F18B9A8C-EB38-46B5-AEA0-678F891F6BDD}">
      <dsp:nvSpPr>
        <dsp:cNvPr id="0" name=""/>
        <dsp:cNvSpPr/>
      </dsp:nvSpPr>
      <dsp:spPr>
        <a:xfrm>
          <a:off x="2294151" y="400498"/>
          <a:ext cx="3184096" cy="3184096"/>
        </a:xfrm>
        <a:custGeom>
          <a:avLst/>
          <a:gdLst/>
          <a:ahLst/>
          <a:cxnLst/>
          <a:rect l="0" t="0" r="0" b="0"/>
          <a:pathLst>
            <a:path>
              <a:moveTo>
                <a:pt x="2213382" y="126251"/>
              </a:moveTo>
              <a:arcTo wR="1592048" hR="1592048" stAng="17578291" swAng="1961717"/>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965B7D88-6359-48C4-AC03-FBE09AF595C3}">
      <dsp:nvSpPr>
        <dsp:cNvPr id="0" name=""/>
        <dsp:cNvSpPr/>
      </dsp:nvSpPr>
      <dsp:spPr>
        <a:xfrm>
          <a:off x="4787416" y="1102184"/>
          <a:ext cx="1225822" cy="79678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zh-CN" altLang="en-US" sz="2800" b="1" kern="1200" dirty="0" smtClean="0">
              <a:effectLst>
                <a:outerShdw blurRad="38100" dist="38100" dir="2700000" algn="tl">
                  <a:srgbClr val="000000">
                    <a:alpha val="43137"/>
                  </a:srgbClr>
                </a:outerShdw>
              </a:effectLst>
            </a:rPr>
            <a:t>個人佈道</a:t>
          </a:r>
          <a:endParaRPr lang="en-US" sz="2800" b="1" kern="1200" dirty="0">
            <a:effectLst>
              <a:outerShdw blurRad="38100" dist="38100" dir="2700000" algn="tl">
                <a:srgbClr val="000000">
                  <a:alpha val="43137"/>
                </a:srgbClr>
              </a:outerShdw>
            </a:effectLst>
          </a:endParaRPr>
        </a:p>
      </dsp:txBody>
      <dsp:txXfrm>
        <a:off x="4826312" y="1141080"/>
        <a:ext cx="1148030" cy="718992"/>
      </dsp:txXfrm>
    </dsp:sp>
    <dsp:sp modelId="{0C110906-0FDA-4F98-A762-7A63DA88FDE3}">
      <dsp:nvSpPr>
        <dsp:cNvPr id="0" name=""/>
        <dsp:cNvSpPr/>
      </dsp:nvSpPr>
      <dsp:spPr>
        <a:xfrm>
          <a:off x="2294151" y="400498"/>
          <a:ext cx="3184096" cy="3184096"/>
        </a:xfrm>
        <a:custGeom>
          <a:avLst/>
          <a:gdLst/>
          <a:ahLst/>
          <a:cxnLst/>
          <a:rect l="0" t="0" r="0" b="0"/>
          <a:pathLst>
            <a:path>
              <a:moveTo>
                <a:pt x="3181910" y="1508648"/>
              </a:moveTo>
              <a:arcTo wR="1592048" hR="1592048" stAng="21419829" swAng="2196441"/>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739B8391-7D2C-4C97-946B-A11C403079D7}">
      <dsp:nvSpPr>
        <dsp:cNvPr id="0" name=""/>
        <dsp:cNvSpPr/>
      </dsp:nvSpPr>
      <dsp:spPr>
        <a:xfrm>
          <a:off x="4209071" y="2882148"/>
          <a:ext cx="1225822" cy="79678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zh-CN" altLang="en-US" sz="2800" b="1" kern="1200" dirty="0" smtClean="0">
              <a:effectLst>
                <a:outerShdw blurRad="38100" dist="38100" dir="2700000" algn="tl">
                  <a:srgbClr val="000000">
                    <a:alpha val="43137"/>
                  </a:srgbClr>
                </a:outerShdw>
              </a:effectLst>
            </a:rPr>
            <a:t>堂會佈道</a:t>
          </a:r>
          <a:endParaRPr lang="en-US" sz="2800" b="1" kern="1200" dirty="0">
            <a:effectLst>
              <a:outerShdw blurRad="38100" dist="38100" dir="2700000" algn="tl">
                <a:srgbClr val="000000">
                  <a:alpha val="43137"/>
                </a:srgbClr>
              </a:outerShdw>
            </a:effectLst>
          </a:endParaRPr>
        </a:p>
      </dsp:txBody>
      <dsp:txXfrm>
        <a:off x="4247967" y="2921044"/>
        <a:ext cx="1148030" cy="718992"/>
      </dsp:txXfrm>
    </dsp:sp>
    <dsp:sp modelId="{77C3495F-B542-42C4-B703-6684884BBF5D}">
      <dsp:nvSpPr>
        <dsp:cNvPr id="0" name=""/>
        <dsp:cNvSpPr/>
      </dsp:nvSpPr>
      <dsp:spPr>
        <a:xfrm>
          <a:off x="2330991" y="393320"/>
          <a:ext cx="3184096" cy="3184096"/>
        </a:xfrm>
        <a:custGeom>
          <a:avLst/>
          <a:gdLst/>
          <a:ahLst/>
          <a:cxnLst/>
          <a:rect l="0" t="0" r="0" b="0"/>
          <a:pathLst>
            <a:path>
              <a:moveTo>
                <a:pt x="1871967" y="3159295"/>
              </a:moveTo>
              <a:arcTo wR="1592048" hR="1592048" stAng="4792406" swAng="1323037"/>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09113BCF-CBE8-4625-B8E1-C80B47525A4A}">
      <dsp:nvSpPr>
        <dsp:cNvPr id="0" name=""/>
        <dsp:cNvSpPr/>
      </dsp:nvSpPr>
      <dsp:spPr>
        <a:xfrm>
          <a:off x="2362201" y="2882144"/>
          <a:ext cx="1225822" cy="79678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zh-CN" altLang="en-US" sz="2800" b="1" kern="1200" dirty="0" smtClean="0">
              <a:effectLst>
                <a:outerShdw blurRad="38100" dist="38100" dir="2700000" algn="tl">
                  <a:srgbClr val="000000">
                    <a:alpha val="43137"/>
                  </a:srgbClr>
                </a:outerShdw>
              </a:effectLst>
            </a:rPr>
            <a:t>群體建立</a:t>
          </a:r>
          <a:endParaRPr lang="en-US" sz="2800" b="1" kern="1200" dirty="0">
            <a:effectLst>
              <a:outerShdw blurRad="38100" dist="38100" dir="2700000" algn="tl">
                <a:srgbClr val="000000">
                  <a:alpha val="43137"/>
                </a:srgbClr>
              </a:outerShdw>
            </a:effectLst>
          </a:endParaRPr>
        </a:p>
      </dsp:txBody>
      <dsp:txXfrm>
        <a:off x="2401097" y="2921040"/>
        <a:ext cx="1148030" cy="718992"/>
      </dsp:txXfrm>
    </dsp:sp>
    <dsp:sp modelId="{7D262BA1-C300-416F-9651-91124543BB37}">
      <dsp:nvSpPr>
        <dsp:cNvPr id="0" name=""/>
        <dsp:cNvSpPr/>
      </dsp:nvSpPr>
      <dsp:spPr>
        <a:xfrm>
          <a:off x="2295363" y="376945"/>
          <a:ext cx="3184096" cy="3184096"/>
        </a:xfrm>
        <a:custGeom>
          <a:avLst/>
          <a:gdLst/>
          <a:ahLst/>
          <a:cxnLst/>
          <a:rect l="0" t="0" r="0" b="0"/>
          <a:pathLst>
            <a:path>
              <a:moveTo>
                <a:pt x="282064" y="2496791"/>
              </a:moveTo>
              <a:arcTo wR="1592048" hR="1592048" stAng="8722140" swAng="2207003"/>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8602CEF6-9556-49C9-9025-5AA3B5AE7BC8}">
      <dsp:nvSpPr>
        <dsp:cNvPr id="0" name=""/>
        <dsp:cNvSpPr/>
      </dsp:nvSpPr>
      <dsp:spPr>
        <a:xfrm>
          <a:off x="1759160" y="1102184"/>
          <a:ext cx="1225822" cy="79678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zh-CN" altLang="en-US" sz="2800" b="1" kern="1200" dirty="0" smtClean="0">
              <a:effectLst>
                <a:outerShdw blurRad="38100" dist="38100" dir="2700000" algn="tl">
                  <a:srgbClr val="000000">
                    <a:alpha val="43137"/>
                  </a:srgbClr>
                </a:outerShdw>
              </a:effectLst>
            </a:rPr>
            <a:t>敬拜系統</a:t>
          </a:r>
          <a:endParaRPr lang="en-US" sz="2800" b="1" kern="1200" dirty="0">
            <a:effectLst>
              <a:outerShdw blurRad="38100" dist="38100" dir="2700000" algn="tl">
                <a:srgbClr val="000000">
                  <a:alpha val="43137"/>
                </a:srgbClr>
              </a:outerShdw>
            </a:effectLst>
          </a:endParaRPr>
        </a:p>
      </dsp:txBody>
      <dsp:txXfrm>
        <a:off x="1798056" y="1141080"/>
        <a:ext cx="1148030" cy="718992"/>
      </dsp:txXfrm>
    </dsp:sp>
    <dsp:sp modelId="{AC11965A-93E5-4F8D-A497-4506168E917E}">
      <dsp:nvSpPr>
        <dsp:cNvPr id="0" name=""/>
        <dsp:cNvSpPr/>
      </dsp:nvSpPr>
      <dsp:spPr>
        <a:xfrm>
          <a:off x="2294151" y="400498"/>
          <a:ext cx="3184096" cy="3184096"/>
        </a:xfrm>
        <a:custGeom>
          <a:avLst/>
          <a:gdLst/>
          <a:ahLst/>
          <a:cxnLst/>
          <a:rect l="0" t="0" r="0" b="0"/>
          <a:pathLst>
            <a:path>
              <a:moveTo>
                <a:pt x="277379" y="694125"/>
              </a:moveTo>
              <a:arcTo wR="1592048" hR="1592048" stAng="12859992" swAng="1961717"/>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radial2">
  <dgm:title val=""/>
  <dgm:desc val=""/>
  <dgm:catLst>
    <dgm:cat type="relationship" pri="20000"/>
    <dgm:cat type="convert" pri="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animLvl val="ctr"/>
      <dgm:resizeHandles val="exact"/>
    </dgm:varLst>
    <dgm:alg type="composite"/>
    <dgm:shape xmlns:r="http://schemas.openxmlformats.org/officeDocument/2006/relationships" r:blip="">
      <dgm:adjLst/>
    </dgm:shape>
    <dgm:presOf/>
    <dgm:constrLst>
      <dgm:constr type="w" for="ch" forName="cycle" refType="w"/>
      <dgm:constr type="h" for="ch" forName="cycle" refType="h"/>
    </dgm:constrLst>
    <dgm:ruleLst/>
    <dgm:layoutNode name="cycle">
      <dgm:choose name="Name0">
        <dgm:if name="Name1" func="var" arg="dir" op="equ" val="norm">
          <dgm:choose name="Name2">
            <dgm:if name="Name3" axis="ch" ptType="node" func="cnt" op="lte" val="1">
              <dgm:alg type="cycle">
                <dgm:param type="stAng" val="90"/>
                <dgm:param type="spanAng" val="360"/>
                <dgm:param type="ctrShpMap" val="fNode"/>
              </dgm:alg>
            </dgm:if>
            <dgm:if name="Name4" axis="ch" ptType="node" func="cnt" op="equ" val="2">
              <dgm:alg type="cycle">
                <dgm:param type="stAng" val="70"/>
                <dgm:param type="spanAng" val="40"/>
                <dgm:param type="ctrShpMap" val="fNode"/>
              </dgm:alg>
            </dgm:if>
            <dgm:if name="Name5" axis="ch" ptType="node" func="cnt" op="equ" val="3">
              <dgm:alg type="cycle">
                <dgm:param type="stAng" val="60"/>
                <dgm:param type="spanAng" val="60"/>
                <dgm:param type="ctrShpMap" val="fNode"/>
              </dgm:alg>
            </dgm:if>
            <dgm:else name="Name6">
              <dgm:alg type="cycle">
                <dgm:param type="stAng" val="45"/>
                <dgm:param type="spanAng" val="90"/>
                <dgm:param type="ctrShpMap" val="fNode"/>
              </dgm:alg>
            </dgm:else>
          </dgm:choose>
        </dgm:if>
        <dgm:else name="Name7">
          <dgm:choose name="Name8">
            <dgm:if name="Name9" axis="ch" ptType="node" func="cnt" op="lte" val="1">
              <dgm:alg type="cycle">
                <dgm:param type="stAng" val="-90"/>
                <dgm:param type="spanAng" val="-360"/>
                <dgm:param type="ctrShpMap" val="fNode"/>
              </dgm:alg>
            </dgm:if>
            <dgm:if name="Name10" axis="ch" ptType="node" func="cnt" op="equ" val="2">
              <dgm:alg type="cycle">
                <dgm:param type="stAng" val="-70"/>
                <dgm:param type="spanAng" val="-40"/>
                <dgm:param type="ctrShpMap" val="fNode"/>
              </dgm:alg>
            </dgm:if>
            <dgm:if name="Name11" axis="ch" ptType="node" func="cnt" op="equ" val="3">
              <dgm:alg type="cycle">
                <dgm:param type="stAng" val="-60"/>
                <dgm:param type="spanAng" val="-60"/>
                <dgm:param type="ctrShpMap" val="fNode"/>
              </dgm:alg>
            </dgm:if>
            <dgm:else name="Name12">
              <dgm:alg type="cycle">
                <dgm:param type="stAng" val="-45"/>
                <dgm:param type="spanAng" val="-90"/>
                <dgm:param type="ctrShpMap" val="fNode"/>
              </dgm:alg>
            </dgm:else>
          </dgm:choose>
        </dgm:else>
      </dgm:choose>
      <dgm:shape xmlns:r="http://schemas.openxmlformats.org/officeDocument/2006/relationships" r:blip="">
        <dgm:adjLst/>
      </dgm:shape>
      <dgm:presOf/>
      <dgm:constrLst>
        <dgm:constr type="sp" val="20"/>
        <dgm:constr type="w" for="ch" forName="centerShape" refType="w"/>
        <dgm:constr type="w" for="ch" forName="node" refType="w" refFor="ch" refForName="centerShape" fact="1.5"/>
        <dgm:constr type="sibSp" refType="w" refFor="ch" refForName="centerShape" op="equ" fact="0.08"/>
        <dgm:constr type="primFontSz" for="des" forName="parentNode" op="equ" val="65"/>
        <dgm:constr type="secFontSz" for="des" forName="childNode" op="equ" val="65"/>
      </dgm:constrLst>
      <dgm:ruleLst/>
      <dgm:choose name="Name13">
        <dgm:if name="Name14" axis="ch" ptType="node" hideLastTrans="0" func="cnt" op="gte" val="1">
          <dgm:layoutNode name="centerShape" styleLbl="node0">
            <dgm:alg type="composite"/>
            <dgm:shape xmlns:r="http://schemas.openxmlformats.org/officeDocument/2006/relationships" r:blip="">
              <dgm:adjLst/>
            </dgm:shape>
            <dgm:presOf axis="ch" ptType="node" cnt="1"/>
            <dgm:constrLst>
              <dgm:constr type="w" for="ch" forName="connSite" refType="w" fact="0.7"/>
              <dgm:constr type="h" for="ch" forName="connSite" refType="w" fact="0.7"/>
              <dgm:constr type="ctrX" for="ch" forName="connSite" refType="w" fact="0.5"/>
              <dgm:constr type="ctrY" for="ch" forName="connSite" refType="h" fact="0.5"/>
              <dgm:constr type="w" for="ch" forName="visible" refType="w"/>
              <dgm:constr type="h" for="ch" forName="visible" refType="w"/>
              <dgm:constr type="ctrX" for="ch" forName="visible" refType="w" fact="0.5"/>
              <dgm:constr type="ctrY" for="ch" forName="visible" refType="h" fact="0.5"/>
            </dgm:constrLst>
            <dgm:ruleLst/>
            <dgm:layoutNode name="connSite">
              <dgm:alg type="sp"/>
              <dgm:shape xmlns:r="http://schemas.openxmlformats.org/officeDocument/2006/relationships" type="ellipse" r:blip="" hideGeom="1">
                <dgm:adjLst/>
              </dgm:shape>
              <dgm:presOf/>
              <dgm:constrLst/>
              <dgm:ruleLst/>
            </dgm:layoutNode>
            <dgm:layoutNode name="visible">
              <dgm:alg type="sp"/>
              <dgm:shape xmlns:r="http://schemas.openxmlformats.org/officeDocument/2006/relationships" type="ellipse" r:blip="" blipPhldr="1">
                <dgm:adjLst/>
              </dgm:shape>
              <dgm:presOf/>
              <dgm:constrLst/>
              <dgm:ruleLst/>
            </dgm:layoutNode>
          </dgm:layoutNode>
        </dgm:if>
        <dgm:else name="Name15"/>
      </dgm:choose>
      <dgm:forEach name="Name16" axis="ch">
        <dgm:forEach name="Name17" axis="self" ptType="node">
          <dgm:layoutNode name="node">
            <dgm:alg type="composite"/>
            <dgm:shape xmlns:r="http://schemas.openxmlformats.org/officeDocument/2006/relationships" r:blip="">
              <dgm:adjLst/>
            </dgm:shape>
            <dgm:presOf/>
            <dgm:choose name="Name18">
              <dgm:if name="Name19" func="var" arg="dir" op="equ" val="norm">
                <dgm:constrLst>
                  <dgm:constr type="t" for="ch" forName="parentNode"/>
                  <dgm:constr type="l" for="ch" forName="parentNode"/>
                  <dgm:constr type="w" for="ch" forName="parentNode" refType="w" fact="0.4"/>
                  <dgm:constr type="h" for="ch" forName="parentNode" refType="w" refFor="ch" refForName="parentNode" op="equ"/>
                  <dgm:constr type="ctrY" for="ch" forName="childNode" refType="h" refFor="ch" refForName="parentNode" fact="0.5"/>
                  <dgm:constr type="l" for="ch" forName="childNode" refType="w" refFor="ch" refForName="parentNode" op="equ" fact="1.1"/>
                  <dgm:constr type="w" for="ch" forName="childNode" refType="w" fact="0.6"/>
                  <dgm:constr type="h" for="ch" forName="childNode" refType="h" refFor="ch" refForName="parentNode"/>
                </dgm:constrLst>
              </dgm:if>
              <dgm:else name="Name20">
                <dgm:constrLst>
                  <dgm:constr type="t" for="ch" forName="parentNode"/>
                  <dgm:constr type="r" for="ch" forName="parentNode" refType="w"/>
                  <dgm:constr type="w" for="ch" forName="parentNode" refType="w" fact="0.4"/>
                  <dgm:constr type="h" for="ch" forName="parentNode" refType="w" refFor="ch" refForName="parentNode" op="equ"/>
                  <dgm:constr type="ctrY" for="ch" forName="childNode" refType="h" refFor="ch" refForName="parentNode" fact="0.5"/>
                  <dgm:constr type="l" for="ch" forName="childNode"/>
                  <dgm:constr type="w" for="ch" forName="childNode" refType="w" fact="0.6"/>
                  <dgm:constr type="h" for="ch" forName="childNode" refType="h" refFor="ch" refForName="parentNode"/>
                </dgm:constrLst>
              </dgm:else>
            </dgm:choose>
            <dgm:ruleLst/>
            <dgm:layoutNode name="parentNode" styleLbl="node1">
              <dgm:varLst>
                <dgm:chMax val="1"/>
                <dgm:bulletEnabled val="1"/>
              </dgm:varLst>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childNode" styleLbl="revTx" moveWith="parentNode">
              <dgm:varLst>
                <dgm:bulletEnabled val="1"/>
              </dgm:varLst>
              <dgm:alg type="tx">
                <dgm:param type="txAnchorVertCh" val="mid"/>
                <dgm:param type="stBulletLvl" val="1"/>
              </dgm:alg>
              <dgm:choose name="Name21">
                <dgm:if name="Name22" axis="ch" ptType="node" func="cnt" op="gte" val="1">
                  <dgm:shape xmlns:r="http://schemas.openxmlformats.org/officeDocument/2006/relationships" type="rect" r:blip="">
                    <dgm:adjLst/>
                  </dgm:shape>
                </dgm:if>
                <dgm:else name="Name23">
                  <dgm:shape xmlns:r="http://schemas.openxmlformats.org/officeDocument/2006/relationships" type="rect" r:blip="" hideGeom="1">
                    <dgm:adjLst/>
                  </dgm:shape>
                </dgm:else>
              </dgm:choose>
              <dgm:presOf axis="des" ptType="node"/>
              <dgm:constrLst>
                <dgm:constr type="tMarg"/>
                <dgm:constr type="bMarg"/>
                <dgm:constr type="lMarg"/>
                <dgm:constr type="rMarg"/>
              </dgm:constrLst>
              <dgm:ruleLst>
                <dgm:rule type="secFontSz" val="5" fact="NaN" max="NaN"/>
              </dgm:ruleLst>
            </dgm:layoutNode>
          </dgm:layoutNode>
        </dgm:forEach>
        <dgm:forEach name="Name24" axis="self" ptType="parTrans" cnt="1">
          <dgm:layoutNode name="Name25">
            <dgm:alg type="conn">
              <dgm:param type="dim" val="1D"/>
              <dgm:param type="endSty" val="noArr"/>
              <dgm:param type="begPts" val="auto"/>
              <dgm:param type="endPts" val="auto"/>
              <dgm:param type="srcNode" val="connSite"/>
              <dgm:param type="dstNode" val="parentNode"/>
            </dgm:alg>
            <dgm:shape xmlns:r="http://schemas.openxmlformats.org/officeDocument/2006/relationships" type="conn" r:blip="" zOrderOff="-99">
              <dgm:adjLst/>
            </dgm:shape>
            <dgm:presOf axis="self"/>
            <dgm:constrLst>
              <dgm:constr type="connDist"/>
              <dgm:constr type="w" val="1"/>
              <dgm:constr type="h" val="5"/>
              <dgm:constr type="begPad"/>
              <dgm:constr type="endPad"/>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radial2">
  <dgm:title val=""/>
  <dgm:desc val=""/>
  <dgm:catLst>
    <dgm:cat type="relationship" pri="20000"/>
    <dgm:cat type="convert" pri="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animLvl val="ctr"/>
      <dgm:resizeHandles val="exact"/>
    </dgm:varLst>
    <dgm:alg type="composite"/>
    <dgm:shape xmlns:r="http://schemas.openxmlformats.org/officeDocument/2006/relationships" r:blip="">
      <dgm:adjLst/>
    </dgm:shape>
    <dgm:presOf/>
    <dgm:constrLst>
      <dgm:constr type="w" for="ch" forName="cycle" refType="w"/>
      <dgm:constr type="h" for="ch" forName="cycle" refType="h"/>
    </dgm:constrLst>
    <dgm:ruleLst/>
    <dgm:layoutNode name="cycle">
      <dgm:choose name="Name0">
        <dgm:if name="Name1" func="var" arg="dir" op="equ" val="norm">
          <dgm:choose name="Name2">
            <dgm:if name="Name3" axis="ch" ptType="node" func="cnt" op="lte" val="1">
              <dgm:alg type="cycle">
                <dgm:param type="stAng" val="90"/>
                <dgm:param type="spanAng" val="360"/>
                <dgm:param type="ctrShpMap" val="fNode"/>
              </dgm:alg>
            </dgm:if>
            <dgm:if name="Name4" axis="ch" ptType="node" func="cnt" op="equ" val="2">
              <dgm:alg type="cycle">
                <dgm:param type="stAng" val="70"/>
                <dgm:param type="spanAng" val="40"/>
                <dgm:param type="ctrShpMap" val="fNode"/>
              </dgm:alg>
            </dgm:if>
            <dgm:if name="Name5" axis="ch" ptType="node" func="cnt" op="equ" val="3">
              <dgm:alg type="cycle">
                <dgm:param type="stAng" val="60"/>
                <dgm:param type="spanAng" val="60"/>
                <dgm:param type="ctrShpMap" val="fNode"/>
              </dgm:alg>
            </dgm:if>
            <dgm:else name="Name6">
              <dgm:alg type="cycle">
                <dgm:param type="stAng" val="45"/>
                <dgm:param type="spanAng" val="90"/>
                <dgm:param type="ctrShpMap" val="fNode"/>
              </dgm:alg>
            </dgm:else>
          </dgm:choose>
        </dgm:if>
        <dgm:else name="Name7">
          <dgm:choose name="Name8">
            <dgm:if name="Name9" axis="ch" ptType="node" func="cnt" op="lte" val="1">
              <dgm:alg type="cycle">
                <dgm:param type="stAng" val="-90"/>
                <dgm:param type="spanAng" val="-360"/>
                <dgm:param type="ctrShpMap" val="fNode"/>
              </dgm:alg>
            </dgm:if>
            <dgm:if name="Name10" axis="ch" ptType="node" func="cnt" op="equ" val="2">
              <dgm:alg type="cycle">
                <dgm:param type="stAng" val="-70"/>
                <dgm:param type="spanAng" val="-40"/>
                <dgm:param type="ctrShpMap" val="fNode"/>
              </dgm:alg>
            </dgm:if>
            <dgm:if name="Name11" axis="ch" ptType="node" func="cnt" op="equ" val="3">
              <dgm:alg type="cycle">
                <dgm:param type="stAng" val="-60"/>
                <dgm:param type="spanAng" val="-60"/>
                <dgm:param type="ctrShpMap" val="fNode"/>
              </dgm:alg>
            </dgm:if>
            <dgm:else name="Name12">
              <dgm:alg type="cycle">
                <dgm:param type="stAng" val="-45"/>
                <dgm:param type="spanAng" val="-90"/>
                <dgm:param type="ctrShpMap" val="fNode"/>
              </dgm:alg>
            </dgm:else>
          </dgm:choose>
        </dgm:else>
      </dgm:choose>
      <dgm:shape xmlns:r="http://schemas.openxmlformats.org/officeDocument/2006/relationships" r:blip="">
        <dgm:adjLst/>
      </dgm:shape>
      <dgm:presOf/>
      <dgm:constrLst>
        <dgm:constr type="sp" val="20"/>
        <dgm:constr type="w" for="ch" forName="centerShape" refType="w"/>
        <dgm:constr type="w" for="ch" forName="node" refType="w" refFor="ch" refForName="centerShape" fact="1.5"/>
        <dgm:constr type="sibSp" refType="w" refFor="ch" refForName="centerShape" op="equ" fact="0.08"/>
        <dgm:constr type="primFontSz" for="des" forName="parentNode" op="equ" val="65"/>
        <dgm:constr type="secFontSz" for="des" forName="childNode" op="equ" val="65"/>
      </dgm:constrLst>
      <dgm:ruleLst/>
      <dgm:choose name="Name13">
        <dgm:if name="Name14" axis="ch" ptType="node" hideLastTrans="0" func="cnt" op="gte" val="1">
          <dgm:layoutNode name="centerShape" styleLbl="node0">
            <dgm:alg type="composite"/>
            <dgm:shape xmlns:r="http://schemas.openxmlformats.org/officeDocument/2006/relationships" r:blip="">
              <dgm:adjLst/>
            </dgm:shape>
            <dgm:presOf axis="ch" ptType="node" cnt="1"/>
            <dgm:constrLst>
              <dgm:constr type="w" for="ch" forName="connSite" refType="w" fact="0.7"/>
              <dgm:constr type="h" for="ch" forName="connSite" refType="w" fact="0.7"/>
              <dgm:constr type="ctrX" for="ch" forName="connSite" refType="w" fact="0.5"/>
              <dgm:constr type="ctrY" for="ch" forName="connSite" refType="h" fact="0.5"/>
              <dgm:constr type="w" for="ch" forName="visible" refType="w"/>
              <dgm:constr type="h" for="ch" forName="visible" refType="w"/>
              <dgm:constr type="ctrX" for="ch" forName="visible" refType="w" fact="0.5"/>
              <dgm:constr type="ctrY" for="ch" forName="visible" refType="h" fact="0.5"/>
            </dgm:constrLst>
            <dgm:ruleLst/>
            <dgm:layoutNode name="connSite">
              <dgm:alg type="sp"/>
              <dgm:shape xmlns:r="http://schemas.openxmlformats.org/officeDocument/2006/relationships" type="ellipse" r:blip="" hideGeom="1">
                <dgm:adjLst/>
              </dgm:shape>
              <dgm:presOf/>
              <dgm:constrLst/>
              <dgm:ruleLst/>
            </dgm:layoutNode>
            <dgm:layoutNode name="visible">
              <dgm:alg type="sp"/>
              <dgm:shape xmlns:r="http://schemas.openxmlformats.org/officeDocument/2006/relationships" type="ellipse" r:blip="" blipPhldr="1">
                <dgm:adjLst/>
              </dgm:shape>
              <dgm:presOf/>
              <dgm:constrLst/>
              <dgm:ruleLst/>
            </dgm:layoutNode>
          </dgm:layoutNode>
        </dgm:if>
        <dgm:else name="Name15"/>
      </dgm:choose>
      <dgm:forEach name="Name16" axis="ch">
        <dgm:forEach name="Name17" axis="self" ptType="node">
          <dgm:layoutNode name="node">
            <dgm:alg type="composite"/>
            <dgm:shape xmlns:r="http://schemas.openxmlformats.org/officeDocument/2006/relationships" r:blip="">
              <dgm:adjLst/>
            </dgm:shape>
            <dgm:presOf/>
            <dgm:choose name="Name18">
              <dgm:if name="Name19" func="var" arg="dir" op="equ" val="norm">
                <dgm:constrLst>
                  <dgm:constr type="t" for="ch" forName="parentNode"/>
                  <dgm:constr type="l" for="ch" forName="parentNode"/>
                  <dgm:constr type="w" for="ch" forName="parentNode" refType="w" fact="0.4"/>
                  <dgm:constr type="h" for="ch" forName="parentNode" refType="w" refFor="ch" refForName="parentNode" op="equ"/>
                  <dgm:constr type="ctrY" for="ch" forName="childNode" refType="h" refFor="ch" refForName="parentNode" fact="0.5"/>
                  <dgm:constr type="l" for="ch" forName="childNode" refType="w" refFor="ch" refForName="parentNode" op="equ" fact="1.1"/>
                  <dgm:constr type="w" for="ch" forName="childNode" refType="w" fact="0.6"/>
                  <dgm:constr type="h" for="ch" forName="childNode" refType="h" refFor="ch" refForName="parentNode"/>
                </dgm:constrLst>
              </dgm:if>
              <dgm:else name="Name20">
                <dgm:constrLst>
                  <dgm:constr type="t" for="ch" forName="parentNode"/>
                  <dgm:constr type="r" for="ch" forName="parentNode" refType="w"/>
                  <dgm:constr type="w" for="ch" forName="parentNode" refType="w" fact="0.4"/>
                  <dgm:constr type="h" for="ch" forName="parentNode" refType="w" refFor="ch" refForName="parentNode" op="equ"/>
                  <dgm:constr type="ctrY" for="ch" forName="childNode" refType="h" refFor="ch" refForName="parentNode" fact="0.5"/>
                  <dgm:constr type="l" for="ch" forName="childNode"/>
                  <dgm:constr type="w" for="ch" forName="childNode" refType="w" fact="0.6"/>
                  <dgm:constr type="h" for="ch" forName="childNode" refType="h" refFor="ch" refForName="parentNode"/>
                </dgm:constrLst>
              </dgm:else>
            </dgm:choose>
            <dgm:ruleLst/>
            <dgm:layoutNode name="parentNode" styleLbl="node1">
              <dgm:varLst>
                <dgm:chMax val="1"/>
                <dgm:bulletEnabled val="1"/>
              </dgm:varLst>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childNode" styleLbl="revTx" moveWith="parentNode">
              <dgm:varLst>
                <dgm:bulletEnabled val="1"/>
              </dgm:varLst>
              <dgm:alg type="tx">
                <dgm:param type="txAnchorVertCh" val="mid"/>
                <dgm:param type="stBulletLvl" val="1"/>
              </dgm:alg>
              <dgm:choose name="Name21">
                <dgm:if name="Name22" axis="ch" ptType="node" func="cnt" op="gte" val="1">
                  <dgm:shape xmlns:r="http://schemas.openxmlformats.org/officeDocument/2006/relationships" type="rect" r:blip="">
                    <dgm:adjLst/>
                  </dgm:shape>
                </dgm:if>
                <dgm:else name="Name23">
                  <dgm:shape xmlns:r="http://schemas.openxmlformats.org/officeDocument/2006/relationships" type="rect" r:blip="" hideGeom="1">
                    <dgm:adjLst/>
                  </dgm:shape>
                </dgm:else>
              </dgm:choose>
              <dgm:presOf axis="des" ptType="node"/>
              <dgm:constrLst>
                <dgm:constr type="tMarg"/>
                <dgm:constr type="bMarg"/>
                <dgm:constr type="lMarg"/>
                <dgm:constr type="rMarg"/>
              </dgm:constrLst>
              <dgm:ruleLst>
                <dgm:rule type="secFontSz" val="5" fact="NaN" max="NaN"/>
              </dgm:ruleLst>
            </dgm:layoutNode>
          </dgm:layoutNode>
        </dgm:forEach>
        <dgm:forEach name="Name24" axis="self" ptType="parTrans" cnt="1">
          <dgm:layoutNode name="Name25">
            <dgm:alg type="conn">
              <dgm:param type="dim" val="1D"/>
              <dgm:param type="endSty" val="noArr"/>
              <dgm:param type="begPts" val="auto"/>
              <dgm:param type="endPts" val="auto"/>
              <dgm:param type="srcNode" val="connSite"/>
              <dgm:param type="dstNode" val="parentNode"/>
            </dgm:alg>
            <dgm:shape xmlns:r="http://schemas.openxmlformats.org/officeDocument/2006/relationships" type="conn" r:blip="" zOrderOff="-99">
              <dgm:adjLst/>
            </dgm:shape>
            <dgm:presOf axis="self"/>
            <dgm:constrLst>
              <dgm:constr type="connDist"/>
              <dgm:constr type="w" val="1"/>
              <dgm:constr type="h" val="5"/>
              <dgm:constr type="begPad"/>
              <dgm:constr type="endPad"/>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radial2">
  <dgm:title val=""/>
  <dgm:desc val=""/>
  <dgm:catLst>
    <dgm:cat type="relationship" pri="20000"/>
    <dgm:cat type="convert" pri="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animLvl val="ctr"/>
      <dgm:resizeHandles val="exact"/>
    </dgm:varLst>
    <dgm:alg type="composite"/>
    <dgm:shape xmlns:r="http://schemas.openxmlformats.org/officeDocument/2006/relationships" r:blip="">
      <dgm:adjLst/>
    </dgm:shape>
    <dgm:presOf/>
    <dgm:constrLst>
      <dgm:constr type="w" for="ch" forName="cycle" refType="w"/>
      <dgm:constr type="h" for="ch" forName="cycle" refType="h"/>
    </dgm:constrLst>
    <dgm:ruleLst/>
    <dgm:layoutNode name="cycle">
      <dgm:choose name="Name0">
        <dgm:if name="Name1" func="var" arg="dir" op="equ" val="norm">
          <dgm:choose name="Name2">
            <dgm:if name="Name3" axis="ch" ptType="node" func="cnt" op="lte" val="1">
              <dgm:alg type="cycle">
                <dgm:param type="stAng" val="90"/>
                <dgm:param type="spanAng" val="360"/>
                <dgm:param type="ctrShpMap" val="fNode"/>
              </dgm:alg>
            </dgm:if>
            <dgm:if name="Name4" axis="ch" ptType="node" func="cnt" op="equ" val="2">
              <dgm:alg type="cycle">
                <dgm:param type="stAng" val="70"/>
                <dgm:param type="spanAng" val="40"/>
                <dgm:param type="ctrShpMap" val="fNode"/>
              </dgm:alg>
            </dgm:if>
            <dgm:if name="Name5" axis="ch" ptType="node" func="cnt" op="equ" val="3">
              <dgm:alg type="cycle">
                <dgm:param type="stAng" val="60"/>
                <dgm:param type="spanAng" val="60"/>
                <dgm:param type="ctrShpMap" val="fNode"/>
              </dgm:alg>
            </dgm:if>
            <dgm:else name="Name6">
              <dgm:alg type="cycle">
                <dgm:param type="stAng" val="45"/>
                <dgm:param type="spanAng" val="90"/>
                <dgm:param type="ctrShpMap" val="fNode"/>
              </dgm:alg>
            </dgm:else>
          </dgm:choose>
        </dgm:if>
        <dgm:else name="Name7">
          <dgm:choose name="Name8">
            <dgm:if name="Name9" axis="ch" ptType="node" func="cnt" op="lte" val="1">
              <dgm:alg type="cycle">
                <dgm:param type="stAng" val="-90"/>
                <dgm:param type="spanAng" val="-360"/>
                <dgm:param type="ctrShpMap" val="fNode"/>
              </dgm:alg>
            </dgm:if>
            <dgm:if name="Name10" axis="ch" ptType="node" func="cnt" op="equ" val="2">
              <dgm:alg type="cycle">
                <dgm:param type="stAng" val="-70"/>
                <dgm:param type="spanAng" val="-40"/>
                <dgm:param type="ctrShpMap" val="fNode"/>
              </dgm:alg>
            </dgm:if>
            <dgm:if name="Name11" axis="ch" ptType="node" func="cnt" op="equ" val="3">
              <dgm:alg type="cycle">
                <dgm:param type="stAng" val="-60"/>
                <dgm:param type="spanAng" val="-60"/>
                <dgm:param type="ctrShpMap" val="fNode"/>
              </dgm:alg>
            </dgm:if>
            <dgm:else name="Name12">
              <dgm:alg type="cycle">
                <dgm:param type="stAng" val="-45"/>
                <dgm:param type="spanAng" val="-90"/>
                <dgm:param type="ctrShpMap" val="fNode"/>
              </dgm:alg>
            </dgm:else>
          </dgm:choose>
        </dgm:else>
      </dgm:choose>
      <dgm:shape xmlns:r="http://schemas.openxmlformats.org/officeDocument/2006/relationships" r:blip="">
        <dgm:adjLst/>
      </dgm:shape>
      <dgm:presOf/>
      <dgm:constrLst>
        <dgm:constr type="sp" val="20"/>
        <dgm:constr type="w" for="ch" forName="centerShape" refType="w"/>
        <dgm:constr type="w" for="ch" forName="node" refType="w" refFor="ch" refForName="centerShape" fact="1.5"/>
        <dgm:constr type="sibSp" refType="w" refFor="ch" refForName="centerShape" op="equ" fact="0.08"/>
        <dgm:constr type="primFontSz" for="des" forName="parentNode" op="equ" val="65"/>
        <dgm:constr type="secFontSz" for="des" forName="childNode" op="equ" val="65"/>
      </dgm:constrLst>
      <dgm:ruleLst/>
      <dgm:choose name="Name13">
        <dgm:if name="Name14" axis="ch" ptType="node" hideLastTrans="0" func="cnt" op="gte" val="1">
          <dgm:layoutNode name="centerShape" styleLbl="node0">
            <dgm:alg type="composite"/>
            <dgm:shape xmlns:r="http://schemas.openxmlformats.org/officeDocument/2006/relationships" r:blip="">
              <dgm:adjLst/>
            </dgm:shape>
            <dgm:presOf axis="ch" ptType="node" cnt="1"/>
            <dgm:constrLst>
              <dgm:constr type="w" for="ch" forName="connSite" refType="w" fact="0.7"/>
              <dgm:constr type="h" for="ch" forName="connSite" refType="w" fact="0.7"/>
              <dgm:constr type="ctrX" for="ch" forName="connSite" refType="w" fact="0.5"/>
              <dgm:constr type="ctrY" for="ch" forName="connSite" refType="h" fact="0.5"/>
              <dgm:constr type="w" for="ch" forName="visible" refType="w"/>
              <dgm:constr type="h" for="ch" forName="visible" refType="w"/>
              <dgm:constr type="ctrX" for="ch" forName="visible" refType="w" fact="0.5"/>
              <dgm:constr type="ctrY" for="ch" forName="visible" refType="h" fact="0.5"/>
            </dgm:constrLst>
            <dgm:ruleLst/>
            <dgm:layoutNode name="connSite">
              <dgm:alg type="sp"/>
              <dgm:shape xmlns:r="http://schemas.openxmlformats.org/officeDocument/2006/relationships" type="ellipse" r:blip="" hideGeom="1">
                <dgm:adjLst/>
              </dgm:shape>
              <dgm:presOf/>
              <dgm:constrLst/>
              <dgm:ruleLst/>
            </dgm:layoutNode>
            <dgm:layoutNode name="visible">
              <dgm:alg type="sp"/>
              <dgm:shape xmlns:r="http://schemas.openxmlformats.org/officeDocument/2006/relationships" type="ellipse" r:blip="" blipPhldr="1">
                <dgm:adjLst/>
              </dgm:shape>
              <dgm:presOf/>
              <dgm:constrLst/>
              <dgm:ruleLst/>
            </dgm:layoutNode>
          </dgm:layoutNode>
        </dgm:if>
        <dgm:else name="Name15"/>
      </dgm:choose>
      <dgm:forEach name="Name16" axis="ch">
        <dgm:forEach name="Name17" axis="self" ptType="node">
          <dgm:layoutNode name="node">
            <dgm:alg type="composite"/>
            <dgm:shape xmlns:r="http://schemas.openxmlformats.org/officeDocument/2006/relationships" r:blip="">
              <dgm:adjLst/>
            </dgm:shape>
            <dgm:presOf/>
            <dgm:choose name="Name18">
              <dgm:if name="Name19" func="var" arg="dir" op="equ" val="norm">
                <dgm:constrLst>
                  <dgm:constr type="t" for="ch" forName="parentNode"/>
                  <dgm:constr type="l" for="ch" forName="parentNode"/>
                  <dgm:constr type="w" for="ch" forName="parentNode" refType="w" fact="0.4"/>
                  <dgm:constr type="h" for="ch" forName="parentNode" refType="w" refFor="ch" refForName="parentNode" op="equ"/>
                  <dgm:constr type="ctrY" for="ch" forName="childNode" refType="h" refFor="ch" refForName="parentNode" fact="0.5"/>
                  <dgm:constr type="l" for="ch" forName="childNode" refType="w" refFor="ch" refForName="parentNode" op="equ" fact="1.1"/>
                  <dgm:constr type="w" for="ch" forName="childNode" refType="w" fact="0.6"/>
                  <dgm:constr type="h" for="ch" forName="childNode" refType="h" refFor="ch" refForName="parentNode"/>
                </dgm:constrLst>
              </dgm:if>
              <dgm:else name="Name20">
                <dgm:constrLst>
                  <dgm:constr type="t" for="ch" forName="parentNode"/>
                  <dgm:constr type="r" for="ch" forName="parentNode" refType="w"/>
                  <dgm:constr type="w" for="ch" forName="parentNode" refType="w" fact="0.4"/>
                  <dgm:constr type="h" for="ch" forName="parentNode" refType="w" refFor="ch" refForName="parentNode" op="equ"/>
                  <dgm:constr type="ctrY" for="ch" forName="childNode" refType="h" refFor="ch" refForName="parentNode" fact="0.5"/>
                  <dgm:constr type="l" for="ch" forName="childNode"/>
                  <dgm:constr type="w" for="ch" forName="childNode" refType="w" fact="0.6"/>
                  <dgm:constr type="h" for="ch" forName="childNode" refType="h" refFor="ch" refForName="parentNode"/>
                </dgm:constrLst>
              </dgm:else>
            </dgm:choose>
            <dgm:ruleLst/>
            <dgm:layoutNode name="parentNode" styleLbl="node1">
              <dgm:varLst>
                <dgm:chMax val="1"/>
                <dgm:bulletEnabled val="1"/>
              </dgm:varLst>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childNode" styleLbl="revTx" moveWith="parentNode">
              <dgm:varLst>
                <dgm:bulletEnabled val="1"/>
              </dgm:varLst>
              <dgm:alg type="tx">
                <dgm:param type="txAnchorVertCh" val="mid"/>
                <dgm:param type="stBulletLvl" val="1"/>
              </dgm:alg>
              <dgm:choose name="Name21">
                <dgm:if name="Name22" axis="ch" ptType="node" func="cnt" op="gte" val="1">
                  <dgm:shape xmlns:r="http://schemas.openxmlformats.org/officeDocument/2006/relationships" type="rect" r:blip="">
                    <dgm:adjLst/>
                  </dgm:shape>
                </dgm:if>
                <dgm:else name="Name23">
                  <dgm:shape xmlns:r="http://schemas.openxmlformats.org/officeDocument/2006/relationships" type="rect" r:blip="" hideGeom="1">
                    <dgm:adjLst/>
                  </dgm:shape>
                </dgm:else>
              </dgm:choose>
              <dgm:presOf axis="des" ptType="node"/>
              <dgm:constrLst>
                <dgm:constr type="tMarg"/>
                <dgm:constr type="bMarg"/>
                <dgm:constr type="lMarg"/>
                <dgm:constr type="rMarg"/>
              </dgm:constrLst>
              <dgm:ruleLst>
                <dgm:rule type="secFontSz" val="5" fact="NaN" max="NaN"/>
              </dgm:ruleLst>
            </dgm:layoutNode>
          </dgm:layoutNode>
        </dgm:forEach>
        <dgm:forEach name="Name24" axis="self" ptType="parTrans" cnt="1">
          <dgm:layoutNode name="Name25">
            <dgm:alg type="conn">
              <dgm:param type="dim" val="1D"/>
              <dgm:param type="endSty" val="noArr"/>
              <dgm:param type="begPts" val="auto"/>
              <dgm:param type="endPts" val="auto"/>
              <dgm:param type="srcNode" val="connSite"/>
              <dgm:param type="dstNode" val="parentNode"/>
            </dgm:alg>
            <dgm:shape xmlns:r="http://schemas.openxmlformats.org/officeDocument/2006/relationships" type="conn" r:blip="" zOrderOff="-99">
              <dgm:adjLst/>
            </dgm:shape>
            <dgm:presOf axis="self"/>
            <dgm:constrLst>
              <dgm:constr type="connDist"/>
              <dgm:constr type="w" val="1"/>
              <dgm:constr type="h" val="5"/>
              <dgm:constr type="begPad"/>
              <dgm:constr type="endPad"/>
            </dgm:constrLst>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radial2">
  <dgm:title val=""/>
  <dgm:desc val=""/>
  <dgm:catLst>
    <dgm:cat type="relationship" pri="20000"/>
    <dgm:cat type="convert" pri="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animLvl val="ctr"/>
      <dgm:resizeHandles val="exact"/>
    </dgm:varLst>
    <dgm:alg type="composite"/>
    <dgm:shape xmlns:r="http://schemas.openxmlformats.org/officeDocument/2006/relationships" r:blip="">
      <dgm:adjLst/>
    </dgm:shape>
    <dgm:presOf/>
    <dgm:constrLst>
      <dgm:constr type="w" for="ch" forName="cycle" refType="w"/>
      <dgm:constr type="h" for="ch" forName="cycle" refType="h"/>
    </dgm:constrLst>
    <dgm:ruleLst/>
    <dgm:layoutNode name="cycle">
      <dgm:choose name="Name0">
        <dgm:if name="Name1" func="var" arg="dir" op="equ" val="norm">
          <dgm:choose name="Name2">
            <dgm:if name="Name3" axis="ch" ptType="node" func="cnt" op="lte" val="1">
              <dgm:alg type="cycle">
                <dgm:param type="stAng" val="90"/>
                <dgm:param type="spanAng" val="360"/>
                <dgm:param type="ctrShpMap" val="fNode"/>
              </dgm:alg>
            </dgm:if>
            <dgm:if name="Name4" axis="ch" ptType="node" func="cnt" op="equ" val="2">
              <dgm:alg type="cycle">
                <dgm:param type="stAng" val="70"/>
                <dgm:param type="spanAng" val="40"/>
                <dgm:param type="ctrShpMap" val="fNode"/>
              </dgm:alg>
            </dgm:if>
            <dgm:if name="Name5" axis="ch" ptType="node" func="cnt" op="equ" val="3">
              <dgm:alg type="cycle">
                <dgm:param type="stAng" val="60"/>
                <dgm:param type="spanAng" val="60"/>
                <dgm:param type="ctrShpMap" val="fNode"/>
              </dgm:alg>
            </dgm:if>
            <dgm:else name="Name6">
              <dgm:alg type="cycle">
                <dgm:param type="stAng" val="45"/>
                <dgm:param type="spanAng" val="90"/>
                <dgm:param type="ctrShpMap" val="fNode"/>
              </dgm:alg>
            </dgm:else>
          </dgm:choose>
        </dgm:if>
        <dgm:else name="Name7">
          <dgm:choose name="Name8">
            <dgm:if name="Name9" axis="ch" ptType="node" func="cnt" op="lte" val="1">
              <dgm:alg type="cycle">
                <dgm:param type="stAng" val="-90"/>
                <dgm:param type="spanAng" val="-360"/>
                <dgm:param type="ctrShpMap" val="fNode"/>
              </dgm:alg>
            </dgm:if>
            <dgm:if name="Name10" axis="ch" ptType="node" func="cnt" op="equ" val="2">
              <dgm:alg type="cycle">
                <dgm:param type="stAng" val="-70"/>
                <dgm:param type="spanAng" val="-40"/>
                <dgm:param type="ctrShpMap" val="fNode"/>
              </dgm:alg>
            </dgm:if>
            <dgm:if name="Name11" axis="ch" ptType="node" func="cnt" op="equ" val="3">
              <dgm:alg type="cycle">
                <dgm:param type="stAng" val="-60"/>
                <dgm:param type="spanAng" val="-60"/>
                <dgm:param type="ctrShpMap" val="fNode"/>
              </dgm:alg>
            </dgm:if>
            <dgm:else name="Name12">
              <dgm:alg type="cycle">
                <dgm:param type="stAng" val="-45"/>
                <dgm:param type="spanAng" val="-90"/>
                <dgm:param type="ctrShpMap" val="fNode"/>
              </dgm:alg>
            </dgm:else>
          </dgm:choose>
        </dgm:else>
      </dgm:choose>
      <dgm:shape xmlns:r="http://schemas.openxmlformats.org/officeDocument/2006/relationships" r:blip="">
        <dgm:adjLst/>
      </dgm:shape>
      <dgm:presOf/>
      <dgm:constrLst>
        <dgm:constr type="sp" val="20"/>
        <dgm:constr type="w" for="ch" forName="centerShape" refType="w"/>
        <dgm:constr type="w" for="ch" forName="node" refType="w" refFor="ch" refForName="centerShape" fact="1.5"/>
        <dgm:constr type="sibSp" refType="w" refFor="ch" refForName="centerShape" op="equ" fact="0.08"/>
        <dgm:constr type="primFontSz" for="des" forName="parentNode" op="equ" val="65"/>
        <dgm:constr type="secFontSz" for="des" forName="childNode" op="equ" val="65"/>
      </dgm:constrLst>
      <dgm:ruleLst/>
      <dgm:choose name="Name13">
        <dgm:if name="Name14" axis="ch" ptType="node" hideLastTrans="0" func="cnt" op="gte" val="1">
          <dgm:layoutNode name="centerShape" styleLbl="node0">
            <dgm:alg type="composite"/>
            <dgm:shape xmlns:r="http://schemas.openxmlformats.org/officeDocument/2006/relationships" r:blip="">
              <dgm:adjLst/>
            </dgm:shape>
            <dgm:presOf axis="ch" ptType="node" cnt="1"/>
            <dgm:constrLst>
              <dgm:constr type="w" for="ch" forName="connSite" refType="w" fact="0.7"/>
              <dgm:constr type="h" for="ch" forName="connSite" refType="w" fact="0.7"/>
              <dgm:constr type="ctrX" for="ch" forName="connSite" refType="w" fact="0.5"/>
              <dgm:constr type="ctrY" for="ch" forName="connSite" refType="h" fact="0.5"/>
              <dgm:constr type="w" for="ch" forName="visible" refType="w"/>
              <dgm:constr type="h" for="ch" forName="visible" refType="w"/>
              <dgm:constr type="ctrX" for="ch" forName="visible" refType="w" fact="0.5"/>
              <dgm:constr type="ctrY" for="ch" forName="visible" refType="h" fact="0.5"/>
            </dgm:constrLst>
            <dgm:ruleLst/>
            <dgm:layoutNode name="connSite">
              <dgm:alg type="sp"/>
              <dgm:shape xmlns:r="http://schemas.openxmlformats.org/officeDocument/2006/relationships" type="ellipse" r:blip="" hideGeom="1">
                <dgm:adjLst/>
              </dgm:shape>
              <dgm:presOf/>
              <dgm:constrLst/>
              <dgm:ruleLst/>
            </dgm:layoutNode>
            <dgm:layoutNode name="visible">
              <dgm:alg type="sp"/>
              <dgm:shape xmlns:r="http://schemas.openxmlformats.org/officeDocument/2006/relationships" type="ellipse" r:blip="" blipPhldr="1">
                <dgm:adjLst/>
              </dgm:shape>
              <dgm:presOf/>
              <dgm:constrLst/>
              <dgm:ruleLst/>
            </dgm:layoutNode>
          </dgm:layoutNode>
        </dgm:if>
        <dgm:else name="Name15"/>
      </dgm:choose>
      <dgm:forEach name="Name16" axis="ch">
        <dgm:forEach name="Name17" axis="self" ptType="node">
          <dgm:layoutNode name="node">
            <dgm:alg type="composite"/>
            <dgm:shape xmlns:r="http://schemas.openxmlformats.org/officeDocument/2006/relationships" r:blip="">
              <dgm:adjLst/>
            </dgm:shape>
            <dgm:presOf/>
            <dgm:choose name="Name18">
              <dgm:if name="Name19" func="var" arg="dir" op="equ" val="norm">
                <dgm:constrLst>
                  <dgm:constr type="t" for="ch" forName="parentNode"/>
                  <dgm:constr type="l" for="ch" forName="parentNode"/>
                  <dgm:constr type="w" for="ch" forName="parentNode" refType="w" fact="0.4"/>
                  <dgm:constr type="h" for="ch" forName="parentNode" refType="w" refFor="ch" refForName="parentNode" op="equ"/>
                  <dgm:constr type="ctrY" for="ch" forName="childNode" refType="h" refFor="ch" refForName="parentNode" fact="0.5"/>
                  <dgm:constr type="l" for="ch" forName="childNode" refType="w" refFor="ch" refForName="parentNode" op="equ" fact="1.1"/>
                  <dgm:constr type="w" for="ch" forName="childNode" refType="w" fact="0.6"/>
                  <dgm:constr type="h" for="ch" forName="childNode" refType="h" refFor="ch" refForName="parentNode"/>
                </dgm:constrLst>
              </dgm:if>
              <dgm:else name="Name20">
                <dgm:constrLst>
                  <dgm:constr type="t" for="ch" forName="parentNode"/>
                  <dgm:constr type="r" for="ch" forName="parentNode" refType="w"/>
                  <dgm:constr type="w" for="ch" forName="parentNode" refType="w" fact="0.4"/>
                  <dgm:constr type="h" for="ch" forName="parentNode" refType="w" refFor="ch" refForName="parentNode" op="equ"/>
                  <dgm:constr type="ctrY" for="ch" forName="childNode" refType="h" refFor="ch" refForName="parentNode" fact="0.5"/>
                  <dgm:constr type="l" for="ch" forName="childNode"/>
                  <dgm:constr type="w" for="ch" forName="childNode" refType="w" fact="0.6"/>
                  <dgm:constr type="h" for="ch" forName="childNode" refType="h" refFor="ch" refForName="parentNode"/>
                </dgm:constrLst>
              </dgm:else>
            </dgm:choose>
            <dgm:ruleLst/>
            <dgm:layoutNode name="parentNode" styleLbl="node1">
              <dgm:varLst>
                <dgm:chMax val="1"/>
                <dgm:bulletEnabled val="1"/>
              </dgm:varLst>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childNode" styleLbl="revTx" moveWith="parentNode">
              <dgm:varLst>
                <dgm:bulletEnabled val="1"/>
              </dgm:varLst>
              <dgm:alg type="tx">
                <dgm:param type="txAnchorVertCh" val="mid"/>
                <dgm:param type="stBulletLvl" val="1"/>
              </dgm:alg>
              <dgm:choose name="Name21">
                <dgm:if name="Name22" axis="ch" ptType="node" func="cnt" op="gte" val="1">
                  <dgm:shape xmlns:r="http://schemas.openxmlformats.org/officeDocument/2006/relationships" type="rect" r:blip="">
                    <dgm:adjLst/>
                  </dgm:shape>
                </dgm:if>
                <dgm:else name="Name23">
                  <dgm:shape xmlns:r="http://schemas.openxmlformats.org/officeDocument/2006/relationships" type="rect" r:blip="" hideGeom="1">
                    <dgm:adjLst/>
                  </dgm:shape>
                </dgm:else>
              </dgm:choose>
              <dgm:presOf axis="des" ptType="node"/>
              <dgm:constrLst>
                <dgm:constr type="tMarg"/>
                <dgm:constr type="bMarg"/>
                <dgm:constr type="lMarg"/>
                <dgm:constr type="rMarg"/>
              </dgm:constrLst>
              <dgm:ruleLst>
                <dgm:rule type="secFontSz" val="5" fact="NaN" max="NaN"/>
              </dgm:ruleLst>
            </dgm:layoutNode>
          </dgm:layoutNode>
        </dgm:forEach>
        <dgm:forEach name="Name24" axis="self" ptType="parTrans" cnt="1">
          <dgm:layoutNode name="Name25">
            <dgm:alg type="conn">
              <dgm:param type="dim" val="1D"/>
              <dgm:param type="endSty" val="noArr"/>
              <dgm:param type="begPts" val="auto"/>
              <dgm:param type="endPts" val="auto"/>
              <dgm:param type="srcNode" val="connSite"/>
              <dgm:param type="dstNode" val="parentNode"/>
            </dgm:alg>
            <dgm:shape xmlns:r="http://schemas.openxmlformats.org/officeDocument/2006/relationships" type="conn" r:blip="" zOrderOff="-99">
              <dgm:adjLst/>
            </dgm:shape>
            <dgm:presOf axis="self"/>
            <dgm:constrLst>
              <dgm:constr type="connDist"/>
              <dgm:constr type="w" val="1"/>
              <dgm:constr type="h" val="5"/>
              <dgm:constr type="begPad"/>
              <dgm:constr type="endPad"/>
            </dgm:constrLst>
            <dgm:ruleLst/>
          </dgm:layoutNode>
        </dgm:forEach>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radial2">
  <dgm:title val=""/>
  <dgm:desc val=""/>
  <dgm:catLst>
    <dgm:cat type="relationship" pri="20000"/>
    <dgm:cat type="convert" pri="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animLvl val="ctr"/>
      <dgm:resizeHandles val="exact"/>
    </dgm:varLst>
    <dgm:alg type="composite"/>
    <dgm:shape xmlns:r="http://schemas.openxmlformats.org/officeDocument/2006/relationships" r:blip="">
      <dgm:adjLst/>
    </dgm:shape>
    <dgm:presOf/>
    <dgm:constrLst>
      <dgm:constr type="w" for="ch" forName="cycle" refType="w"/>
      <dgm:constr type="h" for="ch" forName="cycle" refType="h"/>
    </dgm:constrLst>
    <dgm:ruleLst/>
    <dgm:layoutNode name="cycle">
      <dgm:choose name="Name0">
        <dgm:if name="Name1" func="var" arg="dir" op="equ" val="norm">
          <dgm:choose name="Name2">
            <dgm:if name="Name3" axis="ch" ptType="node" func="cnt" op="lte" val="1">
              <dgm:alg type="cycle">
                <dgm:param type="stAng" val="90"/>
                <dgm:param type="spanAng" val="360"/>
                <dgm:param type="ctrShpMap" val="fNode"/>
              </dgm:alg>
            </dgm:if>
            <dgm:if name="Name4" axis="ch" ptType="node" func="cnt" op="equ" val="2">
              <dgm:alg type="cycle">
                <dgm:param type="stAng" val="70"/>
                <dgm:param type="spanAng" val="40"/>
                <dgm:param type="ctrShpMap" val="fNode"/>
              </dgm:alg>
            </dgm:if>
            <dgm:if name="Name5" axis="ch" ptType="node" func="cnt" op="equ" val="3">
              <dgm:alg type="cycle">
                <dgm:param type="stAng" val="60"/>
                <dgm:param type="spanAng" val="60"/>
                <dgm:param type="ctrShpMap" val="fNode"/>
              </dgm:alg>
            </dgm:if>
            <dgm:else name="Name6">
              <dgm:alg type="cycle">
                <dgm:param type="stAng" val="45"/>
                <dgm:param type="spanAng" val="90"/>
                <dgm:param type="ctrShpMap" val="fNode"/>
              </dgm:alg>
            </dgm:else>
          </dgm:choose>
        </dgm:if>
        <dgm:else name="Name7">
          <dgm:choose name="Name8">
            <dgm:if name="Name9" axis="ch" ptType="node" func="cnt" op="lte" val="1">
              <dgm:alg type="cycle">
                <dgm:param type="stAng" val="-90"/>
                <dgm:param type="spanAng" val="-360"/>
                <dgm:param type="ctrShpMap" val="fNode"/>
              </dgm:alg>
            </dgm:if>
            <dgm:if name="Name10" axis="ch" ptType="node" func="cnt" op="equ" val="2">
              <dgm:alg type="cycle">
                <dgm:param type="stAng" val="-70"/>
                <dgm:param type="spanAng" val="-40"/>
                <dgm:param type="ctrShpMap" val="fNode"/>
              </dgm:alg>
            </dgm:if>
            <dgm:if name="Name11" axis="ch" ptType="node" func="cnt" op="equ" val="3">
              <dgm:alg type="cycle">
                <dgm:param type="stAng" val="-60"/>
                <dgm:param type="spanAng" val="-60"/>
                <dgm:param type="ctrShpMap" val="fNode"/>
              </dgm:alg>
            </dgm:if>
            <dgm:else name="Name12">
              <dgm:alg type="cycle">
                <dgm:param type="stAng" val="-45"/>
                <dgm:param type="spanAng" val="-90"/>
                <dgm:param type="ctrShpMap" val="fNode"/>
              </dgm:alg>
            </dgm:else>
          </dgm:choose>
        </dgm:else>
      </dgm:choose>
      <dgm:shape xmlns:r="http://schemas.openxmlformats.org/officeDocument/2006/relationships" r:blip="">
        <dgm:adjLst/>
      </dgm:shape>
      <dgm:presOf/>
      <dgm:constrLst>
        <dgm:constr type="sp" val="20"/>
        <dgm:constr type="w" for="ch" forName="centerShape" refType="w"/>
        <dgm:constr type="w" for="ch" forName="node" refType="w" refFor="ch" refForName="centerShape" fact="1.5"/>
        <dgm:constr type="sibSp" refType="w" refFor="ch" refForName="centerShape" op="equ" fact="0.08"/>
        <dgm:constr type="primFontSz" for="des" forName="parentNode" op="equ" val="65"/>
        <dgm:constr type="secFontSz" for="des" forName="childNode" op="equ" val="65"/>
      </dgm:constrLst>
      <dgm:ruleLst/>
      <dgm:choose name="Name13">
        <dgm:if name="Name14" axis="ch" ptType="node" hideLastTrans="0" func="cnt" op="gte" val="1">
          <dgm:layoutNode name="centerShape" styleLbl="node0">
            <dgm:alg type="composite"/>
            <dgm:shape xmlns:r="http://schemas.openxmlformats.org/officeDocument/2006/relationships" r:blip="">
              <dgm:adjLst/>
            </dgm:shape>
            <dgm:presOf axis="ch" ptType="node" cnt="1"/>
            <dgm:constrLst>
              <dgm:constr type="w" for="ch" forName="connSite" refType="w" fact="0.7"/>
              <dgm:constr type="h" for="ch" forName="connSite" refType="w" fact="0.7"/>
              <dgm:constr type="ctrX" for="ch" forName="connSite" refType="w" fact="0.5"/>
              <dgm:constr type="ctrY" for="ch" forName="connSite" refType="h" fact="0.5"/>
              <dgm:constr type="w" for="ch" forName="visible" refType="w"/>
              <dgm:constr type="h" for="ch" forName="visible" refType="w"/>
              <dgm:constr type="ctrX" for="ch" forName="visible" refType="w" fact="0.5"/>
              <dgm:constr type="ctrY" for="ch" forName="visible" refType="h" fact="0.5"/>
            </dgm:constrLst>
            <dgm:ruleLst/>
            <dgm:layoutNode name="connSite">
              <dgm:alg type="sp"/>
              <dgm:shape xmlns:r="http://schemas.openxmlformats.org/officeDocument/2006/relationships" type="ellipse" r:blip="" hideGeom="1">
                <dgm:adjLst/>
              </dgm:shape>
              <dgm:presOf/>
              <dgm:constrLst/>
              <dgm:ruleLst/>
            </dgm:layoutNode>
            <dgm:layoutNode name="visible">
              <dgm:alg type="sp"/>
              <dgm:shape xmlns:r="http://schemas.openxmlformats.org/officeDocument/2006/relationships" type="ellipse" r:blip="" blipPhldr="1">
                <dgm:adjLst/>
              </dgm:shape>
              <dgm:presOf/>
              <dgm:constrLst/>
              <dgm:ruleLst/>
            </dgm:layoutNode>
          </dgm:layoutNode>
        </dgm:if>
        <dgm:else name="Name15"/>
      </dgm:choose>
      <dgm:forEach name="Name16" axis="ch">
        <dgm:forEach name="Name17" axis="self" ptType="node">
          <dgm:layoutNode name="node">
            <dgm:alg type="composite"/>
            <dgm:shape xmlns:r="http://schemas.openxmlformats.org/officeDocument/2006/relationships" r:blip="">
              <dgm:adjLst/>
            </dgm:shape>
            <dgm:presOf/>
            <dgm:choose name="Name18">
              <dgm:if name="Name19" func="var" arg="dir" op="equ" val="norm">
                <dgm:constrLst>
                  <dgm:constr type="t" for="ch" forName="parentNode"/>
                  <dgm:constr type="l" for="ch" forName="parentNode"/>
                  <dgm:constr type="w" for="ch" forName="parentNode" refType="w" fact="0.4"/>
                  <dgm:constr type="h" for="ch" forName="parentNode" refType="w" refFor="ch" refForName="parentNode" op="equ"/>
                  <dgm:constr type="ctrY" for="ch" forName="childNode" refType="h" refFor="ch" refForName="parentNode" fact="0.5"/>
                  <dgm:constr type="l" for="ch" forName="childNode" refType="w" refFor="ch" refForName="parentNode" op="equ" fact="1.1"/>
                  <dgm:constr type="w" for="ch" forName="childNode" refType="w" fact="0.6"/>
                  <dgm:constr type="h" for="ch" forName="childNode" refType="h" refFor="ch" refForName="parentNode"/>
                </dgm:constrLst>
              </dgm:if>
              <dgm:else name="Name20">
                <dgm:constrLst>
                  <dgm:constr type="t" for="ch" forName="parentNode"/>
                  <dgm:constr type="r" for="ch" forName="parentNode" refType="w"/>
                  <dgm:constr type="w" for="ch" forName="parentNode" refType="w" fact="0.4"/>
                  <dgm:constr type="h" for="ch" forName="parentNode" refType="w" refFor="ch" refForName="parentNode" op="equ"/>
                  <dgm:constr type="ctrY" for="ch" forName="childNode" refType="h" refFor="ch" refForName="parentNode" fact="0.5"/>
                  <dgm:constr type="l" for="ch" forName="childNode"/>
                  <dgm:constr type="w" for="ch" forName="childNode" refType="w" fact="0.6"/>
                  <dgm:constr type="h" for="ch" forName="childNode" refType="h" refFor="ch" refForName="parentNode"/>
                </dgm:constrLst>
              </dgm:else>
            </dgm:choose>
            <dgm:ruleLst/>
            <dgm:layoutNode name="parentNode" styleLbl="node1">
              <dgm:varLst>
                <dgm:chMax val="1"/>
                <dgm:bulletEnabled val="1"/>
              </dgm:varLst>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childNode" styleLbl="revTx" moveWith="parentNode">
              <dgm:varLst>
                <dgm:bulletEnabled val="1"/>
              </dgm:varLst>
              <dgm:alg type="tx">
                <dgm:param type="txAnchorVertCh" val="mid"/>
                <dgm:param type="stBulletLvl" val="1"/>
              </dgm:alg>
              <dgm:choose name="Name21">
                <dgm:if name="Name22" axis="ch" ptType="node" func="cnt" op="gte" val="1">
                  <dgm:shape xmlns:r="http://schemas.openxmlformats.org/officeDocument/2006/relationships" type="rect" r:blip="">
                    <dgm:adjLst/>
                  </dgm:shape>
                </dgm:if>
                <dgm:else name="Name23">
                  <dgm:shape xmlns:r="http://schemas.openxmlformats.org/officeDocument/2006/relationships" type="rect" r:blip="" hideGeom="1">
                    <dgm:adjLst/>
                  </dgm:shape>
                </dgm:else>
              </dgm:choose>
              <dgm:presOf axis="des" ptType="node"/>
              <dgm:constrLst>
                <dgm:constr type="tMarg"/>
                <dgm:constr type="bMarg"/>
                <dgm:constr type="lMarg"/>
                <dgm:constr type="rMarg"/>
              </dgm:constrLst>
              <dgm:ruleLst>
                <dgm:rule type="secFontSz" val="5" fact="NaN" max="NaN"/>
              </dgm:ruleLst>
            </dgm:layoutNode>
          </dgm:layoutNode>
        </dgm:forEach>
        <dgm:forEach name="Name24" axis="self" ptType="parTrans" cnt="1">
          <dgm:layoutNode name="Name25">
            <dgm:alg type="conn">
              <dgm:param type="dim" val="1D"/>
              <dgm:param type="endSty" val="noArr"/>
              <dgm:param type="begPts" val="auto"/>
              <dgm:param type="endPts" val="auto"/>
              <dgm:param type="srcNode" val="connSite"/>
              <dgm:param type="dstNode" val="parentNode"/>
            </dgm:alg>
            <dgm:shape xmlns:r="http://schemas.openxmlformats.org/officeDocument/2006/relationships" type="conn" r:blip="" zOrderOff="-99">
              <dgm:adjLst/>
            </dgm:shape>
            <dgm:presOf axis="self"/>
            <dgm:constrLst>
              <dgm:constr type="connDist"/>
              <dgm:constr type="w" val="1"/>
              <dgm:constr type="h" val="5"/>
              <dgm:constr type="begPad"/>
              <dgm:constr type="endPad"/>
            </dgm:constrLst>
            <dgm:ruleLst/>
          </dgm:layoutNode>
        </dgm:forEach>
      </dgm:forEach>
    </dgm:layoutNode>
  </dgm:layoutNode>
</dgm:layoutDef>
</file>

<file path=ppt/diagrams/layout6.xml><?xml version="1.0" encoding="utf-8"?>
<dgm:layoutDef xmlns:dgm="http://schemas.openxmlformats.org/drawingml/2006/diagram" xmlns:a="http://schemas.openxmlformats.org/drawingml/2006/main" uniqueId="urn:microsoft.com/office/officeart/2005/8/layout/radial2">
  <dgm:title val=""/>
  <dgm:desc val=""/>
  <dgm:catLst>
    <dgm:cat type="relationship" pri="20000"/>
    <dgm:cat type="convert" pri="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animLvl val="ctr"/>
      <dgm:resizeHandles val="exact"/>
    </dgm:varLst>
    <dgm:alg type="composite"/>
    <dgm:shape xmlns:r="http://schemas.openxmlformats.org/officeDocument/2006/relationships" r:blip="">
      <dgm:adjLst/>
    </dgm:shape>
    <dgm:presOf/>
    <dgm:constrLst>
      <dgm:constr type="w" for="ch" forName="cycle" refType="w"/>
      <dgm:constr type="h" for="ch" forName="cycle" refType="h"/>
    </dgm:constrLst>
    <dgm:ruleLst/>
    <dgm:layoutNode name="cycle">
      <dgm:choose name="Name0">
        <dgm:if name="Name1" func="var" arg="dir" op="equ" val="norm">
          <dgm:choose name="Name2">
            <dgm:if name="Name3" axis="ch" ptType="node" func="cnt" op="lte" val="1">
              <dgm:alg type="cycle">
                <dgm:param type="stAng" val="90"/>
                <dgm:param type="spanAng" val="360"/>
                <dgm:param type="ctrShpMap" val="fNode"/>
              </dgm:alg>
            </dgm:if>
            <dgm:if name="Name4" axis="ch" ptType="node" func="cnt" op="equ" val="2">
              <dgm:alg type="cycle">
                <dgm:param type="stAng" val="70"/>
                <dgm:param type="spanAng" val="40"/>
                <dgm:param type="ctrShpMap" val="fNode"/>
              </dgm:alg>
            </dgm:if>
            <dgm:if name="Name5" axis="ch" ptType="node" func="cnt" op="equ" val="3">
              <dgm:alg type="cycle">
                <dgm:param type="stAng" val="60"/>
                <dgm:param type="spanAng" val="60"/>
                <dgm:param type="ctrShpMap" val="fNode"/>
              </dgm:alg>
            </dgm:if>
            <dgm:else name="Name6">
              <dgm:alg type="cycle">
                <dgm:param type="stAng" val="45"/>
                <dgm:param type="spanAng" val="90"/>
                <dgm:param type="ctrShpMap" val="fNode"/>
              </dgm:alg>
            </dgm:else>
          </dgm:choose>
        </dgm:if>
        <dgm:else name="Name7">
          <dgm:choose name="Name8">
            <dgm:if name="Name9" axis="ch" ptType="node" func="cnt" op="lte" val="1">
              <dgm:alg type="cycle">
                <dgm:param type="stAng" val="-90"/>
                <dgm:param type="spanAng" val="-360"/>
                <dgm:param type="ctrShpMap" val="fNode"/>
              </dgm:alg>
            </dgm:if>
            <dgm:if name="Name10" axis="ch" ptType="node" func="cnt" op="equ" val="2">
              <dgm:alg type="cycle">
                <dgm:param type="stAng" val="-70"/>
                <dgm:param type="spanAng" val="-40"/>
                <dgm:param type="ctrShpMap" val="fNode"/>
              </dgm:alg>
            </dgm:if>
            <dgm:if name="Name11" axis="ch" ptType="node" func="cnt" op="equ" val="3">
              <dgm:alg type="cycle">
                <dgm:param type="stAng" val="-60"/>
                <dgm:param type="spanAng" val="-60"/>
                <dgm:param type="ctrShpMap" val="fNode"/>
              </dgm:alg>
            </dgm:if>
            <dgm:else name="Name12">
              <dgm:alg type="cycle">
                <dgm:param type="stAng" val="-45"/>
                <dgm:param type="spanAng" val="-90"/>
                <dgm:param type="ctrShpMap" val="fNode"/>
              </dgm:alg>
            </dgm:else>
          </dgm:choose>
        </dgm:else>
      </dgm:choose>
      <dgm:shape xmlns:r="http://schemas.openxmlformats.org/officeDocument/2006/relationships" r:blip="">
        <dgm:adjLst/>
      </dgm:shape>
      <dgm:presOf/>
      <dgm:constrLst>
        <dgm:constr type="sp" val="20"/>
        <dgm:constr type="w" for="ch" forName="centerShape" refType="w"/>
        <dgm:constr type="w" for="ch" forName="node" refType="w" refFor="ch" refForName="centerShape" fact="1.5"/>
        <dgm:constr type="sibSp" refType="w" refFor="ch" refForName="centerShape" op="equ" fact="0.08"/>
        <dgm:constr type="primFontSz" for="des" forName="parentNode" op="equ" val="65"/>
        <dgm:constr type="secFontSz" for="des" forName="childNode" op="equ" val="65"/>
      </dgm:constrLst>
      <dgm:ruleLst/>
      <dgm:choose name="Name13">
        <dgm:if name="Name14" axis="ch" ptType="node" hideLastTrans="0" func="cnt" op="gte" val="1">
          <dgm:layoutNode name="centerShape" styleLbl="node0">
            <dgm:alg type="composite"/>
            <dgm:shape xmlns:r="http://schemas.openxmlformats.org/officeDocument/2006/relationships" r:blip="">
              <dgm:adjLst/>
            </dgm:shape>
            <dgm:presOf axis="ch" ptType="node" cnt="1"/>
            <dgm:constrLst>
              <dgm:constr type="w" for="ch" forName="connSite" refType="w" fact="0.7"/>
              <dgm:constr type="h" for="ch" forName="connSite" refType="w" fact="0.7"/>
              <dgm:constr type="ctrX" for="ch" forName="connSite" refType="w" fact="0.5"/>
              <dgm:constr type="ctrY" for="ch" forName="connSite" refType="h" fact="0.5"/>
              <dgm:constr type="w" for="ch" forName="visible" refType="w"/>
              <dgm:constr type="h" for="ch" forName="visible" refType="w"/>
              <dgm:constr type="ctrX" for="ch" forName="visible" refType="w" fact="0.5"/>
              <dgm:constr type="ctrY" for="ch" forName="visible" refType="h" fact="0.5"/>
            </dgm:constrLst>
            <dgm:ruleLst/>
            <dgm:layoutNode name="connSite">
              <dgm:alg type="sp"/>
              <dgm:shape xmlns:r="http://schemas.openxmlformats.org/officeDocument/2006/relationships" type="ellipse" r:blip="" hideGeom="1">
                <dgm:adjLst/>
              </dgm:shape>
              <dgm:presOf/>
              <dgm:constrLst/>
              <dgm:ruleLst/>
            </dgm:layoutNode>
            <dgm:layoutNode name="visible">
              <dgm:alg type="sp"/>
              <dgm:shape xmlns:r="http://schemas.openxmlformats.org/officeDocument/2006/relationships" type="ellipse" r:blip="" blipPhldr="1">
                <dgm:adjLst/>
              </dgm:shape>
              <dgm:presOf/>
              <dgm:constrLst/>
              <dgm:ruleLst/>
            </dgm:layoutNode>
          </dgm:layoutNode>
        </dgm:if>
        <dgm:else name="Name15"/>
      </dgm:choose>
      <dgm:forEach name="Name16" axis="ch">
        <dgm:forEach name="Name17" axis="self" ptType="node">
          <dgm:layoutNode name="node">
            <dgm:alg type="composite"/>
            <dgm:shape xmlns:r="http://schemas.openxmlformats.org/officeDocument/2006/relationships" r:blip="">
              <dgm:adjLst/>
            </dgm:shape>
            <dgm:presOf/>
            <dgm:choose name="Name18">
              <dgm:if name="Name19" func="var" arg="dir" op="equ" val="norm">
                <dgm:constrLst>
                  <dgm:constr type="t" for="ch" forName="parentNode"/>
                  <dgm:constr type="l" for="ch" forName="parentNode"/>
                  <dgm:constr type="w" for="ch" forName="parentNode" refType="w" fact="0.4"/>
                  <dgm:constr type="h" for="ch" forName="parentNode" refType="w" refFor="ch" refForName="parentNode" op="equ"/>
                  <dgm:constr type="ctrY" for="ch" forName="childNode" refType="h" refFor="ch" refForName="parentNode" fact="0.5"/>
                  <dgm:constr type="l" for="ch" forName="childNode" refType="w" refFor="ch" refForName="parentNode" op="equ" fact="1.1"/>
                  <dgm:constr type="w" for="ch" forName="childNode" refType="w" fact="0.6"/>
                  <dgm:constr type="h" for="ch" forName="childNode" refType="h" refFor="ch" refForName="parentNode"/>
                </dgm:constrLst>
              </dgm:if>
              <dgm:else name="Name20">
                <dgm:constrLst>
                  <dgm:constr type="t" for="ch" forName="parentNode"/>
                  <dgm:constr type="r" for="ch" forName="parentNode" refType="w"/>
                  <dgm:constr type="w" for="ch" forName="parentNode" refType="w" fact="0.4"/>
                  <dgm:constr type="h" for="ch" forName="parentNode" refType="w" refFor="ch" refForName="parentNode" op="equ"/>
                  <dgm:constr type="ctrY" for="ch" forName="childNode" refType="h" refFor="ch" refForName="parentNode" fact="0.5"/>
                  <dgm:constr type="l" for="ch" forName="childNode"/>
                  <dgm:constr type="w" for="ch" forName="childNode" refType="w" fact="0.6"/>
                  <dgm:constr type="h" for="ch" forName="childNode" refType="h" refFor="ch" refForName="parentNode"/>
                </dgm:constrLst>
              </dgm:else>
            </dgm:choose>
            <dgm:ruleLst/>
            <dgm:layoutNode name="parentNode" styleLbl="node1">
              <dgm:varLst>
                <dgm:chMax val="1"/>
                <dgm:bulletEnabled val="1"/>
              </dgm:varLst>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childNode" styleLbl="revTx" moveWith="parentNode">
              <dgm:varLst>
                <dgm:bulletEnabled val="1"/>
              </dgm:varLst>
              <dgm:alg type="tx">
                <dgm:param type="txAnchorVertCh" val="mid"/>
                <dgm:param type="stBulletLvl" val="1"/>
              </dgm:alg>
              <dgm:choose name="Name21">
                <dgm:if name="Name22" axis="ch" ptType="node" func="cnt" op="gte" val="1">
                  <dgm:shape xmlns:r="http://schemas.openxmlformats.org/officeDocument/2006/relationships" type="rect" r:blip="">
                    <dgm:adjLst/>
                  </dgm:shape>
                </dgm:if>
                <dgm:else name="Name23">
                  <dgm:shape xmlns:r="http://schemas.openxmlformats.org/officeDocument/2006/relationships" type="rect" r:blip="" hideGeom="1">
                    <dgm:adjLst/>
                  </dgm:shape>
                </dgm:else>
              </dgm:choose>
              <dgm:presOf axis="des" ptType="node"/>
              <dgm:constrLst>
                <dgm:constr type="tMarg"/>
                <dgm:constr type="bMarg"/>
                <dgm:constr type="lMarg"/>
                <dgm:constr type="rMarg"/>
              </dgm:constrLst>
              <dgm:ruleLst>
                <dgm:rule type="secFontSz" val="5" fact="NaN" max="NaN"/>
              </dgm:ruleLst>
            </dgm:layoutNode>
          </dgm:layoutNode>
        </dgm:forEach>
        <dgm:forEach name="Name24" axis="self" ptType="parTrans" cnt="1">
          <dgm:layoutNode name="Name25">
            <dgm:alg type="conn">
              <dgm:param type="dim" val="1D"/>
              <dgm:param type="endSty" val="noArr"/>
              <dgm:param type="begPts" val="auto"/>
              <dgm:param type="endPts" val="auto"/>
              <dgm:param type="srcNode" val="connSite"/>
              <dgm:param type="dstNode" val="parentNode"/>
            </dgm:alg>
            <dgm:shape xmlns:r="http://schemas.openxmlformats.org/officeDocument/2006/relationships" type="conn" r:blip="" zOrderOff="-99">
              <dgm:adjLst/>
            </dgm:shape>
            <dgm:presOf axis="self"/>
            <dgm:constrLst>
              <dgm:constr type="connDist"/>
              <dgm:constr type="w" val="1"/>
              <dgm:constr type="h" val="5"/>
              <dgm:constr type="begPad"/>
              <dgm:constr type="endPad"/>
            </dgm:constrLst>
            <dgm:ruleLst/>
          </dgm:layoutNode>
        </dgm:forEach>
      </dgm:forEach>
    </dgm:layoutNode>
  </dgm:layoutNode>
</dgm:layoutDef>
</file>

<file path=ppt/diagrams/layout7.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7219DAB-B617-42B1-8F88-20E12F873BC3}" type="datetimeFigureOut">
              <a:rPr lang="en-US" smtClean="0"/>
              <a:t>9/20/2014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D76DE8F-3B5B-4050-BBF7-56B6C873AB1B}" type="slidenum">
              <a:rPr lang="en-US" smtClean="0"/>
              <a:t>‹#›</a:t>
            </a:fld>
            <a:endParaRPr lang="en-US"/>
          </a:p>
        </p:txBody>
      </p:sp>
    </p:spTree>
    <p:extLst>
      <p:ext uri="{BB962C8B-B14F-4D97-AF65-F5344CB8AC3E}">
        <p14:creationId xmlns:p14="http://schemas.microsoft.com/office/powerpoint/2010/main" val="32444728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p:spPr>
        <p:txBody>
          <a:bodyPr/>
          <a:lstStyle/>
          <a:p>
            <a:fld id="{57690C70-C002-4636-9A19-73A6FD11104C}" type="slidenum">
              <a:rPr lang="en-US"/>
              <a:pPr/>
              <a:t>1</a:t>
            </a:fld>
            <a:endParaRPr lang="en-US"/>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Freeform 6"/>
          <p:cNvSpPr/>
          <p:nvPr/>
        </p:nvSpPr>
        <p:spPr>
          <a:xfrm>
            <a:off x="-76" y="5293518"/>
            <a:ext cx="9144093" cy="1443038"/>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355114 w 9144000"/>
              <a:gd name="connsiteY0" fmla="*/ 0 h 1562100"/>
              <a:gd name="connsiteX1" fmla="*/ 9144000 w 9144000"/>
              <a:gd name="connsiteY1" fmla="*/ 104775 h 1562100"/>
              <a:gd name="connsiteX2" fmla="*/ 9144000 w 9144000"/>
              <a:gd name="connsiteY2" fmla="*/ 361950 h 1562100"/>
              <a:gd name="connsiteX3" fmla="*/ 6334125 w 9144000"/>
              <a:gd name="connsiteY3" fmla="*/ 1562100 h 1562100"/>
              <a:gd name="connsiteX4" fmla="*/ 0 w 9144000"/>
              <a:gd name="connsiteY4" fmla="*/ 495300 h 1562100"/>
              <a:gd name="connsiteX5" fmla="*/ 355114 w 9144000"/>
              <a:gd name="connsiteY5" fmla="*/ 0 h 1562100"/>
              <a:gd name="connsiteX0" fmla="*/ 411923 w 9144000"/>
              <a:gd name="connsiteY0" fmla="*/ 83344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411923 w 9144000"/>
              <a:gd name="connsiteY5" fmla="*/ 83344 h 1457325"/>
              <a:gd name="connsiteX0" fmla="*/ 28462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8462 w 9144000"/>
              <a:gd name="connsiteY5" fmla="*/ 9525 h 1457325"/>
              <a:gd name="connsiteX0" fmla="*/ 108942 w 9144000"/>
              <a:gd name="connsiteY0" fmla="*/ 10477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108942 w 9144000"/>
              <a:gd name="connsiteY5" fmla="*/ 104775 h 1457325"/>
              <a:gd name="connsiteX0" fmla="*/ 26095 w 9144000"/>
              <a:gd name="connsiteY0" fmla="*/ 14288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6095 w 9144000"/>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12977 w 9117905"/>
              <a:gd name="connsiteY4" fmla="*/ 311944 h 1457325"/>
              <a:gd name="connsiteX5" fmla="*/ 0 w 9117905"/>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310 w 9117905"/>
              <a:gd name="connsiteY4" fmla="*/ 376237 h 1457325"/>
              <a:gd name="connsiteX5" fmla="*/ 0 w 9117905"/>
              <a:gd name="connsiteY5" fmla="*/ 14288 h 1457325"/>
              <a:gd name="connsiteX0" fmla="*/ 0 w 9117905"/>
              <a:gd name="connsiteY0" fmla="*/ 14288 h 1531144"/>
              <a:gd name="connsiteX1" fmla="*/ 9117905 w 9117905"/>
              <a:gd name="connsiteY1" fmla="*/ 0 h 1531144"/>
              <a:gd name="connsiteX2" fmla="*/ 9117905 w 9117905"/>
              <a:gd name="connsiteY2" fmla="*/ 257175 h 1531144"/>
              <a:gd name="connsiteX3" fmla="*/ 6308030 w 9117905"/>
              <a:gd name="connsiteY3" fmla="*/ 1531144 h 1531144"/>
              <a:gd name="connsiteX4" fmla="*/ 2310 w 9117905"/>
              <a:gd name="connsiteY4" fmla="*/ 376237 h 1531144"/>
              <a:gd name="connsiteX5" fmla="*/ 0 w 9117905"/>
              <a:gd name="connsiteY5" fmla="*/ 14288 h 1531144"/>
              <a:gd name="connsiteX0" fmla="*/ 0 w 9117905"/>
              <a:gd name="connsiteY0" fmla="*/ 14288 h 1450181"/>
              <a:gd name="connsiteX1" fmla="*/ 9117905 w 9117905"/>
              <a:gd name="connsiteY1" fmla="*/ 0 h 1450181"/>
              <a:gd name="connsiteX2" fmla="*/ 9117905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8994819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9106070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06070"/>
              <a:gd name="connsiteY0" fmla="*/ 0 h 1435893"/>
              <a:gd name="connsiteX1" fmla="*/ 9013755 w 9106070"/>
              <a:gd name="connsiteY1" fmla="*/ 97630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2 h 1435895"/>
              <a:gd name="connsiteX1" fmla="*/ 9096602 w 9106070"/>
              <a:gd name="connsiteY1" fmla="*/ 0 h 1435895"/>
              <a:gd name="connsiteX2" fmla="*/ 9106070 w 9106070"/>
              <a:gd name="connsiteY2" fmla="*/ 242889 h 1435895"/>
              <a:gd name="connsiteX3" fmla="*/ 6260689 w 9106070"/>
              <a:gd name="connsiteY3" fmla="*/ 1435895 h 1435895"/>
              <a:gd name="connsiteX4" fmla="*/ 2310 w 9106070"/>
              <a:gd name="connsiteY4" fmla="*/ 361951 h 1435895"/>
              <a:gd name="connsiteX5" fmla="*/ 0 w 9106070"/>
              <a:gd name="connsiteY5" fmla="*/ 2 h 1435895"/>
              <a:gd name="connsiteX0" fmla="*/ 0 w 9106070"/>
              <a:gd name="connsiteY0" fmla="*/ 0 h 1435893"/>
              <a:gd name="connsiteX1" fmla="*/ 8973515 w 9106070"/>
              <a:gd name="connsiteY1" fmla="*/ 123823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7145 h 1443038"/>
              <a:gd name="connsiteX1" fmla="*/ 9089499 w 9106070"/>
              <a:gd name="connsiteY1" fmla="*/ 0 h 1443038"/>
              <a:gd name="connsiteX2" fmla="*/ 9106070 w 9106070"/>
              <a:gd name="connsiteY2" fmla="*/ 250032 h 1443038"/>
              <a:gd name="connsiteX3" fmla="*/ 6260689 w 9106070"/>
              <a:gd name="connsiteY3" fmla="*/ 1443038 h 1443038"/>
              <a:gd name="connsiteX4" fmla="*/ 2310 w 9106070"/>
              <a:gd name="connsiteY4" fmla="*/ 369094 h 1443038"/>
              <a:gd name="connsiteX5" fmla="*/ 0 w 9106070"/>
              <a:gd name="connsiteY5" fmla="*/ 7145 h 1443038"/>
              <a:gd name="connsiteX0" fmla="*/ 0 w 9089499"/>
              <a:gd name="connsiteY0" fmla="*/ 7145 h 1443038"/>
              <a:gd name="connsiteX1" fmla="*/ 9089499 w 9089499"/>
              <a:gd name="connsiteY1" fmla="*/ 0 h 1443038"/>
              <a:gd name="connsiteX2" fmla="*/ 8923808 w 9089499"/>
              <a:gd name="connsiteY2" fmla="*/ 197644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4767 w 9089499"/>
              <a:gd name="connsiteY2" fmla="*/ 247650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8982984 w 9089499"/>
              <a:gd name="connsiteY2" fmla="*/ 202406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130131 w 9089499"/>
              <a:gd name="connsiteY4" fmla="*/ 266700 h 1443038"/>
              <a:gd name="connsiteX5" fmla="*/ 0 w 9089499"/>
              <a:gd name="connsiteY5" fmla="*/ 7145 h 1443038"/>
              <a:gd name="connsiteX0" fmla="*/ 57 w 9089556"/>
              <a:gd name="connsiteY0" fmla="*/ 7145 h 1443038"/>
              <a:gd name="connsiteX1" fmla="*/ 9089556 w 9089556"/>
              <a:gd name="connsiteY1" fmla="*/ 0 h 1443038"/>
              <a:gd name="connsiteX2" fmla="*/ 9087191 w 9089556"/>
              <a:gd name="connsiteY2" fmla="*/ 254793 h 1443038"/>
              <a:gd name="connsiteX3" fmla="*/ 6260746 w 9089556"/>
              <a:gd name="connsiteY3" fmla="*/ 1443038 h 1443038"/>
              <a:gd name="connsiteX4" fmla="*/ 0 w 9089556"/>
              <a:gd name="connsiteY4" fmla="*/ 366713 h 1443038"/>
              <a:gd name="connsiteX5" fmla="*/ 57 w 9089556"/>
              <a:gd name="connsiteY5" fmla="*/ 7145 h 1443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89556" h="1443038">
                <a:moveTo>
                  <a:pt x="57" y="7145"/>
                </a:moveTo>
                <a:lnTo>
                  <a:pt x="9089556" y="0"/>
                </a:lnTo>
                <a:cubicBezTo>
                  <a:pt x="9087979" y="82550"/>
                  <a:pt x="9088768" y="172243"/>
                  <a:pt x="9087191" y="254793"/>
                </a:cubicBezTo>
                <a:lnTo>
                  <a:pt x="6260746" y="1443038"/>
                </a:lnTo>
                <a:lnTo>
                  <a:pt x="0" y="366713"/>
                </a:lnTo>
                <a:lnTo>
                  <a:pt x="57" y="7145"/>
                </a:lnTo>
                <a:close/>
              </a:path>
            </a:pathLst>
          </a:custGeom>
          <a:gradFill>
            <a:gsLst>
              <a:gs pos="0">
                <a:schemeClr val="accent1"/>
              </a:gs>
              <a:gs pos="14000">
                <a:schemeClr val="accent1">
                  <a:lumMod val="60000"/>
                  <a:lumOff val="40000"/>
                </a:schemeClr>
              </a:gs>
              <a:gs pos="83000">
                <a:schemeClr val="accent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lnSpc>
                <a:spcPct val="100000"/>
              </a:lnSpc>
            </a:pPr>
            <a:endParaRPr lang="en-US" sz="1800" b="1" kern="1200">
              <a:solidFill>
                <a:schemeClr val="lt1"/>
              </a:solidFill>
              <a:latin typeface="+mn-lt"/>
              <a:ea typeface="+mn-ea"/>
              <a:cs typeface="+mn-cs"/>
            </a:endParaRPr>
          </a:p>
        </p:txBody>
      </p:sp>
      <p:sp>
        <p:nvSpPr>
          <p:cNvPr id="8" name="Freeform 7"/>
          <p:cNvSpPr/>
          <p:nvPr/>
        </p:nvSpPr>
        <p:spPr>
          <a:xfrm>
            <a:off x="-76" y="5293518"/>
            <a:ext cx="9144093" cy="1443038"/>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355114 w 9144000"/>
              <a:gd name="connsiteY0" fmla="*/ 0 h 1562100"/>
              <a:gd name="connsiteX1" fmla="*/ 9144000 w 9144000"/>
              <a:gd name="connsiteY1" fmla="*/ 104775 h 1562100"/>
              <a:gd name="connsiteX2" fmla="*/ 9144000 w 9144000"/>
              <a:gd name="connsiteY2" fmla="*/ 361950 h 1562100"/>
              <a:gd name="connsiteX3" fmla="*/ 6334125 w 9144000"/>
              <a:gd name="connsiteY3" fmla="*/ 1562100 h 1562100"/>
              <a:gd name="connsiteX4" fmla="*/ 0 w 9144000"/>
              <a:gd name="connsiteY4" fmla="*/ 495300 h 1562100"/>
              <a:gd name="connsiteX5" fmla="*/ 355114 w 9144000"/>
              <a:gd name="connsiteY5" fmla="*/ 0 h 1562100"/>
              <a:gd name="connsiteX0" fmla="*/ 411923 w 9144000"/>
              <a:gd name="connsiteY0" fmla="*/ 83344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411923 w 9144000"/>
              <a:gd name="connsiteY5" fmla="*/ 83344 h 1457325"/>
              <a:gd name="connsiteX0" fmla="*/ 28462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8462 w 9144000"/>
              <a:gd name="connsiteY5" fmla="*/ 9525 h 1457325"/>
              <a:gd name="connsiteX0" fmla="*/ 108942 w 9144000"/>
              <a:gd name="connsiteY0" fmla="*/ 10477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108942 w 9144000"/>
              <a:gd name="connsiteY5" fmla="*/ 104775 h 1457325"/>
              <a:gd name="connsiteX0" fmla="*/ 26095 w 9144000"/>
              <a:gd name="connsiteY0" fmla="*/ 14288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6095 w 9144000"/>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12977 w 9117905"/>
              <a:gd name="connsiteY4" fmla="*/ 311944 h 1457325"/>
              <a:gd name="connsiteX5" fmla="*/ 0 w 9117905"/>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310 w 9117905"/>
              <a:gd name="connsiteY4" fmla="*/ 376237 h 1457325"/>
              <a:gd name="connsiteX5" fmla="*/ 0 w 9117905"/>
              <a:gd name="connsiteY5" fmla="*/ 14288 h 1457325"/>
              <a:gd name="connsiteX0" fmla="*/ 0 w 9117905"/>
              <a:gd name="connsiteY0" fmla="*/ 14288 h 1531144"/>
              <a:gd name="connsiteX1" fmla="*/ 9117905 w 9117905"/>
              <a:gd name="connsiteY1" fmla="*/ 0 h 1531144"/>
              <a:gd name="connsiteX2" fmla="*/ 9117905 w 9117905"/>
              <a:gd name="connsiteY2" fmla="*/ 257175 h 1531144"/>
              <a:gd name="connsiteX3" fmla="*/ 6308030 w 9117905"/>
              <a:gd name="connsiteY3" fmla="*/ 1531144 h 1531144"/>
              <a:gd name="connsiteX4" fmla="*/ 2310 w 9117905"/>
              <a:gd name="connsiteY4" fmla="*/ 376237 h 1531144"/>
              <a:gd name="connsiteX5" fmla="*/ 0 w 9117905"/>
              <a:gd name="connsiteY5" fmla="*/ 14288 h 1531144"/>
              <a:gd name="connsiteX0" fmla="*/ 0 w 9117905"/>
              <a:gd name="connsiteY0" fmla="*/ 14288 h 1450181"/>
              <a:gd name="connsiteX1" fmla="*/ 9117905 w 9117905"/>
              <a:gd name="connsiteY1" fmla="*/ 0 h 1450181"/>
              <a:gd name="connsiteX2" fmla="*/ 9117905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8994819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9106070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06070"/>
              <a:gd name="connsiteY0" fmla="*/ 0 h 1435893"/>
              <a:gd name="connsiteX1" fmla="*/ 9013755 w 9106070"/>
              <a:gd name="connsiteY1" fmla="*/ 97630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2 h 1435895"/>
              <a:gd name="connsiteX1" fmla="*/ 9096602 w 9106070"/>
              <a:gd name="connsiteY1" fmla="*/ 0 h 1435895"/>
              <a:gd name="connsiteX2" fmla="*/ 9106070 w 9106070"/>
              <a:gd name="connsiteY2" fmla="*/ 242889 h 1435895"/>
              <a:gd name="connsiteX3" fmla="*/ 6260689 w 9106070"/>
              <a:gd name="connsiteY3" fmla="*/ 1435895 h 1435895"/>
              <a:gd name="connsiteX4" fmla="*/ 2310 w 9106070"/>
              <a:gd name="connsiteY4" fmla="*/ 361951 h 1435895"/>
              <a:gd name="connsiteX5" fmla="*/ 0 w 9106070"/>
              <a:gd name="connsiteY5" fmla="*/ 2 h 1435895"/>
              <a:gd name="connsiteX0" fmla="*/ 0 w 9106070"/>
              <a:gd name="connsiteY0" fmla="*/ 0 h 1435893"/>
              <a:gd name="connsiteX1" fmla="*/ 8973515 w 9106070"/>
              <a:gd name="connsiteY1" fmla="*/ 123823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7145 h 1443038"/>
              <a:gd name="connsiteX1" fmla="*/ 9089499 w 9106070"/>
              <a:gd name="connsiteY1" fmla="*/ 0 h 1443038"/>
              <a:gd name="connsiteX2" fmla="*/ 9106070 w 9106070"/>
              <a:gd name="connsiteY2" fmla="*/ 250032 h 1443038"/>
              <a:gd name="connsiteX3" fmla="*/ 6260689 w 9106070"/>
              <a:gd name="connsiteY3" fmla="*/ 1443038 h 1443038"/>
              <a:gd name="connsiteX4" fmla="*/ 2310 w 9106070"/>
              <a:gd name="connsiteY4" fmla="*/ 369094 h 1443038"/>
              <a:gd name="connsiteX5" fmla="*/ 0 w 9106070"/>
              <a:gd name="connsiteY5" fmla="*/ 7145 h 1443038"/>
              <a:gd name="connsiteX0" fmla="*/ 0 w 9089499"/>
              <a:gd name="connsiteY0" fmla="*/ 7145 h 1443038"/>
              <a:gd name="connsiteX1" fmla="*/ 9089499 w 9089499"/>
              <a:gd name="connsiteY1" fmla="*/ 0 h 1443038"/>
              <a:gd name="connsiteX2" fmla="*/ 8923808 w 9089499"/>
              <a:gd name="connsiteY2" fmla="*/ 197644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4767 w 9089499"/>
              <a:gd name="connsiteY2" fmla="*/ 247650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8982984 w 9089499"/>
              <a:gd name="connsiteY2" fmla="*/ 202406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130131 w 9089499"/>
              <a:gd name="connsiteY4" fmla="*/ 266700 h 1443038"/>
              <a:gd name="connsiteX5" fmla="*/ 0 w 9089499"/>
              <a:gd name="connsiteY5" fmla="*/ 7145 h 1443038"/>
              <a:gd name="connsiteX0" fmla="*/ 57 w 9089556"/>
              <a:gd name="connsiteY0" fmla="*/ 7145 h 1443038"/>
              <a:gd name="connsiteX1" fmla="*/ 9089556 w 9089556"/>
              <a:gd name="connsiteY1" fmla="*/ 0 h 1443038"/>
              <a:gd name="connsiteX2" fmla="*/ 9087191 w 9089556"/>
              <a:gd name="connsiteY2" fmla="*/ 254793 h 1443038"/>
              <a:gd name="connsiteX3" fmla="*/ 6260746 w 9089556"/>
              <a:gd name="connsiteY3" fmla="*/ 1443038 h 1443038"/>
              <a:gd name="connsiteX4" fmla="*/ 0 w 9089556"/>
              <a:gd name="connsiteY4" fmla="*/ 366713 h 1443038"/>
              <a:gd name="connsiteX5" fmla="*/ 57 w 9089556"/>
              <a:gd name="connsiteY5" fmla="*/ 7145 h 1443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89556" h="1443038">
                <a:moveTo>
                  <a:pt x="57" y="7145"/>
                </a:moveTo>
                <a:lnTo>
                  <a:pt x="9089556" y="0"/>
                </a:lnTo>
                <a:cubicBezTo>
                  <a:pt x="9087979" y="82550"/>
                  <a:pt x="9088768" y="172243"/>
                  <a:pt x="9087191" y="254793"/>
                </a:cubicBezTo>
                <a:lnTo>
                  <a:pt x="6260746" y="1443038"/>
                </a:lnTo>
                <a:lnTo>
                  <a:pt x="0" y="366713"/>
                </a:lnTo>
                <a:lnTo>
                  <a:pt x="57" y="7145"/>
                </a:lnTo>
                <a:close/>
              </a:path>
            </a:pathLst>
          </a:custGeom>
          <a:gradFill>
            <a:gsLst>
              <a:gs pos="41000">
                <a:schemeClr val="accent1">
                  <a:alpha val="0"/>
                </a:schemeClr>
              </a:gs>
              <a:gs pos="57000">
                <a:schemeClr val="accent1">
                  <a:lumMod val="40000"/>
                  <a:lumOff val="60000"/>
                </a:schemeClr>
              </a:gs>
              <a:gs pos="100000">
                <a:schemeClr val="accent1">
                  <a:alpha val="0"/>
                </a:schemeClr>
              </a:gs>
            </a:gsLst>
            <a:lin ang="6000000" scaled="0"/>
          </a:gra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lnSpc>
                <a:spcPct val="100000"/>
              </a:lnSpc>
            </a:pPr>
            <a:endParaRPr lang="en-US" sz="1800" b="1" kern="1200">
              <a:solidFill>
                <a:schemeClr val="lt1"/>
              </a:solidFill>
              <a:latin typeface="+mn-lt"/>
              <a:ea typeface="+mn-ea"/>
              <a:cs typeface="+mn-cs"/>
            </a:endParaRPr>
          </a:p>
        </p:txBody>
      </p:sp>
      <p:sp>
        <p:nvSpPr>
          <p:cNvPr id="9" name="Freeform 8"/>
          <p:cNvSpPr/>
          <p:nvPr/>
        </p:nvSpPr>
        <p:spPr>
          <a:xfrm>
            <a:off x="0" y="5545932"/>
            <a:ext cx="9146383" cy="1314449"/>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33337 h 1214437"/>
              <a:gd name="connsiteX1" fmla="*/ 6305550 w 9134475"/>
              <a:gd name="connsiteY1" fmla="*/ 1100137 h 1214437"/>
              <a:gd name="connsiteX2" fmla="*/ 9044270 w 9134475"/>
              <a:gd name="connsiteY2" fmla="*/ 0 h 1214437"/>
              <a:gd name="connsiteX3" fmla="*/ 9134475 w 9134475"/>
              <a:gd name="connsiteY3" fmla="*/ 1214437 h 1214437"/>
              <a:gd name="connsiteX4" fmla="*/ 0 w 9134475"/>
              <a:gd name="connsiteY4" fmla="*/ 1214437 h 1214437"/>
              <a:gd name="connsiteX5" fmla="*/ 0 w 9134475"/>
              <a:gd name="connsiteY5" fmla="*/ 33337 h 1214437"/>
              <a:gd name="connsiteX0" fmla="*/ 0 w 9134475"/>
              <a:gd name="connsiteY0" fmla="*/ 130968 h 1312068"/>
              <a:gd name="connsiteX1" fmla="*/ 6305550 w 9134475"/>
              <a:gd name="connsiteY1" fmla="*/ 1197768 h 1312068"/>
              <a:gd name="connsiteX2" fmla="*/ 9113111 w 9134475"/>
              <a:gd name="connsiteY2" fmla="*/ 0 h 1312068"/>
              <a:gd name="connsiteX3" fmla="*/ 9134475 w 9134475"/>
              <a:gd name="connsiteY3" fmla="*/ 1312068 h 1312068"/>
              <a:gd name="connsiteX4" fmla="*/ 0 w 9134475"/>
              <a:gd name="connsiteY4" fmla="*/ 1312068 h 1312068"/>
              <a:gd name="connsiteX5" fmla="*/ 0 w 9134475"/>
              <a:gd name="connsiteY5" fmla="*/ 130968 h 1312068"/>
              <a:gd name="connsiteX0" fmla="*/ 0 w 9113111"/>
              <a:gd name="connsiteY0" fmla="*/ 130968 h 1312068"/>
              <a:gd name="connsiteX1" fmla="*/ 6305550 w 9113111"/>
              <a:gd name="connsiteY1" fmla="*/ 1197768 h 1312068"/>
              <a:gd name="connsiteX2" fmla="*/ 9113111 w 9113111"/>
              <a:gd name="connsiteY2" fmla="*/ 0 h 1312068"/>
              <a:gd name="connsiteX3" fmla="*/ 8958813 w 9113111"/>
              <a:gd name="connsiteY3" fmla="*/ 1009649 h 1312068"/>
              <a:gd name="connsiteX4" fmla="*/ 0 w 9113111"/>
              <a:gd name="connsiteY4" fmla="*/ 1312068 h 1312068"/>
              <a:gd name="connsiteX5" fmla="*/ 0 w 9113111"/>
              <a:gd name="connsiteY5" fmla="*/ 130968 h 1312068"/>
              <a:gd name="connsiteX0" fmla="*/ 0 w 9117860"/>
              <a:gd name="connsiteY0" fmla="*/ 130968 h 1314449"/>
              <a:gd name="connsiteX1" fmla="*/ 6305550 w 9117860"/>
              <a:gd name="connsiteY1" fmla="*/ 1197768 h 1314449"/>
              <a:gd name="connsiteX2" fmla="*/ 9113111 w 9117860"/>
              <a:gd name="connsiteY2" fmla="*/ 0 h 1314449"/>
              <a:gd name="connsiteX3" fmla="*/ 9117860 w 9117860"/>
              <a:gd name="connsiteY3" fmla="*/ 1314449 h 1314449"/>
              <a:gd name="connsiteX4" fmla="*/ 0 w 9117860"/>
              <a:gd name="connsiteY4" fmla="*/ 1312068 h 1314449"/>
              <a:gd name="connsiteX5" fmla="*/ 0 w 9117860"/>
              <a:gd name="connsiteY5" fmla="*/ 130968 h 131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17860" h="1314449">
                <a:moveTo>
                  <a:pt x="0" y="130968"/>
                </a:moveTo>
                <a:lnTo>
                  <a:pt x="6305550" y="1197768"/>
                </a:lnTo>
                <a:lnTo>
                  <a:pt x="9113111" y="0"/>
                </a:lnTo>
                <a:lnTo>
                  <a:pt x="9117860" y="1314449"/>
                </a:lnTo>
                <a:lnTo>
                  <a:pt x="0" y="1312068"/>
                </a:lnTo>
                <a:lnTo>
                  <a:pt x="0" y="130968"/>
                </a:lnTo>
                <a:close/>
              </a:path>
            </a:pathLst>
          </a:custGeom>
          <a:gradFill>
            <a:gsLst>
              <a:gs pos="0">
                <a:schemeClr val="accent3">
                  <a:lumMod val="40000"/>
                  <a:lumOff val="60000"/>
                </a:schemeClr>
              </a:gs>
              <a:gs pos="50000">
                <a:schemeClr val="accent3"/>
              </a:gs>
              <a:gs pos="100000">
                <a:schemeClr val="accent3">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0000"/>
              </a:lnSpc>
            </a:pPr>
            <a:endParaRPr lang="en-US" b="1"/>
          </a:p>
        </p:txBody>
      </p:sp>
      <p:sp>
        <p:nvSpPr>
          <p:cNvPr id="2" name="Title 1"/>
          <p:cNvSpPr>
            <a:spLocks noGrp="1"/>
          </p:cNvSpPr>
          <p:nvPr>
            <p:ph type="ctrTitle"/>
          </p:nvPr>
        </p:nvSpPr>
        <p:spPr>
          <a:xfrm>
            <a:off x="4572000" y="1676400"/>
            <a:ext cx="3886200" cy="1524000"/>
          </a:xfrm>
        </p:spPr>
        <p:txBody>
          <a:bodyPr anchor="b" anchorCtr="0"/>
          <a:lstStyle>
            <a:lvl1pPr algn="l">
              <a:defRPr/>
            </a:lvl1pPr>
          </a:lstStyle>
          <a:p>
            <a:r>
              <a:rPr lang="en-US" smtClean="0"/>
              <a:t>Click to edit Master title style</a:t>
            </a:r>
            <a:endParaRPr lang="en-US" dirty="0"/>
          </a:p>
        </p:txBody>
      </p:sp>
      <p:sp>
        <p:nvSpPr>
          <p:cNvPr id="3" name="Subtitle 2"/>
          <p:cNvSpPr>
            <a:spLocks noGrp="1"/>
          </p:cNvSpPr>
          <p:nvPr>
            <p:ph type="subTitle" idx="1"/>
          </p:nvPr>
        </p:nvSpPr>
        <p:spPr>
          <a:xfrm>
            <a:off x="4572000" y="3203574"/>
            <a:ext cx="3886200" cy="1825625"/>
          </a:xfrm>
        </p:spPr>
        <p:txBody>
          <a:bodyPr>
            <a:normAutofit/>
          </a:bodyPr>
          <a:lstStyle>
            <a:lvl1pPr marL="0" indent="0" algn="l">
              <a:buNone/>
              <a:defRPr sz="2000">
                <a:solidFill>
                  <a:schemeClr val="tx2"/>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0" name="Rectangle 9"/>
          <p:cNvSpPr/>
          <p:nvPr/>
        </p:nvSpPr>
        <p:spPr>
          <a:xfrm>
            <a:off x="0" y="5262465"/>
            <a:ext cx="9144000" cy="7464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30" y="5502670"/>
            <a:ext cx="9144066" cy="1271150"/>
          </a:xfrm>
          <a:custGeom>
            <a:avLst/>
            <a:gdLst>
              <a:gd name="connsiteX0" fmla="*/ 9331 w 9144000"/>
              <a:gd name="connsiteY0" fmla="*/ 111968 h 1278294"/>
              <a:gd name="connsiteX1" fmla="*/ 6288833 w 9144000"/>
              <a:gd name="connsiteY1" fmla="*/ 1194319 h 1278294"/>
              <a:gd name="connsiteX2" fmla="*/ 9144000 w 9144000"/>
              <a:gd name="connsiteY2" fmla="*/ 0 h 1278294"/>
              <a:gd name="connsiteX3" fmla="*/ 9144000 w 9144000"/>
              <a:gd name="connsiteY3" fmla="*/ 83976 h 1278294"/>
              <a:gd name="connsiteX4" fmla="*/ 6279502 w 9144000"/>
              <a:gd name="connsiteY4" fmla="*/ 1278294 h 1278294"/>
              <a:gd name="connsiteX5" fmla="*/ 0 w 9144000"/>
              <a:gd name="connsiteY5" fmla="*/ 195943 h 1278294"/>
              <a:gd name="connsiteX6" fmla="*/ 9331 w 9144000"/>
              <a:gd name="connsiteY6" fmla="*/ 111968 h 1278294"/>
              <a:gd name="connsiteX0" fmla="*/ 0 w 9134669"/>
              <a:gd name="connsiteY0" fmla="*/ 111968 h 1278294"/>
              <a:gd name="connsiteX1" fmla="*/ 6279502 w 9134669"/>
              <a:gd name="connsiteY1" fmla="*/ 1194319 h 1278294"/>
              <a:gd name="connsiteX2" fmla="*/ 9134669 w 9134669"/>
              <a:gd name="connsiteY2" fmla="*/ 0 h 1278294"/>
              <a:gd name="connsiteX3" fmla="*/ 9134669 w 9134669"/>
              <a:gd name="connsiteY3" fmla="*/ 83976 h 1278294"/>
              <a:gd name="connsiteX4" fmla="*/ 6270171 w 9134669"/>
              <a:gd name="connsiteY4" fmla="*/ 1278294 h 1278294"/>
              <a:gd name="connsiteX5" fmla="*/ 171644 w 9134669"/>
              <a:gd name="connsiteY5" fmla="*/ 388824 h 1278294"/>
              <a:gd name="connsiteX6" fmla="*/ 0 w 9134669"/>
              <a:gd name="connsiteY6" fmla="*/ 111968 h 1278294"/>
              <a:gd name="connsiteX0" fmla="*/ 0 w 9134669"/>
              <a:gd name="connsiteY0" fmla="*/ 111968 h 1278294"/>
              <a:gd name="connsiteX1" fmla="*/ 6279502 w 9134669"/>
              <a:gd name="connsiteY1" fmla="*/ 1194319 h 1278294"/>
              <a:gd name="connsiteX2" fmla="*/ 9134669 w 9134669"/>
              <a:gd name="connsiteY2" fmla="*/ 0 h 1278294"/>
              <a:gd name="connsiteX3" fmla="*/ 9134669 w 9134669"/>
              <a:gd name="connsiteY3" fmla="*/ 83976 h 1278294"/>
              <a:gd name="connsiteX4" fmla="*/ 6270171 w 9134669"/>
              <a:gd name="connsiteY4" fmla="*/ 1278294 h 1278294"/>
              <a:gd name="connsiteX5" fmla="*/ 194 w 9134669"/>
              <a:gd name="connsiteY5" fmla="*/ 195943 h 1278294"/>
              <a:gd name="connsiteX6" fmla="*/ 0 w 9134669"/>
              <a:gd name="connsiteY6" fmla="*/ 111968 h 1278294"/>
              <a:gd name="connsiteX0" fmla="*/ 49877 w 9134540"/>
              <a:gd name="connsiteY0" fmla="*/ 42912 h 1278294"/>
              <a:gd name="connsiteX1" fmla="*/ 6279373 w 9134540"/>
              <a:gd name="connsiteY1" fmla="*/ 1194319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49877 w 9134540"/>
              <a:gd name="connsiteY6" fmla="*/ 42912 h 1278294"/>
              <a:gd name="connsiteX0" fmla="*/ 2252 w 9134540"/>
              <a:gd name="connsiteY0" fmla="*/ 116731 h 1278294"/>
              <a:gd name="connsiteX1" fmla="*/ 6279373 w 9134540"/>
              <a:gd name="connsiteY1" fmla="*/ 1194319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78294"/>
              <a:gd name="connsiteX1" fmla="*/ 6279373 w 9134540"/>
              <a:gd name="connsiteY1" fmla="*/ 1234801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78294"/>
              <a:gd name="connsiteX1" fmla="*/ 6307948 w 9134540"/>
              <a:gd name="connsiteY1" fmla="*/ 1189558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28287"/>
              <a:gd name="connsiteX1" fmla="*/ 6307948 w 9134540"/>
              <a:gd name="connsiteY1" fmla="*/ 1189558 h 1228287"/>
              <a:gd name="connsiteX2" fmla="*/ 9134540 w 9134540"/>
              <a:gd name="connsiteY2" fmla="*/ 0 h 1228287"/>
              <a:gd name="connsiteX3" fmla="*/ 9134540 w 9134540"/>
              <a:gd name="connsiteY3" fmla="*/ 83976 h 1228287"/>
              <a:gd name="connsiteX4" fmla="*/ 6270042 w 9134540"/>
              <a:gd name="connsiteY4" fmla="*/ 1228287 h 1228287"/>
              <a:gd name="connsiteX5" fmla="*/ 65 w 9134540"/>
              <a:gd name="connsiteY5" fmla="*/ 195943 h 1228287"/>
              <a:gd name="connsiteX6" fmla="*/ 2252 w 9134540"/>
              <a:gd name="connsiteY6" fmla="*/ 116731 h 1228287"/>
              <a:gd name="connsiteX0" fmla="*/ 2252 w 9134540"/>
              <a:gd name="connsiteY0" fmla="*/ 116731 h 1266387"/>
              <a:gd name="connsiteX1" fmla="*/ 6307948 w 9134540"/>
              <a:gd name="connsiteY1" fmla="*/ 1189558 h 1266387"/>
              <a:gd name="connsiteX2" fmla="*/ 9134540 w 9134540"/>
              <a:gd name="connsiteY2" fmla="*/ 0 h 1266387"/>
              <a:gd name="connsiteX3" fmla="*/ 9134540 w 9134540"/>
              <a:gd name="connsiteY3" fmla="*/ 83976 h 1266387"/>
              <a:gd name="connsiteX4" fmla="*/ 6315286 w 9134540"/>
              <a:gd name="connsiteY4" fmla="*/ 1266387 h 1266387"/>
              <a:gd name="connsiteX5" fmla="*/ 65 w 9134540"/>
              <a:gd name="connsiteY5" fmla="*/ 195943 h 1266387"/>
              <a:gd name="connsiteX6" fmla="*/ 2252 w 9134540"/>
              <a:gd name="connsiteY6" fmla="*/ 116731 h 1266387"/>
              <a:gd name="connsiteX0" fmla="*/ 2252 w 9134540"/>
              <a:gd name="connsiteY0" fmla="*/ 152450 h 1302106"/>
              <a:gd name="connsiteX1" fmla="*/ 6307948 w 9134540"/>
              <a:gd name="connsiteY1" fmla="*/ 1225277 h 1302106"/>
              <a:gd name="connsiteX2" fmla="*/ 8932134 w 9134540"/>
              <a:gd name="connsiteY2" fmla="*/ 0 h 1302106"/>
              <a:gd name="connsiteX3" fmla="*/ 9134540 w 9134540"/>
              <a:gd name="connsiteY3" fmla="*/ 119695 h 1302106"/>
              <a:gd name="connsiteX4" fmla="*/ 6315286 w 9134540"/>
              <a:gd name="connsiteY4" fmla="*/ 1302106 h 1302106"/>
              <a:gd name="connsiteX5" fmla="*/ 65 w 9134540"/>
              <a:gd name="connsiteY5" fmla="*/ 231662 h 1302106"/>
              <a:gd name="connsiteX6" fmla="*/ 2252 w 9134540"/>
              <a:gd name="connsiteY6" fmla="*/ 152450 h 1302106"/>
              <a:gd name="connsiteX0" fmla="*/ 2252 w 9144066"/>
              <a:gd name="connsiteY0" fmla="*/ 121494 h 1271150"/>
              <a:gd name="connsiteX1" fmla="*/ 6307948 w 9144066"/>
              <a:gd name="connsiteY1" fmla="*/ 1194321 h 1271150"/>
              <a:gd name="connsiteX2" fmla="*/ 9144066 w 9144066"/>
              <a:gd name="connsiteY2" fmla="*/ 0 h 1271150"/>
              <a:gd name="connsiteX3" fmla="*/ 9134540 w 9144066"/>
              <a:gd name="connsiteY3" fmla="*/ 88739 h 1271150"/>
              <a:gd name="connsiteX4" fmla="*/ 6315286 w 9144066"/>
              <a:gd name="connsiteY4" fmla="*/ 1271150 h 1271150"/>
              <a:gd name="connsiteX5" fmla="*/ 65 w 9144066"/>
              <a:gd name="connsiteY5" fmla="*/ 200706 h 1271150"/>
              <a:gd name="connsiteX6" fmla="*/ 2252 w 9144066"/>
              <a:gd name="connsiteY6" fmla="*/ 121494 h 1271150"/>
              <a:gd name="connsiteX0" fmla="*/ 2252 w 9144066"/>
              <a:gd name="connsiteY0" fmla="*/ 121494 h 1271150"/>
              <a:gd name="connsiteX1" fmla="*/ 6307948 w 9144066"/>
              <a:gd name="connsiteY1" fmla="*/ 1194321 h 1271150"/>
              <a:gd name="connsiteX2" fmla="*/ 9144066 w 9144066"/>
              <a:gd name="connsiteY2" fmla="*/ 0 h 1271150"/>
              <a:gd name="connsiteX3" fmla="*/ 9051196 w 9144066"/>
              <a:gd name="connsiteY3" fmla="*/ 236376 h 1271150"/>
              <a:gd name="connsiteX4" fmla="*/ 6315286 w 9144066"/>
              <a:gd name="connsiteY4" fmla="*/ 1271150 h 1271150"/>
              <a:gd name="connsiteX5" fmla="*/ 65 w 9144066"/>
              <a:gd name="connsiteY5" fmla="*/ 200706 h 1271150"/>
              <a:gd name="connsiteX6" fmla="*/ 2252 w 9144066"/>
              <a:gd name="connsiteY6" fmla="*/ 121494 h 1271150"/>
              <a:gd name="connsiteX0" fmla="*/ 2252 w 9144066"/>
              <a:gd name="connsiteY0" fmla="*/ 121494 h 1271150"/>
              <a:gd name="connsiteX1" fmla="*/ 6307948 w 9144066"/>
              <a:gd name="connsiteY1" fmla="*/ 1194321 h 1271150"/>
              <a:gd name="connsiteX2" fmla="*/ 9144066 w 9144066"/>
              <a:gd name="connsiteY2" fmla="*/ 0 h 1271150"/>
              <a:gd name="connsiteX3" fmla="*/ 9141683 w 9144066"/>
              <a:gd name="connsiteY3" fmla="*/ 79214 h 1271150"/>
              <a:gd name="connsiteX4" fmla="*/ 6315286 w 9144066"/>
              <a:gd name="connsiteY4" fmla="*/ 1271150 h 1271150"/>
              <a:gd name="connsiteX5" fmla="*/ 65 w 9144066"/>
              <a:gd name="connsiteY5" fmla="*/ 200706 h 1271150"/>
              <a:gd name="connsiteX6" fmla="*/ 2252 w 9144066"/>
              <a:gd name="connsiteY6" fmla="*/ 121494 h 1271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66" h="1271150">
                <a:moveTo>
                  <a:pt x="2252" y="121494"/>
                </a:moveTo>
                <a:lnTo>
                  <a:pt x="6307948" y="1194321"/>
                </a:lnTo>
                <a:lnTo>
                  <a:pt x="9144066" y="0"/>
                </a:lnTo>
                <a:cubicBezTo>
                  <a:pt x="9143272" y="26405"/>
                  <a:pt x="9142477" y="52809"/>
                  <a:pt x="9141683" y="79214"/>
                </a:cubicBezTo>
                <a:lnTo>
                  <a:pt x="6315286" y="1271150"/>
                </a:lnTo>
                <a:lnTo>
                  <a:pt x="65" y="200706"/>
                </a:lnTo>
                <a:cubicBezTo>
                  <a:pt x="0" y="172714"/>
                  <a:pt x="2317" y="149486"/>
                  <a:pt x="2252" y="12149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9F95C260-449D-4240-979A-E99AA935C939}" type="datetimeFigureOut">
              <a:rPr lang="en-US" smtClean="0"/>
              <a:pPr/>
              <a:t>9/20/2014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normAutofit/>
          </a:bodyPr>
          <a:lstStyle/>
          <a:p>
            <a:fld id="{F2107B67-76BF-4F75-A77B-57CE5B30DA4E}"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Freeform 6"/>
          <p:cNvSpPr/>
          <p:nvPr/>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1"/>
              </a:gs>
              <a:gs pos="52000">
                <a:schemeClr val="accent1">
                  <a:lumMod val="40000"/>
                  <a:lumOff val="60000"/>
                </a:schemeClr>
              </a:gs>
              <a:gs pos="66000">
                <a:schemeClr val="accent1"/>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1807389" y="6148043"/>
            <a:ext cx="733899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3"/>
              </a:gs>
              <a:gs pos="40000">
                <a:schemeClr val="accent3">
                  <a:lumMod val="40000"/>
                  <a:lumOff val="60000"/>
                </a:schemeClr>
              </a:gs>
              <a:gs pos="48000">
                <a:schemeClr val="accent3"/>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p:nvSpPr>
        <p:spPr>
          <a:xfrm>
            <a:off x="-196" y="5412337"/>
            <a:ext cx="7605568"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1680725" y="6116507"/>
            <a:ext cx="7465656"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F95C260-449D-4240-979A-E99AA935C939}" type="datetimeFigureOut">
              <a:rPr lang="en-US" smtClean="0"/>
              <a:pPr/>
              <a:t>9/20/2014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107B67-76BF-4F75-A77B-57CE5B30DA4E}"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Freeform 6"/>
          <p:cNvSpPr/>
          <p:nvPr/>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1"/>
              </a:gs>
              <a:gs pos="52000">
                <a:schemeClr val="accent1">
                  <a:lumMod val="40000"/>
                  <a:lumOff val="60000"/>
                </a:schemeClr>
              </a:gs>
              <a:gs pos="66000">
                <a:schemeClr val="accent1"/>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1807389" y="6148043"/>
            <a:ext cx="733899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3"/>
              </a:gs>
              <a:gs pos="40000">
                <a:schemeClr val="accent3">
                  <a:lumMod val="40000"/>
                  <a:lumOff val="60000"/>
                </a:schemeClr>
              </a:gs>
              <a:gs pos="48000">
                <a:schemeClr val="accent3"/>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p:nvSpPr>
        <p:spPr>
          <a:xfrm>
            <a:off x="-196" y="5412337"/>
            <a:ext cx="7605568"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1680725" y="6116507"/>
            <a:ext cx="7465656"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F95C260-449D-4240-979A-E99AA935C939}" type="datetimeFigureOut">
              <a:rPr lang="en-US" smtClean="0"/>
              <a:pPr/>
              <a:t>9/20/2014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107B67-76BF-4F75-A77B-57CE5B30DA4E}"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Freeform 6"/>
          <p:cNvSpPr/>
          <p:nvPr/>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1"/>
              </a:gs>
              <a:gs pos="52000">
                <a:schemeClr val="accent1">
                  <a:lumMod val="40000"/>
                  <a:lumOff val="60000"/>
                </a:schemeClr>
              </a:gs>
              <a:gs pos="66000">
                <a:schemeClr val="accent1"/>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1807389" y="6148043"/>
            <a:ext cx="733899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3"/>
              </a:gs>
              <a:gs pos="40000">
                <a:schemeClr val="accent3">
                  <a:lumMod val="40000"/>
                  <a:lumOff val="60000"/>
                </a:schemeClr>
              </a:gs>
              <a:gs pos="48000">
                <a:schemeClr val="accent3"/>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685800" y="1600201"/>
            <a:ext cx="7772400" cy="3733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Freeform 8"/>
          <p:cNvSpPr/>
          <p:nvPr/>
        </p:nvSpPr>
        <p:spPr>
          <a:xfrm>
            <a:off x="-196" y="5412337"/>
            <a:ext cx="7605568"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1680725" y="6116507"/>
            <a:ext cx="7465656"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9F95C260-449D-4240-979A-E99AA935C939}" type="datetimeFigureOut">
              <a:rPr lang="en-US" smtClean="0"/>
              <a:pPr/>
              <a:t>9/20/2014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107B67-76BF-4F75-A77B-57CE5B30DA4E}"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Freeform 6"/>
          <p:cNvSpPr/>
          <p:nvPr/>
        </p:nvSpPr>
        <p:spPr>
          <a:xfrm>
            <a:off x="0" y="5545932"/>
            <a:ext cx="9146383" cy="1314449"/>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33337 h 1214437"/>
              <a:gd name="connsiteX1" fmla="*/ 6305550 w 9134475"/>
              <a:gd name="connsiteY1" fmla="*/ 1100137 h 1214437"/>
              <a:gd name="connsiteX2" fmla="*/ 9044270 w 9134475"/>
              <a:gd name="connsiteY2" fmla="*/ 0 h 1214437"/>
              <a:gd name="connsiteX3" fmla="*/ 9134475 w 9134475"/>
              <a:gd name="connsiteY3" fmla="*/ 1214437 h 1214437"/>
              <a:gd name="connsiteX4" fmla="*/ 0 w 9134475"/>
              <a:gd name="connsiteY4" fmla="*/ 1214437 h 1214437"/>
              <a:gd name="connsiteX5" fmla="*/ 0 w 9134475"/>
              <a:gd name="connsiteY5" fmla="*/ 33337 h 1214437"/>
              <a:gd name="connsiteX0" fmla="*/ 0 w 9134475"/>
              <a:gd name="connsiteY0" fmla="*/ 130968 h 1312068"/>
              <a:gd name="connsiteX1" fmla="*/ 6305550 w 9134475"/>
              <a:gd name="connsiteY1" fmla="*/ 1197768 h 1312068"/>
              <a:gd name="connsiteX2" fmla="*/ 9113111 w 9134475"/>
              <a:gd name="connsiteY2" fmla="*/ 0 h 1312068"/>
              <a:gd name="connsiteX3" fmla="*/ 9134475 w 9134475"/>
              <a:gd name="connsiteY3" fmla="*/ 1312068 h 1312068"/>
              <a:gd name="connsiteX4" fmla="*/ 0 w 9134475"/>
              <a:gd name="connsiteY4" fmla="*/ 1312068 h 1312068"/>
              <a:gd name="connsiteX5" fmla="*/ 0 w 9134475"/>
              <a:gd name="connsiteY5" fmla="*/ 130968 h 1312068"/>
              <a:gd name="connsiteX0" fmla="*/ 0 w 9113111"/>
              <a:gd name="connsiteY0" fmla="*/ 130968 h 1312068"/>
              <a:gd name="connsiteX1" fmla="*/ 6305550 w 9113111"/>
              <a:gd name="connsiteY1" fmla="*/ 1197768 h 1312068"/>
              <a:gd name="connsiteX2" fmla="*/ 9113111 w 9113111"/>
              <a:gd name="connsiteY2" fmla="*/ 0 h 1312068"/>
              <a:gd name="connsiteX3" fmla="*/ 8958813 w 9113111"/>
              <a:gd name="connsiteY3" fmla="*/ 1009649 h 1312068"/>
              <a:gd name="connsiteX4" fmla="*/ 0 w 9113111"/>
              <a:gd name="connsiteY4" fmla="*/ 1312068 h 1312068"/>
              <a:gd name="connsiteX5" fmla="*/ 0 w 9113111"/>
              <a:gd name="connsiteY5" fmla="*/ 130968 h 1312068"/>
              <a:gd name="connsiteX0" fmla="*/ 0 w 9117860"/>
              <a:gd name="connsiteY0" fmla="*/ 130968 h 1314449"/>
              <a:gd name="connsiteX1" fmla="*/ 6305550 w 9117860"/>
              <a:gd name="connsiteY1" fmla="*/ 1197768 h 1314449"/>
              <a:gd name="connsiteX2" fmla="*/ 9113111 w 9117860"/>
              <a:gd name="connsiteY2" fmla="*/ 0 h 1314449"/>
              <a:gd name="connsiteX3" fmla="*/ 9117860 w 9117860"/>
              <a:gd name="connsiteY3" fmla="*/ 1314449 h 1314449"/>
              <a:gd name="connsiteX4" fmla="*/ 0 w 9117860"/>
              <a:gd name="connsiteY4" fmla="*/ 1312068 h 1314449"/>
              <a:gd name="connsiteX5" fmla="*/ 0 w 9117860"/>
              <a:gd name="connsiteY5" fmla="*/ 130968 h 131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17860" h="1314449">
                <a:moveTo>
                  <a:pt x="0" y="130968"/>
                </a:moveTo>
                <a:lnTo>
                  <a:pt x="6305550" y="1197768"/>
                </a:lnTo>
                <a:lnTo>
                  <a:pt x="9113111" y="0"/>
                </a:lnTo>
                <a:lnTo>
                  <a:pt x="9117860" y="1314449"/>
                </a:lnTo>
                <a:lnTo>
                  <a:pt x="0" y="1312068"/>
                </a:lnTo>
                <a:lnTo>
                  <a:pt x="0" y="130968"/>
                </a:lnTo>
                <a:close/>
              </a:path>
            </a:pathLst>
          </a:custGeom>
          <a:gradFill>
            <a:gsLst>
              <a:gs pos="0">
                <a:schemeClr val="accent1">
                  <a:lumMod val="40000"/>
                  <a:lumOff val="60000"/>
                </a:schemeClr>
              </a:gs>
              <a:gs pos="50000">
                <a:schemeClr val="accent1"/>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lnSpc>
                <a:spcPct val="100000"/>
              </a:lnSpc>
            </a:pPr>
            <a:endParaRPr lang="en-US" sz="1800" kern="1200">
              <a:solidFill>
                <a:schemeClr val="lt1"/>
              </a:solidFill>
              <a:latin typeface="+mn-lt"/>
              <a:ea typeface="+mn-ea"/>
              <a:cs typeface="+mn-cs"/>
            </a:endParaRPr>
          </a:p>
        </p:txBody>
      </p:sp>
      <p:sp>
        <p:nvSpPr>
          <p:cNvPr id="8" name="Freeform 7"/>
          <p:cNvSpPr/>
          <p:nvPr/>
        </p:nvSpPr>
        <p:spPr>
          <a:xfrm>
            <a:off x="-76" y="5293518"/>
            <a:ext cx="9144093" cy="1443038"/>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355114 w 9144000"/>
              <a:gd name="connsiteY0" fmla="*/ 0 h 1562100"/>
              <a:gd name="connsiteX1" fmla="*/ 9144000 w 9144000"/>
              <a:gd name="connsiteY1" fmla="*/ 104775 h 1562100"/>
              <a:gd name="connsiteX2" fmla="*/ 9144000 w 9144000"/>
              <a:gd name="connsiteY2" fmla="*/ 361950 h 1562100"/>
              <a:gd name="connsiteX3" fmla="*/ 6334125 w 9144000"/>
              <a:gd name="connsiteY3" fmla="*/ 1562100 h 1562100"/>
              <a:gd name="connsiteX4" fmla="*/ 0 w 9144000"/>
              <a:gd name="connsiteY4" fmla="*/ 495300 h 1562100"/>
              <a:gd name="connsiteX5" fmla="*/ 355114 w 9144000"/>
              <a:gd name="connsiteY5" fmla="*/ 0 h 1562100"/>
              <a:gd name="connsiteX0" fmla="*/ 411923 w 9144000"/>
              <a:gd name="connsiteY0" fmla="*/ 83344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411923 w 9144000"/>
              <a:gd name="connsiteY5" fmla="*/ 83344 h 1457325"/>
              <a:gd name="connsiteX0" fmla="*/ 28462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8462 w 9144000"/>
              <a:gd name="connsiteY5" fmla="*/ 9525 h 1457325"/>
              <a:gd name="connsiteX0" fmla="*/ 108942 w 9144000"/>
              <a:gd name="connsiteY0" fmla="*/ 10477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108942 w 9144000"/>
              <a:gd name="connsiteY5" fmla="*/ 104775 h 1457325"/>
              <a:gd name="connsiteX0" fmla="*/ 26095 w 9144000"/>
              <a:gd name="connsiteY0" fmla="*/ 14288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6095 w 9144000"/>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12977 w 9117905"/>
              <a:gd name="connsiteY4" fmla="*/ 311944 h 1457325"/>
              <a:gd name="connsiteX5" fmla="*/ 0 w 9117905"/>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310 w 9117905"/>
              <a:gd name="connsiteY4" fmla="*/ 376237 h 1457325"/>
              <a:gd name="connsiteX5" fmla="*/ 0 w 9117905"/>
              <a:gd name="connsiteY5" fmla="*/ 14288 h 1457325"/>
              <a:gd name="connsiteX0" fmla="*/ 0 w 9117905"/>
              <a:gd name="connsiteY0" fmla="*/ 14288 h 1531144"/>
              <a:gd name="connsiteX1" fmla="*/ 9117905 w 9117905"/>
              <a:gd name="connsiteY1" fmla="*/ 0 h 1531144"/>
              <a:gd name="connsiteX2" fmla="*/ 9117905 w 9117905"/>
              <a:gd name="connsiteY2" fmla="*/ 257175 h 1531144"/>
              <a:gd name="connsiteX3" fmla="*/ 6308030 w 9117905"/>
              <a:gd name="connsiteY3" fmla="*/ 1531144 h 1531144"/>
              <a:gd name="connsiteX4" fmla="*/ 2310 w 9117905"/>
              <a:gd name="connsiteY4" fmla="*/ 376237 h 1531144"/>
              <a:gd name="connsiteX5" fmla="*/ 0 w 9117905"/>
              <a:gd name="connsiteY5" fmla="*/ 14288 h 1531144"/>
              <a:gd name="connsiteX0" fmla="*/ 0 w 9117905"/>
              <a:gd name="connsiteY0" fmla="*/ 14288 h 1450181"/>
              <a:gd name="connsiteX1" fmla="*/ 9117905 w 9117905"/>
              <a:gd name="connsiteY1" fmla="*/ 0 h 1450181"/>
              <a:gd name="connsiteX2" fmla="*/ 9117905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8994819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9106070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06070"/>
              <a:gd name="connsiteY0" fmla="*/ 0 h 1435893"/>
              <a:gd name="connsiteX1" fmla="*/ 9013755 w 9106070"/>
              <a:gd name="connsiteY1" fmla="*/ 97630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2 h 1435895"/>
              <a:gd name="connsiteX1" fmla="*/ 9096602 w 9106070"/>
              <a:gd name="connsiteY1" fmla="*/ 0 h 1435895"/>
              <a:gd name="connsiteX2" fmla="*/ 9106070 w 9106070"/>
              <a:gd name="connsiteY2" fmla="*/ 242889 h 1435895"/>
              <a:gd name="connsiteX3" fmla="*/ 6260689 w 9106070"/>
              <a:gd name="connsiteY3" fmla="*/ 1435895 h 1435895"/>
              <a:gd name="connsiteX4" fmla="*/ 2310 w 9106070"/>
              <a:gd name="connsiteY4" fmla="*/ 361951 h 1435895"/>
              <a:gd name="connsiteX5" fmla="*/ 0 w 9106070"/>
              <a:gd name="connsiteY5" fmla="*/ 2 h 1435895"/>
              <a:gd name="connsiteX0" fmla="*/ 0 w 9106070"/>
              <a:gd name="connsiteY0" fmla="*/ 0 h 1435893"/>
              <a:gd name="connsiteX1" fmla="*/ 8973515 w 9106070"/>
              <a:gd name="connsiteY1" fmla="*/ 123823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7145 h 1443038"/>
              <a:gd name="connsiteX1" fmla="*/ 9089499 w 9106070"/>
              <a:gd name="connsiteY1" fmla="*/ 0 h 1443038"/>
              <a:gd name="connsiteX2" fmla="*/ 9106070 w 9106070"/>
              <a:gd name="connsiteY2" fmla="*/ 250032 h 1443038"/>
              <a:gd name="connsiteX3" fmla="*/ 6260689 w 9106070"/>
              <a:gd name="connsiteY3" fmla="*/ 1443038 h 1443038"/>
              <a:gd name="connsiteX4" fmla="*/ 2310 w 9106070"/>
              <a:gd name="connsiteY4" fmla="*/ 369094 h 1443038"/>
              <a:gd name="connsiteX5" fmla="*/ 0 w 9106070"/>
              <a:gd name="connsiteY5" fmla="*/ 7145 h 1443038"/>
              <a:gd name="connsiteX0" fmla="*/ 0 w 9089499"/>
              <a:gd name="connsiteY0" fmla="*/ 7145 h 1443038"/>
              <a:gd name="connsiteX1" fmla="*/ 9089499 w 9089499"/>
              <a:gd name="connsiteY1" fmla="*/ 0 h 1443038"/>
              <a:gd name="connsiteX2" fmla="*/ 8923808 w 9089499"/>
              <a:gd name="connsiteY2" fmla="*/ 197644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4767 w 9089499"/>
              <a:gd name="connsiteY2" fmla="*/ 247650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8982984 w 9089499"/>
              <a:gd name="connsiteY2" fmla="*/ 202406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130131 w 9089499"/>
              <a:gd name="connsiteY4" fmla="*/ 266700 h 1443038"/>
              <a:gd name="connsiteX5" fmla="*/ 0 w 9089499"/>
              <a:gd name="connsiteY5" fmla="*/ 7145 h 1443038"/>
              <a:gd name="connsiteX0" fmla="*/ 57 w 9089556"/>
              <a:gd name="connsiteY0" fmla="*/ 7145 h 1443038"/>
              <a:gd name="connsiteX1" fmla="*/ 9089556 w 9089556"/>
              <a:gd name="connsiteY1" fmla="*/ 0 h 1443038"/>
              <a:gd name="connsiteX2" fmla="*/ 9087191 w 9089556"/>
              <a:gd name="connsiteY2" fmla="*/ 254793 h 1443038"/>
              <a:gd name="connsiteX3" fmla="*/ 6260746 w 9089556"/>
              <a:gd name="connsiteY3" fmla="*/ 1443038 h 1443038"/>
              <a:gd name="connsiteX4" fmla="*/ 0 w 9089556"/>
              <a:gd name="connsiteY4" fmla="*/ 366713 h 1443038"/>
              <a:gd name="connsiteX5" fmla="*/ 57 w 9089556"/>
              <a:gd name="connsiteY5" fmla="*/ 7145 h 1443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89556" h="1443038">
                <a:moveTo>
                  <a:pt x="57" y="7145"/>
                </a:moveTo>
                <a:lnTo>
                  <a:pt x="9089556" y="0"/>
                </a:lnTo>
                <a:cubicBezTo>
                  <a:pt x="9087979" y="82550"/>
                  <a:pt x="9088768" y="172243"/>
                  <a:pt x="9087191" y="254793"/>
                </a:cubicBezTo>
                <a:lnTo>
                  <a:pt x="6260746" y="1443038"/>
                </a:lnTo>
                <a:lnTo>
                  <a:pt x="0" y="366713"/>
                </a:lnTo>
                <a:lnTo>
                  <a:pt x="57" y="7145"/>
                </a:lnTo>
                <a:close/>
              </a:path>
            </a:pathLst>
          </a:custGeom>
          <a:gradFill>
            <a:gsLst>
              <a:gs pos="0">
                <a:srgbClr val="000000"/>
              </a:gs>
              <a:gs pos="14000">
                <a:srgbClr val="333333"/>
              </a:gs>
              <a:gs pos="83000">
                <a:srgbClr val="0000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lnSpc>
                <a:spcPct val="100000"/>
              </a:lnSpc>
            </a:pPr>
            <a:endParaRPr lang="en-US" sz="1800" kern="1200">
              <a:solidFill>
                <a:schemeClr val="lt1"/>
              </a:solidFill>
              <a:latin typeface="+mn-lt"/>
              <a:ea typeface="+mn-ea"/>
              <a:cs typeface="+mn-cs"/>
            </a:endParaRPr>
          </a:p>
        </p:txBody>
      </p:sp>
      <p:sp>
        <p:nvSpPr>
          <p:cNvPr id="9" name="Freeform 8"/>
          <p:cNvSpPr/>
          <p:nvPr/>
        </p:nvSpPr>
        <p:spPr>
          <a:xfrm>
            <a:off x="-76" y="5293518"/>
            <a:ext cx="9144093" cy="1443038"/>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355114 w 9144000"/>
              <a:gd name="connsiteY0" fmla="*/ 0 h 1562100"/>
              <a:gd name="connsiteX1" fmla="*/ 9144000 w 9144000"/>
              <a:gd name="connsiteY1" fmla="*/ 104775 h 1562100"/>
              <a:gd name="connsiteX2" fmla="*/ 9144000 w 9144000"/>
              <a:gd name="connsiteY2" fmla="*/ 361950 h 1562100"/>
              <a:gd name="connsiteX3" fmla="*/ 6334125 w 9144000"/>
              <a:gd name="connsiteY3" fmla="*/ 1562100 h 1562100"/>
              <a:gd name="connsiteX4" fmla="*/ 0 w 9144000"/>
              <a:gd name="connsiteY4" fmla="*/ 495300 h 1562100"/>
              <a:gd name="connsiteX5" fmla="*/ 355114 w 9144000"/>
              <a:gd name="connsiteY5" fmla="*/ 0 h 1562100"/>
              <a:gd name="connsiteX0" fmla="*/ 411923 w 9144000"/>
              <a:gd name="connsiteY0" fmla="*/ 83344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411923 w 9144000"/>
              <a:gd name="connsiteY5" fmla="*/ 83344 h 1457325"/>
              <a:gd name="connsiteX0" fmla="*/ 28462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8462 w 9144000"/>
              <a:gd name="connsiteY5" fmla="*/ 9525 h 1457325"/>
              <a:gd name="connsiteX0" fmla="*/ 108942 w 9144000"/>
              <a:gd name="connsiteY0" fmla="*/ 10477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108942 w 9144000"/>
              <a:gd name="connsiteY5" fmla="*/ 104775 h 1457325"/>
              <a:gd name="connsiteX0" fmla="*/ 26095 w 9144000"/>
              <a:gd name="connsiteY0" fmla="*/ 14288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6095 w 9144000"/>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12977 w 9117905"/>
              <a:gd name="connsiteY4" fmla="*/ 311944 h 1457325"/>
              <a:gd name="connsiteX5" fmla="*/ 0 w 9117905"/>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310 w 9117905"/>
              <a:gd name="connsiteY4" fmla="*/ 376237 h 1457325"/>
              <a:gd name="connsiteX5" fmla="*/ 0 w 9117905"/>
              <a:gd name="connsiteY5" fmla="*/ 14288 h 1457325"/>
              <a:gd name="connsiteX0" fmla="*/ 0 w 9117905"/>
              <a:gd name="connsiteY0" fmla="*/ 14288 h 1531144"/>
              <a:gd name="connsiteX1" fmla="*/ 9117905 w 9117905"/>
              <a:gd name="connsiteY1" fmla="*/ 0 h 1531144"/>
              <a:gd name="connsiteX2" fmla="*/ 9117905 w 9117905"/>
              <a:gd name="connsiteY2" fmla="*/ 257175 h 1531144"/>
              <a:gd name="connsiteX3" fmla="*/ 6308030 w 9117905"/>
              <a:gd name="connsiteY3" fmla="*/ 1531144 h 1531144"/>
              <a:gd name="connsiteX4" fmla="*/ 2310 w 9117905"/>
              <a:gd name="connsiteY4" fmla="*/ 376237 h 1531144"/>
              <a:gd name="connsiteX5" fmla="*/ 0 w 9117905"/>
              <a:gd name="connsiteY5" fmla="*/ 14288 h 1531144"/>
              <a:gd name="connsiteX0" fmla="*/ 0 w 9117905"/>
              <a:gd name="connsiteY0" fmla="*/ 14288 h 1450181"/>
              <a:gd name="connsiteX1" fmla="*/ 9117905 w 9117905"/>
              <a:gd name="connsiteY1" fmla="*/ 0 h 1450181"/>
              <a:gd name="connsiteX2" fmla="*/ 9117905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8994819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9106070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06070"/>
              <a:gd name="connsiteY0" fmla="*/ 0 h 1435893"/>
              <a:gd name="connsiteX1" fmla="*/ 9013755 w 9106070"/>
              <a:gd name="connsiteY1" fmla="*/ 97630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2 h 1435895"/>
              <a:gd name="connsiteX1" fmla="*/ 9096602 w 9106070"/>
              <a:gd name="connsiteY1" fmla="*/ 0 h 1435895"/>
              <a:gd name="connsiteX2" fmla="*/ 9106070 w 9106070"/>
              <a:gd name="connsiteY2" fmla="*/ 242889 h 1435895"/>
              <a:gd name="connsiteX3" fmla="*/ 6260689 w 9106070"/>
              <a:gd name="connsiteY3" fmla="*/ 1435895 h 1435895"/>
              <a:gd name="connsiteX4" fmla="*/ 2310 w 9106070"/>
              <a:gd name="connsiteY4" fmla="*/ 361951 h 1435895"/>
              <a:gd name="connsiteX5" fmla="*/ 0 w 9106070"/>
              <a:gd name="connsiteY5" fmla="*/ 2 h 1435895"/>
              <a:gd name="connsiteX0" fmla="*/ 0 w 9106070"/>
              <a:gd name="connsiteY0" fmla="*/ 0 h 1435893"/>
              <a:gd name="connsiteX1" fmla="*/ 8973515 w 9106070"/>
              <a:gd name="connsiteY1" fmla="*/ 123823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7145 h 1443038"/>
              <a:gd name="connsiteX1" fmla="*/ 9089499 w 9106070"/>
              <a:gd name="connsiteY1" fmla="*/ 0 h 1443038"/>
              <a:gd name="connsiteX2" fmla="*/ 9106070 w 9106070"/>
              <a:gd name="connsiteY2" fmla="*/ 250032 h 1443038"/>
              <a:gd name="connsiteX3" fmla="*/ 6260689 w 9106070"/>
              <a:gd name="connsiteY3" fmla="*/ 1443038 h 1443038"/>
              <a:gd name="connsiteX4" fmla="*/ 2310 w 9106070"/>
              <a:gd name="connsiteY4" fmla="*/ 369094 h 1443038"/>
              <a:gd name="connsiteX5" fmla="*/ 0 w 9106070"/>
              <a:gd name="connsiteY5" fmla="*/ 7145 h 1443038"/>
              <a:gd name="connsiteX0" fmla="*/ 0 w 9089499"/>
              <a:gd name="connsiteY0" fmla="*/ 7145 h 1443038"/>
              <a:gd name="connsiteX1" fmla="*/ 9089499 w 9089499"/>
              <a:gd name="connsiteY1" fmla="*/ 0 h 1443038"/>
              <a:gd name="connsiteX2" fmla="*/ 8923808 w 9089499"/>
              <a:gd name="connsiteY2" fmla="*/ 197644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4767 w 9089499"/>
              <a:gd name="connsiteY2" fmla="*/ 247650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8982984 w 9089499"/>
              <a:gd name="connsiteY2" fmla="*/ 202406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130131 w 9089499"/>
              <a:gd name="connsiteY4" fmla="*/ 266700 h 1443038"/>
              <a:gd name="connsiteX5" fmla="*/ 0 w 9089499"/>
              <a:gd name="connsiteY5" fmla="*/ 7145 h 1443038"/>
              <a:gd name="connsiteX0" fmla="*/ 57 w 9089556"/>
              <a:gd name="connsiteY0" fmla="*/ 7145 h 1443038"/>
              <a:gd name="connsiteX1" fmla="*/ 9089556 w 9089556"/>
              <a:gd name="connsiteY1" fmla="*/ 0 h 1443038"/>
              <a:gd name="connsiteX2" fmla="*/ 9087191 w 9089556"/>
              <a:gd name="connsiteY2" fmla="*/ 254793 h 1443038"/>
              <a:gd name="connsiteX3" fmla="*/ 6260746 w 9089556"/>
              <a:gd name="connsiteY3" fmla="*/ 1443038 h 1443038"/>
              <a:gd name="connsiteX4" fmla="*/ 0 w 9089556"/>
              <a:gd name="connsiteY4" fmla="*/ 366713 h 1443038"/>
              <a:gd name="connsiteX5" fmla="*/ 57 w 9089556"/>
              <a:gd name="connsiteY5" fmla="*/ 7145 h 1443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89556" h="1443038">
                <a:moveTo>
                  <a:pt x="57" y="7145"/>
                </a:moveTo>
                <a:lnTo>
                  <a:pt x="9089556" y="0"/>
                </a:lnTo>
                <a:cubicBezTo>
                  <a:pt x="9087979" y="82550"/>
                  <a:pt x="9088768" y="172243"/>
                  <a:pt x="9087191" y="254793"/>
                </a:cubicBezTo>
                <a:lnTo>
                  <a:pt x="6260746" y="1443038"/>
                </a:lnTo>
                <a:lnTo>
                  <a:pt x="0" y="366713"/>
                </a:lnTo>
                <a:lnTo>
                  <a:pt x="57" y="7145"/>
                </a:lnTo>
                <a:close/>
              </a:path>
            </a:pathLst>
          </a:custGeom>
          <a:gradFill>
            <a:gsLst>
              <a:gs pos="41000">
                <a:srgbClr val="000000">
                  <a:alpha val="0"/>
                </a:srgbClr>
              </a:gs>
              <a:gs pos="57000">
                <a:srgbClr val="4D4D4D"/>
              </a:gs>
              <a:gs pos="100000">
                <a:srgbClr val="000000">
                  <a:alpha val="0"/>
                </a:srgbClr>
              </a:gs>
            </a:gsLst>
            <a:lin ang="6000000" scaled="0"/>
          </a:gra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lnSpc>
                <a:spcPct val="100000"/>
              </a:lnSpc>
            </a:pPr>
            <a:endParaRPr lang="en-US" sz="1800" kern="1200">
              <a:solidFill>
                <a:schemeClr val="lt1"/>
              </a:solidFill>
              <a:latin typeface="+mn-lt"/>
              <a:ea typeface="+mn-ea"/>
              <a:cs typeface="+mn-cs"/>
            </a:endParaRPr>
          </a:p>
        </p:txBody>
      </p:sp>
      <p:sp>
        <p:nvSpPr>
          <p:cNvPr id="2" name="Title 1"/>
          <p:cNvSpPr>
            <a:spLocks noGrp="1"/>
          </p:cNvSpPr>
          <p:nvPr>
            <p:ph type="title"/>
          </p:nvPr>
        </p:nvSpPr>
        <p:spPr>
          <a:xfrm>
            <a:off x="722313" y="3633787"/>
            <a:ext cx="7772400" cy="1362075"/>
          </a:xfrm>
        </p:spPr>
        <p:txBody>
          <a:bodyPr anchor="t"/>
          <a:lstStyle>
            <a:lvl1pPr algn="l">
              <a:defRPr sz="4000" b="0" i="0" cap="all" baseline="0"/>
            </a:lvl1pPr>
          </a:lstStyle>
          <a:p>
            <a:r>
              <a:rPr lang="en-US" smtClean="0"/>
              <a:t>Click to edit Master title style</a:t>
            </a:r>
            <a:endParaRPr lang="en-US" dirty="0"/>
          </a:p>
        </p:txBody>
      </p:sp>
      <p:sp>
        <p:nvSpPr>
          <p:cNvPr id="3" name="Text Placeholder 2"/>
          <p:cNvSpPr>
            <a:spLocks noGrp="1"/>
          </p:cNvSpPr>
          <p:nvPr>
            <p:ph type="body" idx="1"/>
          </p:nvPr>
        </p:nvSpPr>
        <p:spPr>
          <a:xfrm>
            <a:off x="722313" y="2133600"/>
            <a:ext cx="7772400" cy="1500187"/>
          </a:xfrm>
        </p:spPr>
        <p:txBody>
          <a:bodyPr anchor="b"/>
          <a:lstStyle>
            <a:lvl1pPr marL="0" indent="0">
              <a:buNone/>
              <a:defRPr sz="200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0" name="Rectangle 9"/>
          <p:cNvSpPr/>
          <p:nvPr/>
        </p:nvSpPr>
        <p:spPr>
          <a:xfrm>
            <a:off x="0" y="5262465"/>
            <a:ext cx="9144000" cy="7464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30" y="5502670"/>
            <a:ext cx="9144066" cy="1271150"/>
          </a:xfrm>
          <a:custGeom>
            <a:avLst/>
            <a:gdLst>
              <a:gd name="connsiteX0" fmla="*/ 9331 w 9144000"/>
              <a:gd name="connsiteY0" fmla="*/ 111968 h 1278294"/>
              <a:gd name="connsiteX1" fmla="*/ 6288833 w 9144000"/>
              <a:gd name="connsiteY1" fmla="*/ 1194319 h 1278294"/>
              <a:gd name="connsiteX2" fmla="*/ 9144000 w 9144000"/>
              <a:gd name="connsiteY2" fmla="*/ 0 h 1278294"/>
              <a:gd name="connsiteX3" fmla="*/ 9144000 w 9144000"/>
              <a:gd name="connsiteY3" fmla="*/ 83976 h 1278294"/>
              <a:gd name="connsiteX4" fmla="*/ 6279502 w 9144000"/>
              <a:gd name="connsiteY4" fmla="*/ 1278294 h 1278294"/>
              <a:gd name="connsiteX5" fmla="*/ 0 w 9144000"/>
              <a:gd name="connsiteY5" fmla="*/ 195943 h 1278294"/>
              <a:gd name="connsiteX6" fmla="*/ 9331 w 9144000"/>
              <a:gd name="connsiteY6" fmla="*/ 111968 h 1278294"/>
              <a:gd name="connsiteX0" fmla="*/ 0 w 9134669"/>
              <a:gd name="connsiteY0" fmla="*/ 111968 h 1278294"/>
              <a:gd name="connsiteX1" fmla="*/ 6279502 w 9134669"/>
              <a:gd name="connsiteY1" fmla="*/ 1194319 h 1278294"/>
              <a:gd name="connsiteX2" fmla="*/ 9134669 w 9134669"/>
              <a:gd name="connsiteY2" fmla="*/ 0 h 1278294"/>
              <a:gd name="connsiteX3" fmla="*/ 9134669 w 9134669"/>
              <a:gd name="connsiteY3" fmla="*/ 83976 h 1278294"/>
              <a:gd name="connsiteX4" fmla="*/ 6270171 w 9134669"/>
              <a:gd name="connsiteY4" fmla="*/ 1278294 h 1278294"/>
              <a:gd name="connsiteX5" fmla="*/ 171644 w 9134669"/>
              <a:gd name="connsiteY5" fmla="*/ 388824 h 1278294"/>
              <a:gd name="connsiteX6" fmla="*/ 0 w 9134669"/>
              <a:gd name="connsiteY6" fmla="*/ 111968 h 1278294"/>
              <a:gd name="connsiteX0" fmla="*/ 0 w 9134669"/>
              <a:gd name="connsiteY0" fmla="*/ 111968 h 1278294"/>
              <a:gd name="connsiteX1" fmla="*/ 6279502 w 9134669"/>
              <a:gd name="connsiteY1" fmla="*/ 1194319 h 1278294"/>
              <a:gd name="connsiteX2" fmla="*/ 9134669 w 9134669"/>
              <a:gd name="connsiteY2" fmla="*/ 0 h 1278294"/>
              <a:gd name="connsiteX3" fmla="*/ 9134669 w 9134669"/>
              <a:gd name="connsiteY3" fmla="*/ 83976 h 1278294"/>
              <a:gd name="connsiteX4" fmla="*/ 6270171 w 9134669"/>
              <a:gd name="connsiteY4" fmla="*/ 1278294 h 1278294"/>
              <a:gd name="connsiteX5" fmla="*/ 194 w 9134669"/>
              <a:gd name="connsiteY5" fmla="*/ 195943 h 1278294"/>
              <a:gd name="connsiteX6" fmla="*/ 0 w 9134669"/>
              <a:gd name="connsiteY6" fmla="*/ 111968 h 1278294"/>
              <a:gd name="connsiteX0" fmla="*/ 49877 w 9134540"/>
              <a:gd name="connsiteY0" fmla="*/ 42912 h 1278294"/>
              <a:gd name="connsiteX1" fmla="*/ 6279373 w 9134540"/>
              <a:gd name="connsiteY1" fmla="*/ 1194319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49877 w 9134540"/>
              <a:gd name="connsiteY6" fmla="*/ 42912 h 1278294"/>
              <a:gd name="connsiteX0" fmla="*/ 2252 w 9134540"/>
              <a:gd name="connsiteY0" fmla="*/ 116731 h 1278294"/>
              <a:gd name="connsiteX1" fmla="*/ 6279373 w 9134540"/>
              <a:gd name="connsiteY1" fmla="*/ 1194319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78294"/>
              <a:gd name="connsiteX1" fmla="*/ 6279373 w 9134540"/>
              <a:gd name="connsiteY1" fmla="*/ 1234801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78294"/>
              <a:gd name="connsiteX1" fmla="*/ 6307948 w 9134540"/>
              <a:gd name="connsiteY1" fmla="*/ 1189558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28287"/>
              <a:gd name="connsiteX1" fmla="*/ 6307948 w 9134540"/>
              <a:gd name="connsiteY1" fmla="*/ 1189558 h 1228287"/>
              <a:gd name="connsiteX2" fmla="*/ 9134540 w 9134540"/>
              <a:gd name="connsiteY2" fmla="*/ 0 h 1228287"/>
              <a:gd name="connsiteX3" fmla="*/ 9134540 w 9134540"/>
              <a:gd name="connsiteY3" fmla="*/ 83976 h 1228287"/>
              <a:gd name="connsiteX4" fmla="*/ 6270042 w 9134540"/>
              <a:gd name="connsiteY4" fmla="*/ 1228287 h 1228287"/>
              <a:gd name="connsiteX5" fmla="*/ 65 w 9134540"/>
              <a:gd name="connsiteY5" fmla="*/ 195943 h 1228287"/>
              <a:gd name="connsiteX6" fmla="*/ 2252 w 9134540"/>
              <a:gd name="connsiteY6" fmla="*/ 116731 h 1228287"/>
              <a:gd name="connsiteX0" fmla="*/ 2252 w 9134540"/>
              <a:gd name="connsiteY0" fmla="*/ 116731 h 1266387"/>
              <a:gd name="connsiteX1" fmla="*/ 6307948 w 9134540"/>
              <a:gd name="connsiteY1" fmla="*/ 1189558 h 1266387"/>
              <a:gd name="connsiteX2" fmla="*/ 9134540 w 9134540"/>
              <a:gd name="connsiteY2" fmla="*/ 0 h 1266387"/>
              <a:gd name="connsiteX3" fmla="*/ 9134540 w 9134540"/>
              <a:gd name="connsiteY3" fmla="*/ 83976 h 1266387"/>
              <a:gd name="connsiteX4" fmla="*/ 6315286 w 9134540"/>
              <a:gd name="connsiteY4" fmla="*/ 1266387 h 1266387"/>
              <a:gd name="connsiteX5" fmla="*/ 65 w 9134540"/>
              <a:gd name="connsiteY5" fmla="*/ 195943 h 1266387"/>
              <a:gd name="connsiteX6" fmla="*/ 2252 w 9134540"/>
              <a:gd name="connsiteY6" fmla="*/ 116731 h 1266387"/>
              <a:gd name="connsiteX0" fmla="*/ 2252 w 9134540"/>
              <a:gd name="connsiteY0" fmla="*/ 152450 h 1302106"/>
              <a:gd name="connsiteX1" fmla="*/ 6307948 w 9134540"/>
              <a:gd name="connsiteY1" fmla="*/ 1225277 h 1302106"/>
              <a:gd name="connsiteX2" fmla="*/ 8932134 w 9134540"/>
              <a:gd name="connsiteY2" fmla="*/ 0 h 1302106"/>
              <a:gd name="connsiteX3" fmla="*/ 9134540 w 9134540"/>
              <a:gd name="connsiteY3" fmla="*/ 119695 h 1302106"/>
              <a:gd name="connsiteX4" fmla="*/ 6315286 w 9134540"/>
              <a:gd name="connsiteY4" fmla="*/ 1302106 h 1302106"/>
              <a:gd name="connsiteX5" fmla="*/ 65 w 9134540"/>
              <a:gd name="connsiteY5" fmla="*/ 231662 h 1302106"/>
              <a:gd name="connsiteX6" fmla="*/ 2252 w 9134540"/>
              <a:gd name="connsiteY6" fmla="*/ 152450 h 1302106"/>
              <a:gd name="connsiteX0" fmla="*/ 2252 w 9144066"/>
              <a:gd name="connsiteY0" fmla="*/ 121494 h 1271150"/>
              <a:gd name="connsiteX1" fmla="*/ 6307948 w 9144066"/>
              <a:gd name="connsiteY1" fmla="*/ 1194321 h 1271150"/>
              <a:gd name="connsiteX2" fmla="*/ 9144066 w 9144066"/>
              <a:gd name="connsiteY2" fmla="*/ 0 h 1271150"/>
              <a:gd name="connsiteX3" fmla="*/ 9134540 w 9144066"/>
              <a:gd name="connsiteY3" fmla="*/ 88739 h 1271150"/>
              <a:gd name="connsiteX4" fmla="*/ 6315286 w 9144066"/>
              <a:gd name="connsiteY4" fmla="*/ 1271150 h 1271150"/>
              <a:gd name="connsiteX5" fmla="*/ 65 w 9144066"/>
              <a:gd name="connsiteY5" fmla="*/ 200706 h 1271150"/>
              <a:gd name="connsiteX6" fmla="*/ 2252 w 9144066"/>
              <a:gd name="connsiteY6" fmla="*/ 121494 h 1271150"/>
              <a:gd name="connsiteX0" fmla="*/ 2252 w 9144066"/>
              <a:gd name="connsiteY0" fmla="*/ 121494 h 1271150"/>
              <a:gd name="connsiteX1" fmla="*/ 6307948 w 9144066"/>
              <a:gd name="connsiteY1" fmla="*/ 1194321 h 1271150"/>
              <a:gd name="connsiteX2" fmla="*/ 9144066 w 9144066"/>
              <a:gd name="connsiteY2" fmla="*/ 0 h 1271150"/>
              <a:gd name="connsiteX3" fmla="*/ 9051196 w 9144066"/>
              <a:gd name="connsiteY3" fmla="*/ 236376 h 1271150"/>
              <a:gd name="connsiteX4" fmla="*/ 6315286 w 9144066"/>
              <a:gd name="connsiteY4" fmla="*/ 1271150 h 1271150"/>
              <a:gd name="connsiteX5" fmla="*/ 65 w 9144066"/>
              <a:gd name="connsiteY5" fmla="*/ 200706 h 1271150"/>
              <a:gd name="connsiteX6" fmla="*/ 2252 w 9144066"/>
              <a:gd name="connsiteY6" fmla="*/ 121494 h 1271150"/>
              <a:gd name="connsiteX0" fmla="*/ 2252 w 9144066"/>
              <a:gd name="connsiteY0" fmla="*/ 121494 h 1271150"/>
              <a:gd name="connsiteX1" fmla="*/ 6307948 w 9144066"/>
              <a:gd name="connsiteY1" fmla="*/ 1194321 h 1271150"/>
              <a:gd name="connsiteX2" fmla="*/ 9144066 w 9144066"/>
              <a:gd name="connsiteY2" fmla="*/ 0 h 1271150"/>
              <a:gd name="connsiteX3" fmla="*/ 9141683 w 9144066"/>
              <a:gd name="connsiteY3" fmla="*/ 79214 h 1271150"/>
              <a:gd name="connsiteX4" fmla="*/ 6315286 w 9144066"/>
              <a:gd name="connsiteY4" fmla="*/ 1271150 h 1271150"/>
              <a:gd name="connsiteX5" fmla="*/ 65 w 9144066"/>
              <a:gd name="connsiteY5" fmla="*/ 200706 h 1271150"/>
              <a:gd name="connsiteX6" fmla="*/ 2252 w 9144066"/>
              <a:gd name="connsiteY6" fmla="*/ 121494 h 1271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66" h="1271150">
                <a:moveTo>
                  <a:pt x="2252" y="121494"/>
                </a:moveTo>
                <a:lnTo>
                  <a:pt x="6307948" y="1194321"/>
                </a:lnTo>
                <a:lnTo>
                  <a:pt x="9144066" y="0"/>
                </a:lnTo>
                <a:cubicBezTo>
                  <a:pt x="9143272" y="26405"/>
                  <a:pt x="9142477" y="52809"/>
                  <a:pt x="9141683" y="79214"/>
                </a:cubicBezTo>
                <a:lnTo>
                  <a:pt x="6315286" y="1271150"/>
                </a:lnTo>
                <a:lnTo>
                  <a:pt x="65" y="200706"/>
                </a:lnTo>
                <a:cubicBezTo>
                  <a:pt x="0" y="172714"/>
                  <a:pt x="2317" y="149486"/>
                  <a:pt x="2252" y="12149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9F95C260-449D-4240-979A-E99AA935C939}" type="datetimeFigureOut">
              <a:rPr lang="en-US" smtClean="0"/>
              <a:pPr/>
              <a:t>9/20/2014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107B67-76BF-4F75-A77B-57CE5B30DA4E}"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Freeform 7"/>
          <p:cNvSpPr/>
          <p:nvPr/>
        </p:nvSpPr>
        <p:spPr>
          <a:xfrm>
            <a:off x="1807389" y="6148043"/>
            <a:ext cx="733899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3"/>
              </a:gs>
              <a:gs pos="40000">
                <a:schemeClr val="accent3">
                  <a:lumMod val="40000"/>
                  <a:lumOff val="60000"/>
                </a:schemeClr>
              </a:gs>
              <a:gs pos="48000">
                <a:schemeClr val="accent3"/>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1"/>
              </a:gs>
              <a:gs pos="52000">
                <a:schemeClr val="accent1">
                  <a:lumMod val="40000"/>
                  <a:lumOff val="60000"/>
                </a:schemeClr>
              </a:gs>
              <a:gs pos="66000">
                <a:schemeClr val="accent1"/>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10" name="Freeform 9"/>
          <p:cNvSpPr/>
          <p:nvPr/>
        </p:nvSpPr>
        <p:spPr>
          <a:xfrm>
            <a:off x="-196" y="5412337"/>
            <a:ext cx="7605568"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680725" y="6116507"/>
            <a:ext cx="7465656"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9F95C260-449D-4240-979A-E99AA935C939}" type="datetimeFigureOut">
              <a:rPr lang="en-US" smtClean="0"/>
              <a:pPr/>
              <a:t>9/20/2014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107B67-76BF-4F75-A77B-57CE5B30DA4E}" type="slidenum">
              <a:rPr lang="en-US" smtClean="0"/>
              <a:pPr/>
              <a:t>‹#›</a:t>
            </a:fld>
            <a:endParaRPr lang="en-US"/>
          </a:p>
        </p:txBody>
      </p:sp>
      <p:sp>
        <p:nvSpPr>
          <p:cNvPr id="13" name="Content Placeholder 12"/>
          <p:cNvSpPr>
            <a:spLocks noGrp="1"/>
          </p:cNvSpPr>
          <p:nvPr>
            <p:ph sz="quarter" idx="13"/>
          </p:nvPr>
        </p:nvSpPr>
        <p:spPr>
          <a:xfrm>
            <a:off x="685800" y="1536192"/>
            <a:ext cx="3657600" cy="38770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Content Placeholder 14"/>
          <p:cNvSpPr>
            <a:spLocks noGrp="1"/>
          </p:cNvSpPr>
          <p:nvPr>
            <p:ph sz="quarter" idx="14"/>
          </p:nvPr>
        </p:nvSpPr>
        <p:spPr>
          <a:xfrm>
            <a:off x="4800600" y="1536192"/>
            <a:ext cx="3657600" cy="38770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Freeform 9"/>
          <p:cNvSpPr/>
          <p:nvPr/>
        </p:nvSpPr>
        <p:spPr>
          <a:xfrm>
            <a:off x="1807389" y="6148043"/>
            <a:ext cx="733899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1"/>
              </a:gs>
              <a:gs pos="40000">
                <a:schemeClr val="accent1">
                  <a:lumMod val="40000"/>
                  <a:lumOff val="60000"/>
                </a:schemeClr>
              </a:gs>
              <a:gs pos="48000">
                <a:schemeClr val="accent1"/>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11" name="Freeform 10"/>
          <p:cNvSpPr/>
          <p:nvPr/>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3"/>
              </a:gs>
              <a:gs pos="52000">
                <a:schemeClr val="accent3">
                  <a:lumMod val="40000"/>
                  <a:lumOff val="60000"/>
                </a:schemeClr>
              </a:gs>
              <a:gs pos="66000">
                <a:schemeClr val="accent3"/>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85800" y="1535113"/>
            <a:ext cx="3657600" cy="639762"/>
          </a:xfrm>
        </p:spPr>
        <p:txBody>
          <a:bodyPr anchor="b">
            <a:normAutofit/>
          </a:bodyPr>
          <a:lstStyle>
            <a:lvl1pPr marL="0" indent="0">
              <a:buNone/>
              <a:defRPr sz="2000" b="0" baseline="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800600" y="1535113"/>
            <a:ext cx="3657600" cy="639762"/>
          </a:xfrm>
        </p:spPr>
        <p:txBody>
          <a:bodyPr anchor="b">
            <a:normAutofit/>
          </a:bodyPr>
          <a:lstStyle>
            <a:lvl1pPr marL="0" indent="0">
              <a:buNone/>
              <a:defRPr sz="20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Freeform 11"/>
          <p:cNvSpPr/>
          <p:nvPr/>
        </p:nvSpPr>
        <p:spPr>
          <a:xfrm>
            <a:off x="-196" y="5412337"/>
            <a:ext cx="7605568"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a:off x="1680725" y="6116507"/>
            <a:ext cx="7465656"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ate Placeholder 6"/>
          <p:cNvSpPr>
            <a:spLocks noGrp="1"/>
          </p:cNvSpPr>
          <p:nvPr>
            <p:ph type="dt" sz="half" idx="10"/>
          </p:nvPr>
        </p:nvSpPr>
        <p:spPr/>
        <p:txBody>
          <a:bodyPr/>
          <a:lstStyle/>
          <a:p>
            <a:fld id="{9F95C260-449D-4240-979A-E99AA935C939}" type="datetimeFigureOut">
              <a:rPr lang="en-US" smtClean="0"/>
              <a:pPr/>
              <a:t>9/20/2014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107B67-76BF-4F75-A77B-57CE5B30DA4E}" type="slidenum">
              <a:rPr lang="en-US" smtClean="0"/>
              <a:pPr/>
              <a:t>‹#›</a:t>
            </a:fld>
            <a:endParaRPr lang="en-US"/>
          </a:p>
        </p:txBody>
      </p:sp>
      <p:sp>
        <p:nvSpPr>
          <p:cNvPr id="15" name="Content Placeholder 14"/>
          <p:cNvSpPr>
            <a:spLocks noGrp="1"/>
          </p:cNvSpPr>
          <p:nvPr>
            <p:ph sz="quarter" idx="13"/>
          </p:nvPr>
        </p:nvSpPr>
        <p:spPr>
          <a:xfrm>
            <a:off x="685800" y="2209800"/>
            <a:ext cx="3657600" cy="3200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7" name="Content Placeholder 16"/>
          <p:cNvSpPr>
            <a:spLocks noGrp="1"/>
          </p:cNvSpPr>
          <p:nvPr>
            <p:ph sz="quarter" idx="14"/>
          </p:nvPr>
        </p:nvSpPr>
        <p:spPr>
          <a:xfrm>
            <a:off x="4800600" y="2209800"/>
            <a:ext cx="3657600" cy="3200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Freeform 5"/>
          <p:cNvSpPr/>
          <p:nvPr/>
        </p:nvSpPr>
        <p:spPr>
          <a:xfrm>
            <a:off x="1" y="5010151"/>
            <a:ext cx="7439025" cy="157162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Lst>
            <a:ahLst/>
            <a:cxnLst>
              <a:cxn ang="0">
                <a:pos x="connsiteX0" y="connsiteY0"/>
              </a:cxn>
              <a:cxn ang="0">
                <a:pos x="connsiteX1" y="connsiteY1"/>
              </a:cxn>
              <a:cxn ang="0">
                <a:pos x="connsiteX2" y="connsiteY2"/>
              </a:cxn>
              <a:cxn ang="0">
                <a:pos x="connsiteX3" y="connsiteY3"/>
              </a:cxn>
            </a:cxnLst>
            <a:rect l="l" t="t" r="r" b="b"/>
            <a:pathLst>
              <a:path w="7415827" h="1571625">
                <a:moveTo>
                  <a:pt x="0" y="0"/>
                </a:moveTo>
                <a:lnTo>
                  <a:pt x="7415827" y="866775"/>
                </a:lnTo>
                <a:lnTo>
                  <a:pt x="0" y="1571625"/>
                </a:lnTo>
                <a:lnTo>
                  <a:pt x="0" y="0"/>
                </a:lnTo>
                <a:close/>
              </a:path>
            </a:pathLst>
          </a:custGeom>
          <a:gradFill>
            <a:gsLst>
              <a:gs pos="0">
                <a:srgbClr val="000000"/>
              </a:gs>
              <a:gs pos="24000">
                <a:srgbClr val="333333"/>
              </a:gs>
              <a:gs pos="90000">
                <a:srgbClr val="0000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p:nvPr/>
        </p:nvSpPr>
        <p:spPr>
          <a:xfrm>
            <a:off x="0" y="5731667"/>
            <a:ext cx="9147178" cy="1126333"/>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818007 h 1075182"/>
              <a:gd name="connsiteX1" fmla="*/ 9124990 w 9144000"/>
              <a:gd name="connsiteY1" fmla="*/ 0 h 1075182"/>
              <a:gd name="connsiteX2" fmla="*/ 9144000 w 9144000"/>
              <a:gd name="connsiteY2" fmla="*/ 1075182 h 1075182"/>
              <a:gd name="connsiteX3" fmla="*/ 0 w 9144000"/>
              <a:gd name="connsiteY3" fmla="*/ 1065657 h 1075182"/>
              <a:gd name="connsiteX4" fmla="*/ 20 w 9144000"/>
              <a:gd name="connsiteY4" fmla="*/ 818007 h 1075182"/>
              <a:gd name="connsiteX0" fmla="*/ 20 w 9124990"/>
              <a:gd name="connsiteY0" fmla="*/ 818007 h 1065657"/>
              <a:gd name="connsiteX1" fmla="*/ 9124990 w 9124990"/>
              <a:gd name="connsiteY1" fmla="*/ 0 h 1065657"/>
              <a:gd name="connsiteX2" fmla="*/ 8854092 w 9124990"/>
              <a:gd name="connsiteY2" fmla="*/ 585026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9122615 w 9124990"/>
              <a:gd name="connsiteY2" fmla="*/ 1063889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8766171 w 9124990"/>
              <a:gd name="connsiteY2" fmla="*/ 508228 h 1065657"/>
              <a:gd name="connsiteX3" fmla="*/ 0 w 9124990"/>
              <a:gd name="connsiteY3" fmla="*/ 1065657 h 1065657"/>
              <a:gd name="connsiteX4" fmla="*/ 20 w 9124990"/>
              <a:gd name="connsiteY4" fmla="*/ 818007 h 1065657"/>
              <a:gd name="connsiteX0" fmla="*/ 20 w 9128161"/>
              <a:gd name="connsiteY0" fmla="*/ 818007 h 1068407"/>
              <a:gd name="connsiteX1" fmla="*/ 9124990 w 9128161"/>
              <a:gd name="connsiteY1" fmla="*/ 0 h 1068407"/>
              <a:gd name="connsiteX2" fmla="*/ 9127369 w 9128161"/>
              <a:gd name="connsiteY2" fmla="*/ 1068407 h 1068407"/>
              <a:gd name="connsiteX3" fmla="*/ 0 w 9128161"/>
              <a:gd name="connsiteY3" fmla="*/ 1065657 h 1068407"/>
              <a:gd name="connsiteX4" fmla="*/ 20 w 9128161"/>
              <a:gd name="connsiteY4" fmla="*/ 818007 h 1068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8161" h="1068407">
                <a:moveTo>
                  <a:pt x="20" y="818007"/>
                </a:moveTo>
                <a:lnTo>
                  <a:pt x="9124990" y="0"/>
                </a:lnTo>
                <a:cubicBezTo>
                  <a:pt x="9124198" y="354630"/>
                  <a:pt x="9128161" y="713777"/>
                  <a:pt x="9127369" y="1068407"/>
                </a:cubicBezTo>
                <a:lnTo>
                  <a:pt x="0" y="1065657"/>
                </a:lnTo>
                <a:cubicBezTo>
                  <a:pt x="7" y="983107"/>
                  <a:pt x="13" y="900557"/>
                  <a:pt x="20" y="818007"/>
                </a:cubicBezTo>
                <a:close/>
              </a:path>
            </a:pathLst>
          </a:custGeom>
          <a:gradFill>
            <a:gsLst>
              <a:gs pos="39000">
                <a:schemeClr val="accent1"/>
              </a:gs>
              <a:gs pos="50000">
                <a:schemeClr val="accent1">
                  <a:lumMod val="40000"/>
                  <a:lumOff val="60000"/>
                </a:schemeClr>
              </a:gs>
              <a:gs pos="58000">
                <a:schemeClr val="accent1"/>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8" name="Freeform 7"/>
          <p:cNvSpPr/>
          <p:nvPr/>
        </p:nvSpPr>
        <p:spPr>
          <a:xfrm>
            <a:off x="0" y="4973410"/>
            <a:ext cx="7674867" cy="928299"/>
          </a:xfrm>
          <a:custGeom>
            <a:avLst/>
            <a:gdLst>
              <a:gd name="connsiteX0" fmla="*/ 0 w 7548466"/>
              <a:gd name="connsiteY0" fmla="*/ 0 h 933061"/>
              <a:gd name="connsiteX1" fmla="*/ 9331 w 7548466"/>
              <a:gd name="connsiteY1" fmla="*/ 65314 h 933061"/>
              <a:gd name="connsiteX2" fmla="*/ 7221894 w 7548466"/>
              <a:gd name="connsiteY2" fmla="*/ 933061 h 933061"/>
              <a:gd name="connsiteX3" fmla="*/ 7548466 w 7548466"/>
              <a:gd name="connsiteY3" fmla="*/ 914400 h 933061"/>
              <a:gd name="connsiteX4" fmla="*/ 0 w 7548466"/>
              <a:gd name="connsiteY4" fmla="*/ 0 h 933061"/>
              <a:gd name="connsiteX0" fmla="*/ 131163 w 7539135"/>
              <a:gd name="connsiteY0" fmla="*/ 0 h 1042598"/>
              <a:gd name="connsiteX1" fmla="*/ 0 w 7539135"/>
              <a:gd name="connsiteY1" fmla="*/ 174851 h 1042598"/>
              <a:gd name="connsiteX2" fmla="*/ 7212563 w 7539135"/>
              <a:gd name="connsiteY2" fmla="*/ 1042598 h 1042598"/>
              <a:gd name="connsiteX3" fmla="*/ 7539135 w 7539135"/>
              <a:gd name="connsiteY3" fmla="*/ 1023937 h 1042598"/>
              <a:gd name="connsiteX4" fmla="*/ 131163 w 7539135"/>
              <a:gd name="connsiteY4" fmla="*/ 0 h 1042598"/>
              <a:gd name="connsiteX0" fmla="*/ 0 w 7407972"/>
              <a:gd name="connsiteY0" fmla="*/ 0 h 1042598"/>
              <a:gd name="connsiteX1" fmla="*/ 85531 w 7407972"/>
              <a:gd name="connsiteY1" fmla="*/ 134370 h 1042598"/>
              <a:gd name="connsiteX2" fmla="*/ 7081400 w 7407972"/>
              <a:gd name="connsiteY2" fmla="*/ 1042598 h 1042598"/>
              <a:gd name="connsiteX3" fmla="*/ 7407972 w 7407972"/>
              <a:gd name="connsiteY3" fmla="*/ 1023937 h 1042598"/>
              <a:gd name="connsiteX4" fmla="*/ 0 w 7407972"/>
              <a:gd name="connsiteY4" fmla="*/ 0 h 1042598"/>
              <a:gd name="connsiteX0" fmla="*/ 131163 w 7539135"/>
              <a:gd name="connsiteY0" fmla="*/ 0 h 1042598"/>
              <a:gd name="connsiteX1" fmla="*/ 0 w 7539135"/>
              <a:gd name="connsiteY1" fmla="*/ 193902 h 1042598"/>
              <a:gd name="connsiteX2" fmla="*/ 7212563 w 7539135"/>
              <a:gd name="connsiteY2" fmla="*/ 1042598 h 1042598"/>
              <a:gd name="connsiteX3" fmla="*/ 7539135 w 7539135"/>
              <a:gd name="connsiteY3" fmla="*/ 1023937 h 1042598"/>
              <a:gd name="connsiteX4" fmla="*/ 131163 w 7539135"/>
              <a:gd name="connsiteY4" fmla="*/ 0 h 1042598"/>
              <a:gd name="connsiteX0" fmla="*/ 59725 w 7539135"/>
              <a:gd name="connsiteY0" fmla="*/ 0 h 892580"/>
              <a:gd name="connsiteX1" fmla="*/ 0 w 7539135"/>
              <a:gd name="connsiteY1" fmla="*/ 43884 h 892580"/>
              <a:gd name="connsiteX2" fmla="*/ 7212563 w 7539135"/>
              <a:gd name="connsiteY2" fmla="*/ 892580 h 892580"/>
              <a:gd name="connsiteX3" fmla="*/ 7539135 w 7539135"/>
              <a:gd name="connsiteY3" fmla="*/ 873919 h 892580"/>
              <a:gd name="connsiteX4" fmla="*/ 59725 w 7539135"/>
              <a:gd name="connsiteY4" fmla="*/ 0 h 892580"/>
              <a:gd name="connsiteX0" fmla="*/ 194 w 7539135"/>
              <a:gd name="connsiteY0" fmla="*/ 0 h 923536"/>
              <a:gd name="connsiteX1" fmla="*/ 0 w 7539135"/>
              <a:gd name="connsiteY1" fmla="*/ 74840 h 923536"/>
              <a:gd name="connsiteX2" fmla="*/ 7212563 w 7539135"/>
              <a:gd name="connsiteY2" fmla="*/ 923536 h 923536"/>
              <a:gd name="connsiteX3" fmla="*/ 7539135 w 7539135"/>
              <a:gd name="connsiteY3" fmla="*/ 904875 h 923536"/>
              <a:gd name="connsiteX4" fmla="*/ 194 w 7539135"/>
              <a:gd name="connsiteY4" fmla="*/ 0 h 923536"/>
              <a:gd name="connsiteX0" fmla="*/ 194 w 7539135"/>
              <a:gd name="connsiteY0" fmla="*/ 0 h 904875"/>
              <a:gd name="connsiteX1" fmla="*/ 0 w 7539135"/>
              <a:gd name="connsiteY1" fmla="*/ 74840 h 904875"/>
              <a:gd name="connsiteX2" fmla="*/ 7212563 w 7539135"/>
              <a:gd name="connsiteY2" fmla="*/ 883055 h 904875"/>
              <a:gd name="connsiteX3" fmla="*/ 7539135 w 7539135"/>
              <a:gd name="connsiteY3" fmla="*/ 904875 h 904875"/>
              <a:gd name="connsiteX4" fmla="*/ 194 w 7539135"/>
              <a:gd name="connsiteY4" fmla="*/ 0 h 904875"/>
              <a:gd name="connsiteX0" fmla="*/ 194 w 7703442"/>
              <a:gd name="connsiteY0" fmla="*/ 0 h 1016794"/>
              <a:gd name="connsiteX1" fmla="*/ 0 w 7703442"/>
              <a:gd name="connsiteY1" fmla="*/ 74840 h 1016794"/>
              <a:gd name="connsiteX2" fmla="*/ 7212563 w 7703442"/>
              <a:gd name="connsiteY2" fmla="*/ 883055 h 1016794"/>
              <a:gd name="connsiteX3" fmla="*/ 7703442 w 7703442"/>
              <a:gd name="connsiteY3" fmla="*/ 1016794 h 1016794"/>
              <a:gd name="connsiteX4" fmla="*/ 194 w 7703442"/>
              <a:gd name="connsiteY4" fmla="*/ 0 h 1016794"/>
              <a:gd name="connsiteX0" fmla="*/ 194 w 7674867"/>
              <a:gd name="connsiteY0" fmla="*/ 0 h 897731"/>
              <a:gd name="connsiteX1" fmla="*/ 0 w 7674867"/>
              <a:gd name="connsiteY1" fmla="*/ 74840 h 897731"/>
              <a:gd name="connsiteX2" fmla="*/ 7212563 w 7674867"/>
              <a:gd name="connsiteY2" fmla="*/ 883055 h 897731"/>
              <a:gd name="connsiteX3" fmla="*/ 7674867 w 7674867"/>
              <a:gd name="connsiteY3" fmla="*/ 897731 h 897731"/>
              <a:gd name="connsiteX4" fmla="*/ 194 w 7674867"/>
              <a:gd name="connsiteY4" fmla="*/ 0 h 897731"/>
              <a:gd name="connsiteX0" fmla="*/ 194 w 7674867"/>
              <a:gd name="connsiteY0" fmla="*/ 0 h 930680"/>
              <a:gd name="connsiteX1" fmla="*/ 0 w 7674867"/>
              <a:gd name="connsiteY1" fmla="*/ 74840 h 930680"/>
              <a:gd name="connsiteX2" fmla="*/ 7293526 w 7674867"/>
              <a:gd name="connsiteY2" fmla="*/ 930680 h 930680"/>
              <a:gd name="connsiteX3" fmla="*/ 7674867 w 7674867"/>
              <a:gd name="connsiteY3" fmla="*/ 897731 h 930680"/>
              <a:gd name="connsiteX4" fmla="*/ 194 w 7674867"/>
              <a:gd name="connsiteY4" fmla="*/ 0 h 930680"/>
              <a:gd name="connsiteX0" fmla="*/ 194 w 7674867"/>
              <a:gd name="connsiteY0" fmla="*/ 0 h 897731"/>
              <a:gd name="connsiteX1" fmla="*/ 0 w 7674867"/>
              <a:gd name="connsiteY1" fmla="*/ 74840 h 897731"/>
              <a:gd name="connsiteX2" fmla="*/ 7293526 w 7674867"/>
              <a:gd name="connsiteY2" fmla="*/ 894961 h 897731"/>
              <a:gd name="connsiteX3" fmla="*/ 7674867 w 7674867"/>
              <a:gd name="connsiteY3" fmla="*/ 897731 h 897731"/>
              <a:gd name="connsiteX4" fmla="*/ 194 w 7674867"/>
              <a:gd name="connsiteY4" fmla="*/ 0 h 897731"/>
              <a:gd name="connsiteX0" fmla="*/ 194 w 7674867"/>
              <a:gd name="connsiteY0" fmla="*/ 0 h 897731"/>
              <a:gd name="connsiteX1" fmla="*/ 0 w 7674867"/>
              <a:gd name="connsiteY1" fmla="*/ 74840 h 897731"/>
              <a:gd name="connsiteX2" fmla="*/ 7238758 w 7674867"/>
              <a:gd name="connsiteY2" fmla="*/ 894961 h 897731"/>
              <a:gd name="connsiteX3" fmla="*/ 7674867 w 7674867"/>
              <a:gd name="connsiteY3" fmla="*/ 897731 h 897731"/>
              <a:gd name="connsiteX4" fmla="*/ 194 w 7674867"/>
              <a:gd name="connsiteY4" fmla="*/ 0 h 897731"/>
              <a:gd name="connsiteX0" fmla="*/ 194 w 7674867"/>
              <a:gd name="connsiteY0" fmla="*/ 0 h 897731"/>
              <a:gd name="connsiteX1" fmla="*/ 0 w 7674867"/>
              <a:gd name="connsiteY1" fmla="*/ 74840 h 897731"/>
              <a:gd name="connsiteX2" fmla="*/ 7298289 w 7674867"/>
              <a:gd name="connsiteY2" fmla="*/ 661599 h 897731"/>
              <a:gd name="connsiteX3" fmla="*/ 7674867 w 7674867"/>
              <a:gd name="connsiteY3" fmla="*/ 897731 h 897731"/>
              <a:gd name="connsiteX4" fmla="*/ 194 w 7674867"/>
              <a:gd name="connsiteY4" fmla="*/ 0 h 897731"/>
              <a:gd name="connsiteX0" fmla="*/ 194 w 7674867"/>
              <a:gd name="connsiteY0" fmla="*/ 0 h 928299"/>
              <a:gd name="connsiteX1" fmla="*/ 0 w 7674867"/>
              <a:gd name="connsiteY1" fmla="*/ 74840 h 928299"/>
              <a:gd name="connsiteX2" fmla="*/ 7298289 w 7674867"/>
              <a:gd name="connsiteY2" fmla="*/ 928299 h 928299"/>
              <a:gd name="connsiteX3" fmla="*/ 7674867 w 7674867"/>
              <a:gd name="connsiteY3" fmla="*/ 897731 h 928299"/>
              <a:gd name="connsiteX4" fmla="*/ 194 w 7674867"/>
              <a:gd name="connsiteY4" fmla="*/ 0 h 9282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74867" h="928299">
                <a:moveTo>
                  <a:pt x="194" y="0"/>
                </a:moveTo>
                <a:cubicBezTo>
                  <a:pt x="129" y="24947"/>
                  <a:pt x="65" y="49893"/>
                  <a:pt x="0" y="74840"/>
                </a:cubicBezTo>
                <a:lnTo>
                  <a:pt x="7298289" y="928299"/>
                </a:lnTo>
                <a:lnTo>
                  <a:pt x="7674867" y="897731"/>
                </a:lnTo>
                <a:lnTo>
                  <a:pt x="194"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p:nvSpPr>
        <p:spPr>
          <a:xfrm>
            <a:off x="-2382" y="5696242"/>
            <a:ext cx="9146382" cy="930294"/>
          </a:xfrm>
          <a:custGeom>
            <a:avLst/>
            <a:gdLst>
              <a:gd name="connsiteX0" fmla="*/ 9153331 w 9153331"/>
              <a:gd name="connsiteY0" fmla="*/ 0 h 951723"/>
              <a:gd name="connsiteX1" fmla="*/ 0 w 9153331"/>
              <a:gd name="connsiteY1" fmla="*/ 867747 h 951723"/>
              <a:gd name="connsiteX2" fmla="*/ 0 w 9153331"/>
              <a:gd name="connsiteY2" fmla="*/ 951723 h 951723"/>
              <a:gd name="connsiteX3" fmla="*/ 9153331 w 9153331"/>
              <a:gd name="connsiteY3" fmla="*/ 83976 h 951723"/>
              <a:gd name="connsiteX4" fmla="*/ 9153331 w 9153331"/>
              <a:gd name="connsiteY4" fmla="*/ 0 h 951723"/>
              <a:gd name="connsiteX0" fmla="*/ 9153331 w 9153331"/>
              <a:gd name="connsiteY0" fmla="*/ 0 h 951723"/>
              <a:gd name="connsiteX1" fmla="*/ 107265 w 9153331"/>
              <a:gd name="connsiteY1" fmla="*/ 901085 h 951723"/>
              <a:gd name="connsiteX2" fmla="*/ 0 w 9153331"/>
              <a:gd name="connsiteY2" fmla="*/ 951723 h 951723"/>
              <a:gd name="connsiteX3" fmla="*/ 9153331 w 9153331"/>
              <a:gd name="connsiteY3" fmla="*/ 83976 h 951723"/>
              <a:gd name="connsiteX4" fmla="*/ 9153331 w 9153331"/>
              <a:gd name="connsiteY4" fmla="*/ 0 h 951723"/>
              <a:gd name="connsiteX0" fmla="*/ 9155715 w 9155715"/>
              <a:gd name="connsiteY0" fmla="*/ 0 h 951723"/>
              <a:gd name="connsiteX1" fmla="*/ 0 w 9155715"/>
              <a:gd name="connsiteY1" fmla="*/ 865366 h 951723"/>
              <a:gd name="connsiteX2" fmla="*/ 2384 w 9155715"/>
              <a:gd name="connsiteY2" fmla="*/ 951723 h 951723"/>
              <a:gd name="connsiteX3" fmla="*/ 9155715 w 9155715"/>
              <a:gd name="connsiteY3" fmla="*/ 83976 h 951723"/>
              <a:gd name="connsiteX4" fmla="*/ 9155715 w 9155715"/>
              <a:gd name="connsiteY4" fmla="*/ 0 h 951723"/>
              <a:gd name="connsiteX0" fmla="*/ 9155715 w 9155715"/>
              <a:gd name="connsiteY0" fmla="*/ 0 h 894573"/>
              <a:gd name="connsiteX1" fmla="*/ 0 w 9155715"/>
              <a:gd name="connsiteY1" fmla="*/ 865366 h 894573"/>
              <a:gd name="connsiteX2" fmla="*/ 197847 w 9155715"/>
              <a:gd name="connsiteY2" fmla="*/ 894573 h 894573"/>
              <a:gd name="connsiteX3" fmla="*/ 9155715 w 9155715"/>
              <a:gd name="connsiteY3" fmla="*/ 83976 h 894573"/>
              <a:gd name="connsiteX4" fmla="*/ 9155715 w 9155715"/>
              <a:gd name="connsiteY4" fmla="*/ 0 h 894573"/>
              <a:gd name="connsiteX0" fmla="*/ 9155715 w 9155715"/>
              <a:gd name="connsiteY0" fmla="*/ 0 h 946961"/>
              <a:gd name="connsiteX1" fmla="*/ 0 w 9155715"/>
              <a:gd name="connsiteY1" fmla="*/ 865366 h 946961"/>
              <a:gd name="connsiteX2" fmla="*/ 4768 w 9155715"/>
              <a:gd name="connsiteY2" fmla="*/ 946961 h 946961"/>
              <a:gd name="connsiteX3" fmla="*/ 9155715 w 9155715"/>
              <a:gd name="connsiteY3" fmla="*/ 83976 h 946961"/>
              <a:gd name="connsiteX4" fmla="*/ 9155715 w 9155715"/>
              <a:gd name="connsiteY4" fmla="*/ 0 h 946961"/>
              <a:gd name="connsiteX0" fmla="*/ 9155715 w 9155715"/>
              <a:gd name="connsiteY0" fmla="*/ 0 h 894574"/>
              <a:gd name="connsiteX1" fmla="*/ 0 w 9155715"/>
              <a:gd name="connsiteY1" fmla="*/ 865366 h 894574"/>
              <a:gd name="connsiteX2" fmla="*/ 97732 w 9155715"/>
              <a:gd name="connsiteY2" fmla="*/ 894574 h 894574"/>
              <a:gd name="connsiteX3" fmla="*/ 9155715 w 9155715"/>
              <a:gd name="connsiteY3" fmla="*/ 83976 h 894574"/>
              <a:gd name="connsiteX4" fmla="*/ 9155715 w 9155715"/>
              <a:gd name="connsiteY4" fmla="*/ 0 h 894574"/>
              <a:gd name="connsiteX0" fmla="*/ 9155715 w 9155715"/>
              <a:gd name="connsiteY0" fmla="*/ 0 h 939818"/>
              <a:gd name="connsiteX1" fmla="*/ 0 w 9155715"/>
              <a:gd name="connsiteY1" fmla="*/ 865366 h 939818"/>
              <a:gd name="connsiteX2" fmla="*/ 2384 w 9155715"/>
              <a:gd name="connsiteY2" fmla="*/ 939818 h 939818"/>
              <a:gd name="connsiteX3" fmla="*/ 9155715 w 9155715"/>
              <a:gd name="connsiteY3" fmla="*/ 83976 h 939818"/>
              <a:gd name="connsiteX4" fmla="*/ 9155715 w 9155715"/>
              <a:gd name="connsiteY4" fmla="*/ 0 h 939818"/>
              <a:gd name="connsiteX0" fmla="*/ 9015078 w 9155715"/>
              <a:gd name="connsiteY0" fmla="*/ 0 h 873143"/>
              <a:gd name="connsiteX1" fmla="*/ 0 w 9155715"/>
              <a:gd name="connsiteY1" fmla="*/ 798691 h 873143"/>
              <a:gd name="connsiteX2" fmla="*/ 2384 w 9155715"/>
              <a:gd name="connsiteY2" fmla="*/ 873143 h 873143"/>
              <a:gd name="connsiteX3" fmla="*/ 9155715 w 9155715"/>
              <a:gd name="connsiteY3" fmla="*/ 17301 h 873143"/>
              <a:gd name="connsiteX4" fmla="*/ 9015078 w 9155715"/>
              <a:gd name="connsiteY4" fmla="*/ 0 h 873143"/>
              <a:gd name="connsiteX0" fmla="*/ 9160482 w 9160482"/>
              <a:gd name="connsiteY0" fmla="*/ 0 h 930293"/>
              <a:gd name="connsiteX1" fmla="*/ 0 w 9160482"/>
              <a:gd name="connsiteY1" fmla="*/ 855841 h 930293"/>
              <a:gd name="connsiteX2" fmla="*/ 2384 w 9160482"/>
              <a:gd name="connsiteY2" fmla="*/ 930293 h 930293"/>
              <a:gd name="connsiteX3" fmla="*/ 9155715 w 9160482"/>
              <a:gd name="connsiteY3" fmla="*/ 74451 h 930293"/>
              <a:gd name="connsiteX4" fmla="*/ 9160482 w 9160482"/>
              <a:gd name="connsiteY4" fmla="*/ 0 h 930293"/>
              <a:gd name="connsiteX0" fmla="*/ 9072286 w 9155715"/>
              <a:gd name="connsiteY0" fmla="*/ 0 h 885050"/>
              <a:gd name="connsiteX1" fmla="*/ 0 w 9155715"/>
              <a:gd name="connsiteY1" fmla="*/ 810598 h 885050"/>
              <a:gd name="connsiteX2" fmla="*/ 2384 w 9155715"/>
              <a:gd name="connsiteY2" fmla="*/ 885050 h 885050"/>
              <a:gd name="connsiteX3" fmla="*/ 9155715 w 9155715"/>
              <a:gd name="connsiteY3" fmla="*/ 29208 h 885050"/>
              <a:gd name="connsiteX4" fmla="*/ 9072286 w 9155715"/>
              <a:gd name="connsiteY4" fmla="*/ 0 h 885050"/>
              <a:gd name="connsiteX0" fmla="*/ 9155715 w 9155715"/>
              <a:gd name="connsiteY0" fmla="*/ 0 h 930294"/>
              <a:gd name="connsiteX1" fmla="*/ 0 w 9155715"/>
              <a:gd name="connsiteY1" fmla="*/ 855842 h 930294"/>
              <a:gd name="connsiteX2" fmla="*/ 2384 w 9155715"/>
              <a:gd name="connsiteY2" fmla="*/ 930294 h 930294"/>
              <a:gd name="connsiteX3" fmla="*/ 9155715 w 9155715"/>
              <a:gd name="connsiteY3" fmla="*/ 74452 h 930294"/>
              <a:gd name="connsiteX4" fmla="*/ 9155715 w 9155715"/>
              <a:gd name="connsiteY4" fmla="*/ 0 h 9302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5715" h="930294">
                <a:moveTo>
                  <a:pt x="9155715" y="0"/>
                </a:moveTo>
                <a:lnTo>
                  <a:pt x="0" y="855842"/>
                </a:lnTo>
                <a:cubicBezTo>
                  <a:pt x="795" y="884628"/>
                  <a:pt x="1589" y="901508"/>
                  <a:pt x="2384" y="930294"/>
                </a:cubicBezTo>
                <a:lnTo>
                  <a:pt x="9155715" y="74452"/>
                </a:lnTo>
                <a:lnTo>
                  <a:pt x="9155715"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Date Placeholder 2"/>
          <p:cNvSpPr>
            <a:spLocks noGrp="1"/>
          </p:cNvSpPr>
          <p:nvPr>
            <p:ph type="dt" sz="half" idx="10"/>
          </p:nvPr>
        </p:nvSpPr>
        <p:spPr/>
        <p:txBody>
          <a:bodyPr/>
          <a:lstStyle/>
          <a:p>
            <a:fld id="{9F95C260-449D-4240-979A-E99AA935C939}" type="datetimeFigureOut">
              <a:rPr lang="en-US" smtClean="0"/>
              <a:pPr/>
              <a:t>9/20/2014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107B67-76BF-4F75-A77B-57CE5B30DA4E}"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Freeform 4"/>
          <p:cNvSpPr/>
          <p:nvPr/>
        </p:nvSpPr>
        <p:spPr>
          <a:xfrm>
            <a:off x="0" y="5731667"/>
            <a:ext cx="9147178" cy="1126333"/>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818007 h 1075182"/>
              <a:gd name="connsiteX1" fmla="*/ 9124990 w 9144000"/>
              <a:gd name="connsiteY1" fmla="*/ 0 h 1075182"/>
              <a:gd name="connsiteX2" fmla="*/ 9144000 w 9144000"/>
              <a:gd name="connsiteY2" fmla="*/ 1075182 h 1075182"/>
              <a:gd name="connsiteX3" fmla="*/ 0 w 9144000"/>
              <a:gd name="connsiteY3" fmla="*/ 1065657 h 1075182"/>
              <a:gd name="connsiteX4" fmla="*/ 20 w 9144000"/>
              <a:gd name="connsiteY4" fmla="*/ 818007 h 1075182"/>
              <a:gd name="connsiteX0" fmla="*/ 20 w 9124990"/>
              <a:gd name="connsiteY0" fmla="*/ 818007 h 1065657"/>
              <a:gd name="connsiteX1" fmla="*/ 9124990 w 9124990"/>
              <a:gd name="connsiteY1" fmla="*/ 0 h 1065657"/>
              <a:gd name="connsiteX2" fmla="*/ 8854092 w 9124990"/>
              <a:gd name="connsiteY2" fmla="*/ 585026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9122615 w 9124990"/>
              <a:gd name="connsiteY2" fmla="*/ 1063889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8766171 w 9124990"/>
              <a:gd name="connsiteY2" fmla="*/ 508228 h 1065657"/>
              <a:gd name="connsiteX3" fmla="*/ 0 w 9124990"/>
              <a:gd name="connsiteY3" fmla="*/ 1065657 h 1065657"/>
              <a:gd name="connsiteX4" fmla="*/ 20 w 9124990"/>
              <a:gd name="connsiteY4" fmla="*/ 818007 h 1065657"/>
              <a:gd name="connsiteX0" fmla="*/ 20 w 9128161"/>
              <a:gd name="connsiteY0" fmla="*/ 818007 h 1068407"/>
              <a:gd name="connsiteX1" fmla="*/ 9124990 w 9128161"/>
              <a:gd name="connsiteY1" fmla="*/ 0 h 1068407"/>
              <a:gd name="connsiteX2" fmla="*/ 9127369 w 9128161"/>
              <a:gd name="connsiteY2" fmla="*/ 1068407 h 1068407"/>
              <a:gd name="connsiteX3" fmla="*/ 0 w 9128161"/>
              <a:gd name="connsiteY3" fmla="*/ 1065657 h 1068407"/>
              <a:gd name="connsiteX4" fmla="*/ 20 w 9128161"/>
              <a:gd name="connsiteY4" fmla="*/ 818007 h 1068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8161" h="1068407">
                <a:moveTo>
                  <a:pt x="20" y="818007"/>
                </a:moveTo>
                <a:lnTo>
                  <a:pt x="9124990" y="0"/>
                </a:lnTo>
                <a:cubicBezTo>
                  <a:pt x="9124198" y="354630"/>
                  <a:pt x="9128161" y="713777"/>
                  <a:pt x="9127369" y="1068407"/>
                </a:cubicBezTo>
                <a:lnTo>
                  <a:pt x="0" y="1065657"/>
                </a:lnTo>
                <a:cubicBezTo>
                  <a:pt x="7" y="983107"/>
                  <a:pt x="13" y="900557"/>
                  <a:pt x="20" y="818007"/>
                </a:cubicBezTo>
                <a:close/>
              </a:path>
            </a:pathLst>
          </a:custGeom>
          <a:gradFill>
            <a:gsLst>
              <a:gs pos="39000">
                <a:schemeClr val="accent3"/>
              </a:gs>
              <a:gs pos="50000">
                <a:schemeClr val="accent3">
                  <a:lumMod val="40000"/>
                  <a:lumOff val="60000"/>
                </a:schemeClr>
              </a:gs>
              <a:gs pos="58000">
                <a:schemeClr val="accent3"/>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6" name="Freeform 5"/>
          <p:cNvSpPr/>
          <p:nvPr/>
        </p:nvSpPr>
        <p:spPr>
          <a:xfrm>
            <a:off x="0" y="5381627"/>
            <a:ext cx="3286124" cy="1207294"/>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6996854"/>
              <a:gd name="connsiteY0" fmla="*/ 0 h 1571625"/>
              <a:gd name="connsiteX1" fmla="*/ 6996854 w 6996854"/>
              <a:gd name="connsiteY1" fmla="*/ 1266825 h 1571625"/>
              <a:gd name="connsiteX2" fmla="*/ 0 w 6996854"/>
              <a:gd name="connsiteY2" fmla="*/ 1571625 h 1571625"/>
              <a:gd name="connsiteX3" fmla="*/ 0 w 6996854"/>
              <a:gd name="connsiteY3" fmla="*/ 0 h 1571625"/>
              <a:gd name="connsiteX0" fmla="*/ 0 w 7583417"/>
              <a:gd name="connsiteY0" fmla="*/ 0 h 800100"/>
              <a:gd name="connsiteX1" fmla="*/ 7583417 w 7583417"/>
              <a:gd name="connsiteY1" fmla="*/ 495300 h 800100"/>
              <a:gd name="connsiteX2" fmla="*/ 586563 w 7583417"/>
              <a:gd name="connsiteY2" fmla="*/ 800100 h 800100"/>
              <a:gd name="connsiteX3" fmla="*/ 0 w 7583417"/>
              <a:gd name="connsiteY3" fmla="*/ 0 h 800100"/>
              <a:gd name="connsiteX0" fmla="*/ 0 w 7017803"/>
              <a:gd name="connsiteY0" fmla="*/ 0 h 1200150"/>
              <a:gd name="connsiteX1" fmla="*/ 7017803 w 7017803"/>
              <a:gd name="connsiteY1" fmla="*/ 895350 h 1200150"/>
              <a:gd name="connsiteX2" fmla="*/ 20949 w 7017803"/>
              <a:gd name="connsiteY2" fmla="*/ 1200150 h 1200150"/>
              <a:gd name="connsiteX3" fmla="*/ 0 w 7017803"/>
              <a:gd name="connsiteY3" fmla="*/ 0 h 1200150"/>
              <a:gd name="connsiteX0" fmla="*/ 0 w 6410292"/>
              <a:gd name="connsiteY0" fmla="*/ 0 h 1752600"/>
              <a:gd name="connsiteX1" fmla="*/ 6410292 w 6410292"/>
              <a:gd name="connsiteY1" fmla="*/ 1752600 h 1752600"/>
              <a:gd name="connsiteX2" fmla="*/ 20949 w 6410292"/>
              <a:gd name="connsiteY2" fmla="*/ 1200150 h 1752600"/>
              <a:gd name="connsiteX3" fmla="*/ 0 w 6410292"/>
              <a:gd name="connsiteY3" fmla="*/ 0 h 1752600"/>
              <a:gd name="connsiteX0" fmla="*/ 0 w 7227290"/>
              <a:gd name="connsiteY0" fmla="*/ 0 h 1200150"/>
              <a:gd name="connsiteX1" fmla="*/ 7227290 w 7227290"/>
              <a:gd name="connsiteY1" fmla="*/ 885825 h 1200150"/>
              <a:gd name="connsiteX2" fmla="*/ 20949 w 7227290"/>
              <a:gd name="connsiteY2" fmla="*/ 1200150 h 1200150"/>
              <a:gd name="connsiteX3" fmla="*/ 0 w 7227290"/>
              <a:gd name="connsiteY3" fmla="*/ 0 h 1200150"/>
              <a:gd name="connsiteX0" fmla="*/ 0 w 7227290"/>
              <a:gd name="connsiteY0" fmla="*/ 0 h 885825"/>
              <a:gd name="connsiteX1" fmla="*/ 7227290 w 7227290"/>
              <a:gd name="connsiteY1" fmla="*/ 885825 h 885825"/>
              <a:gd name="connsiteX2" fmla="*/ 555141 w 7227290"/>
              <a:gd name="connsiteY2" fmla="*/ 862013 h 885825"/>
              <a:gd name="connsiteX3" fmla="*/ 0 w 7227290"/>
              <a:gd name="connsiteY3" fmla="*/ 0 h 885825"/>
              <a:gd name="connsiteX0" fmla="*/ 0 w 7227290"/>
              <a:gd name="connsiteY0" fmla="*/ 0 h 1207294"/>
              <a:gd name="connsiteX1" fmla="*/ 7227290 w 7227290"/>
              <a:gd name="connsiteY1" fmla="*/ 885825 h 1207294"/>
              <a:gd name="connsiteX2" fmla="*/ 0 w 7227290"/>
              <a:gd name="connsiteY2" fmla="*/ 1207294 h 1207294"/>
              <a:gd name="connsiteX3" fmla="*/ 0 w 7227290"/>
              <a:gd name="connsiteY3" fmla="*/ 0 h 1207294"/>
            </a:gdLst>
            <a:ahLst/>
            <a:cxnLst>
              <a:cxn ang="0">
                <a:pos x="connsiteX0" y="connsiteY0"/>
              </a:cxn>
              <a:cxn ang="0">
                <a:pos x="connsiteX1" y="connsiteY1"/>
              </a:cxn>
              <a:cxn ang="0">
                <a:pos x="connsiteX2" y="connsiteY2"/>
              </a:cxn>
              <a:cxn ang="0">
                <a:pos x="connsiteX3" y="connsiteY3"/>
              </a:cxn>
            </a:cxnLst>
            <a:rect l="l" t="t" r="r" b="b"/>
            <a:pathLst>
              <a:path w="7227290" h="1207294">
                <a:moveTo>
                  <a:pt x="0" y="0"/>
                </a:moveTo>
                <a:lnTo>
                  <a:pt x="7227290" y="885825"/>
                </a:lnTo>
                <a:lnTo>
                  <a:pt x="0" y="1207294"/>
                </a:lnTo>
                <a:lnTo>
                  <a:pt x="0" y="0"/>
                </a:lnTo>
                <a:close/>
              </a:path>
            </a:pathLst>
          </a:custGeom>
          <a:gradFill>
            <a:gsLst>
              <a:gs pos="0">
                <a:srgbClr val="000000"/>
              </a:gs>
              <a:gs pos="24000">
                <a:srgbClr val="333333"/>
              </a:gs>
              <a:gs pos="90000">
                <a:srgbClr val="0000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p:nvPr/>
        </p:nvSpPr>
        <p:spPr>
          <a:xfrm>
            <a:off x="-2382" y="5696242"/>
            <a:ext cx="9146382" cy="930294"/>
          </a:xfrm>
          <a:custGeom>
            <a:avLst/>
            <a:gdLst>
              <a:gd name="connsiteX0" fmla="*/ 9153331 w 9153331"/>
              <a:gd name="connsiteY0" fmla="*/ 0 h 951723"/>
              <a:gd name="connsiteX1" fmla="*/ 0 w 9153331"/>
              <a:gd name="connsiteY1" fmla="*/ 867747 h 951723"/>
              <a:gd name="connsiteX2" fmla="*/ 0 w 9153331"/>
              <a:gd name="connsiteY2" fmla="*/ 951723 h 951723"/>
              <a:gd name="connsiteX3" fmla="*/ 9153331 w 9153331"/>
              <a:gd name="connsiteY3" fmla="*/ 83976 h 951723"/>
              <a:gd name="connsiteX4" fmla="*/ 9153331 w 9153331"/>
              <a:gd name="connsiteY4" fmla="*/ 0 h 951723"/>
              <a:gd name="connsiteX0" fmla="*/ 9153331 w 9153331"/>
              <a:gd name="connsiteY0" fmla="*/ 0 h 951723"/>
              <a:gd name="connsiteX1" fmla="*/ 107265 w 9153331"/>
              <a:gd name="connsiteY1" fmla="*/ 901085 h 951723"/>
              <a:gd name="connsiteX2" fmla="*/ 0 w 9153331"/>
              <a:gd name="connsiteY2" fmla="*/ 951723 h 951723"/>
              <a:gd name="connsiteX3" fmla="*/ 9153331 w 9153331"/>
              <a:gd name="connsiteY3" fmla="*/ 83976 h 951723"/>
              <a:gd name="connsiteX4" fmla="*/ 9153331 w 9153331"/>
              <a:gd name="connsiteY4" fmla="*/ 0 h 951723"/>
              <a:gd name="connsiteX0" fmla="*/ 9155715 w 9155715"/>
              <a:gd name="connsiteY0" fmla="*/ 0 h 951723"/>
              <a:gd name="connsiteX1" fmla="*/ 0 w 9155715"/>
              <a:gd name="connsiteY1" fmla="*/ 865366 h 951723"/>
              <a:gd name="connsiteX2" fmla="*/ 2384 w 9155715"/>
              <a:gd name="connsiteY2" fmla="*/ 951723 h 951723"/>
              <a:gd name="connsiteX3" fmla="*/ 9155715 w 9155715"/>
              <a:gd name="connsiteY3" fmla="*/ 83976 h 951723"/>
              <a:gd name="connsiteX4" fmla="*/ 9155715 w 9155715"/>
              <a:gd name="connsiteY4" fmla="*/ 0 h 951723"/>
              <a:gd name="connsiteX0" fmla="*/ 9155715 w 9155715"/>
              <a:gd name="connsiteY0" fmla="*/ 0 h 894573"/>
              <a:gd name="connsiteX1" fmla="*/ 0 w 9155715"/>
              <a:gd name="connsiteY1" fmla="*/ 865366 h 894573"/>
              <a:gd name="connsiteX2" fmla="*/ 197847 w 9155715"/>
              <a:gd name="connsiteY2" fmla="*/ 894573 h 894573"/>
              <a:gd name="connsiteX3" fmla="*/ 9155715 w 9155715"/>
              <a:gd name="connsiteY3" fmla="*/ 83976 h 894573"/>
              <a:gd name="connsiteX4" fmla="*/ 9155715 w 9155715"/>
              <a:gd name="connsiteY4" fmla="*/ 0 h 894573"/>
              <a:gd name="connsiteX0" fmla="*/ 9155715 w 9155715"/>
              <a:gd name="connsiteY0" fmla="*/ 0 h 946961"/>
              <a:gd name="connsiteX1" fmla="*/ 0 w 9155715"/>
              <a:gd name="connsiteY1" fmla="*/ 865366 h 946961"/>
              <a:gd name="connsiteX2" fmla="*/ 4768 w 9155715"/>
              <a:gd name="connsiteY2" fmla="*/ 946961 h 946961"/>
              <a:gd name="connsiteX3" fmla="*/ 9155715 w 9155715"/>
              <a:gd name="connsiteY3" fmla="*/ 83976 h 946961"/>
              <a:gd name="connsiteX4" fmla="*/ 9155715 w 9155715"/>
              <a:gd name="connsiteY4" fmla="*/ 0 h 946961"/>
              <a:gd name="connsiteX0" fmla="*/ 9155715 w 9155715"/>
              <a:gd name="connsiteY0" fmla="*/ 0 h 894574"/>
              <a:gd name="connsiteX1" fmla="*/ 0 w 9155715"/>
              <a:gd name="connsiteY1" fmla="*/ 865366 h 894574"/>
              <a:gd name="connsiteX2" fmla="*/ 97732 w 9155715"/>
              <a:gd name="connsiteY2" fmla="*/ 894574 h 894574"/>
              <a:gd name="connsiteX3" fmla="*/ 9155715 w 9155715"/>
              <a:gd name="connsiteY3" fmla="*/ 83976 h 894574"/>
              <a:gd name="connsiteX4" fmla="*/ 9155715 w 9155715"/>
              <a:gd name="connsiteY4" fmla="*/ 0 h 894574"/>
              <a:gd name="connsiteX0" fmla="*/ 9155715 w 9155715"/>
              <a:gd name="connsiteY0" fmla="*/ 0 h 939818"/>
              <a:gd name="connsiteX1" fmla="*/ 0 w 9155715"/>
              <a:gd name="connsiteY1" fmla="*/ 865366 h 939818"/>
              <a:gd name="connsiteX2" fmla="*/ 2384 w 9155715"/>
              <a:gd name="connsiteY2" fmla="*/ 939818 h 939818"/>
              <a:gd name="connsiteX3" fmla="*/ 9155715 w 9155715"/>
              <a:gd name="connsiteY3" fmla="*/ 83976 h 939818"/>
              <a:gd name="connsiteX4" fmla="*/ 9155715 w 9155715"/>
              <a:gd name="connsiteY4" fmla="*/ 0 h 939818"/>
              <a:gd name="connsiteX0" fmla="*/ 9015078 w 9155715"/>
              <a:gd name="connsiteY0" fmla="*/ 0 h 873143"/>
              <a:gd name="connsiteX1" fmla="*/ 0 w 9155715"/>
              <a:gd name="connsiteY1" fmla="*/ 798691 h 873143"/>
              <a:gd name="connsiteX2" fmla="*/ 2384 w 9155715"/>
              <a:gd name="connsiteY2" fmla="*/ 873143 h 873143"/>
              <a:gd name="connsiteX3" fmla="*/ 9155715 w 9155715"/>
              <a:gd name="connsiteY3" fmla="*/ 17301 h 873143"/>
              <a:gd name="connsiteX4" fmla="*/ 9015078 w 9155715"/>
              <a:gd name="connsiteY4" fmla="*/ 0 h 873143"/>
              <a:gd name="connsiteX0" fmla="*/ 9160482 w 9160482"/>
              <a:gd name="connsiteY0" fmla="*/ 0 h 930293"/>
              <a:gd name="connsiteX1" fmla="*/ 0 w 9160482"/>
              <a:gd name="connsiteY1" fmla="*/ 855841 h 930293"/>
              <a:gd name="connsiteX2" fmla="*/ 2384 w 9160482"/>
              <a:gd name="connsiteY2" fmla="*/ 930293 h 930293"/>
              <a:gd name="connsiteX3" fmla="*/ 9155715 w 9160482"/>
              <a:gd name="connsiteY3" fmla="*/ 74451 h 930293"/>
              <a:gd name="connsiteX4" fmla="*/ 9160482 w 9160482"/>
              <a:gd name="connsiteY4" fmla="*/ 0 h 930293"/>
              <a:gd name="connsiteX0" fmla="*/ 9072286 w 9155715"/>
              <a:gd name="connsiteY0" fmla="*/ 0 h 885050"/>
              <a:gd name="connsiteX1" fmla="*/ 0 w 9155715"/>
              <a:gd name="connsiteY1" fmla="*/ 810598 h 885050"/>
              <a:gd name="connsiteX2" fmla="*/ 2384 w 9155715"/>
              <a:gd name="connsiteY2" fmla="*/ 885050 h 885050"/>
              <a:gd name="connsiteX3" fmla="*/ 9155715 w 9155715"/>
              <a:gd name="connsiteY3" fmla="*/ 29208 h 885050"/>
              <a:gd name="connsiteX4" fmla="*/ 9072286 w 9155715"/>
              <a:gd name="connsiteY4" fmla="*/ 0 h 885050"/>
              <a:gd name="connsiteX0" fmla="*/ 9155715 w 9155715"/>
              <a:gd name="connsiteY0" fmla="*/ 0 h 930294"/>
              <a:gd name="connsiteX1" fmla="*/ 0 w 9155715"/>
              <a:gd name="connsiteY1" fmla="*/ 855842 h 930294"/>
              <a:gd name="connsiteX2" fmla="*/ 2384 w 9155715"/>
              <a:gd name="connsiteY2" fmla="*/ 930294 h 930294"/>
              <a:gd name="connsiteX3" fmla="*/ 9155715 w 9155715"/>
              <a:gd name="connsiteY3" fmla="*/ 74452 h 930294"/>
              <a:gd name="connsiteX4" fmla="*/ 9155715 w 9155715"/>
              <a:gd name="connsiteY4" fmla="*/ 0 h 9302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5715" h="930294">
                <a:moveTo>
                  <a:pt x="9155715" y="0"/>
                </a:moveTo>
                <a:lnTo>
                  <a:pt x="0" y="855842"/>
                </a:lnTo>
                <a:cubicBezTo>
                  <a:pt x="795" y="884628"/>
                  <a:pt x="1589" y="901508"/>
                  <a:pt x="2384" y="930294"/>
                </a:cubicBezTo>
                <a:lnTo>
                  <a:pt x="9155715" y="74452"/>
                </a:lnTo>
                <a:lnTo>
                  <a:pt x="9155715"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196" y="5347020"/>
            <a:ext cx="3426231" cy="944725"/>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 name="connsiteX0" fmla="*/ 1 w 7605568"/>
              <a:gd name="connsiteY0" fmla="*/ 0 h 897732"/>
              <a:gd name="connsiteX1" fmla="*/ 0 w 7605568"/>
              <a:gd name="connsiteY1" fmla="*/ 75665 h 897732"/>
              <a:gd name="connsiteX2" fmla="*/ 2830674 w 7605568"/>
              <a:gd name="connsiteY2" fmla="*/ 806612 h 897732"/>
              <a:gd name="connsiteX3" fmla="*/ 7605568 w 7605568"/>
              <a:gd name="connsiteY3" fmla="*/ 897732 h 897732"/>
              <a:gd name="connsiteX4" fmla="*/ 1 w 7605568"/>
              <a:gd name="connsiteY4" fmla="*/ 0 h 897732"/>
              <a:gd name="connsiteX0" fmla="*/ 1 w 2930931"/>
              <a:gd name="connsiteY0" fmla="*/ 0 h 806612"/>
              <a:gd name="connsiteX1" fmla="*/ 0 w 2930931"/>
              <a:gd name="connsiteY1" fmla="*/ 75665 h 806612"/>
              <a:gd name="connsiteX2" fmla="*/ 2830674 w 2930931"/>
              <a:gd name="connsiteY2" fmla="*/ 806612 h 806612"/>
              <a:gd name="connsiteX3" fmla="*/ 2930931 w 2930931"/>
              <a:gd name="connsiteY3" fmla="*/ 785765 h 806612"/>
              <a:gd name="connsiteX4" fmla="*/ 1 w 2930931"/>
              <a:gd name="connsiteY4" fmla="*/ 0 h 806612"/>
              <a:gd name="connsiteX0" fmla="*/ 1 w 3204530"/>
              <a:gd name="connsiteY0" fmla="*/ 0 h 944725"/>
              <a:gd name="connsiteX1" fmla="*/ 0 w 3204530"/>
              <a:gd name="connsiteY1" fmla="*/ 75665 h 944725"/>
              <a:gd name="connsiteX2" fmla="*/ 3204530 w 3204530"/>
              <a:gd name="connsiteY2" fmla="*/ 944725 h 944725"/>
              <a:gd name="connsiteX3" fmla="*/ 2930931 w 3204530"/>
              <a:gd name="connsiteY3" fmla="*/ 785765 h 944725"/>
              <a:gd name="connsiteX4" fmla="*/ 1 w 3204530"/>
              <a:gd name="connsiteY4" fmla="*/ 0 h 944725"/>
              <a:gd name="connsiteX0" fmla="*/ 1 w 3426231"/>
              <a:gd name="connsiteY0" fmla="*/ 0 h 944725"/>
              <a:gd name="connsiteX1" fmla="*/ 0 w 3426231"/>
              <a:gd name="connsiteY1" fmla="*/ 75665 h 944725"/>
              <a:gd name="connsiteX2" fmla="*/ 3204530 w 3426231"/>
              <a:gd name="connsiteY2" fmla="*/ 944725 h 944725"/>
              <a:gd name="connsiteX3" fmla="*/ 3426231 w 3426231"/>
              <a:gd name="connsiteY3" fmla="*/ 923877 h 944725"/>
              <a:gd name="connsiteX4" fmla="*/ 1 w 3426231"/>
              <a:gd name="connsiteY4" fmla="*/ 0 h 944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26231" h="944725">
                <a:moveTo>
                  <a:pt x="1" y="0"/>
                </a:moveTo>
                <a:cubicBezTo>
                  <a:pt x="1" y="25222"/>
                  <a:pt x="0" y="50443"/>
                  <a:pt x="0" y="75665"/>
                </a:cubicBezTo>
                <a:lnTo>
                  <a:pt x="3204530" y="944725"/>
                </a:lnTo>
                <a:lnTo>
                  <a:pt x="3426231" y="923877"/>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fld id="{9F95C260-449D-4240-979A-E99AA935C939}" type="datetimeFigureOut">
              <a:rPr lang="en-US" smtClean="0"/>
              <a:pPr/>
              <a:t>9/20/2014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107B67-76BF-4F75-A77B-57CE5B30DA4E}"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Freeform 7"/>
          <p:cNvSpPr/>
          <p:nvPr/>
        </p:nvSpPr>
        <p:spPr>
          <a:xfrm>
            <a:off x="1" y="5010151"/>
            <a:ext cx="7439025" cy="157162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Lst>
            <a:ahLst/>
            <a:cxnLst>
              <a:cxn ang="0">
                <a:pos x="connsiteX0" y="connsiteY0"/>
              </a:cxn>
              <a:cxn ang="0">
                <a:pos x="connsiteX1" y="connsiteY1"/>
              </a:cxn>
              <a:cxn ang="0">
                <a:pos x="connsiteX2" y="connsiteY2"/>
              </a:cxn>
              <a:cxn ang="0">
                <a:pos x="connsiteX3" y="connsiteY3"/>
              </a:cxn>
            </a:cxnLst>
            <a:rect l="l" t="t" r="r" b="b"/>
            <a:pathLst>
              <a:path w="7415827" h="1571625">
                <a:moveTo>
                  <a:pt x="0" y="0"/>
                </a:moveTo>
                <a:lnTo>
                  <a:pt x="7415827" y="866775"/>
                </a:lnTo>
                <a:lnTo>
                  <a:pt x="0" y="1571625"/>
                </a:lnTo>
                <a:lnTo>
                  <a:pt x="0" y="0"/>
                </a:lnTo>
                <a:close/>
              </a:path>
            </a:pathLst>
          </a:custGeom>
          <a:gradFill>
            <a:gsLst>
              <a:gs pos="0">
                <a:srgbClr val="000000"/>
              </a:gs>
              <a:gs pos="24000">
                <a:srgbClr val="333333"/>
              </a:gs>
              <a:gs pos="90000">
                <a:srgbClr val="0000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p:nvSpPr>
        <p:spPr>
          <a:xfrm>
            <a:off x="0" y="5731667"/>
            <a:ext cx="9147178" cy="1126333"/>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818007 h 1075182"/>
              <a:gd name="connsiteX1" fmla="*/ 9124990 w 9144000"/>
              <a:gd name="connsiteY1" fmla="*/ 0 h 1075182"/>
              <a:gd name="connsiteX2" fmla="*/ 9144000 w 9144000"/>
              <a:gd name="connsiteY2" fmla="*/ 1075182 h 1075182"/>
              <a:gd name="connsiteX3" fmla="*/ 0 w 9144000"/>
              <a:gd name="connsiteY3" fmla="*/ 1065657 h 1075182"/>
              <a:gd name="connsiteX4" fmla="*/ 20 w 9144000"/>
              <a:gd name="connsiteY4" fmla="*/ 818007 h 1075182"/>
              <a:gd name="connsiteX0" fmla="*/ 20 w 9124990"/>
              <a:gd name="connsiteY0" fmla="*/ 818007 h 1065657"/>
              <a:gd name="connsiteX1" fmla="*/ 9124990 w 9124990"/>
              <a:gd name="connsiteY1" fmla="*/ 0 h 1065657"/>
              <a:gd name="connsiteX2" fmla="*/ 8854092 w 9124990"/>
              <a:gd name="connsiteY2" fmla="*/ 585026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9122615 w 9124990"/>
              <a:gd name="connsiteY2" fmla="*/ 1063889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8766171 w 9124990"/>
              <a:gd name="connsiteY2" fmla="*/ 508228 h 1065657"/>
              <a:gd name="connsiteX3" fmla="*/ 0 w 9124990"/>
              <a:gd name="connsiteY3" fmla="*/ 1065657 h 1065657"/>
              <a:gd name="connsiteX4" fmla="*/ 20 w 9124990"/>
              <a:gd name="connsiteY4" fmla="*/ 818007 h 1065657"/>
              <a:gd name="connsiteX0" fmla="*/ 20 w 9128161"/>
              <a:gd name="connsiteY0" fmla="*/ 818007 h 1068407"/>
              <a:gd name="connsiteX1" fmla="*/ 9124990 w 9128161"/>
              <a:gd name="connsiteY1" fmla="*/ 0 h 1068407"/>
              <a:gd name="connsiteX2" fmla="*/ 9127369 w 9128161"/>
              <a:gd name="connsiteY2" fmla="*/ 1068407 h 1068407"/>
              <a:gd name="connsiteX3" fmla="*/ 0 w 9128161"/>
              <a:gd name="connsiteY3" fmla="*/ 1065657 h 1068407"/>
              <a:gd name="connsiteX4" fmla="*/ 20 w 9128161"/>
              <a:gd name="connsiteY4" fmla="*/ 818007 h 1068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8161" h="1068407">
                <a:moveTo>
                  <a:pt x="20" y="818007"/>
                </a:moveTo>
                <a:lnTo>
                  <a:pt x="9124990" y="0"/>
                </a:lnTo>
                <a:cubicBezTo>
                  <a:pt x="9124198" y="354630"/>
                  <a:pt x="9128161" y="713777"/>
                  <a:pt x="9127369" y="1068407"/>
                </a:cubicBezTo>
                <a:lnTo>
                  <a:pt x="0" y="1065657"/>
                </a:lnTo>
                <a:cubicBezTo>
                  <a:pt x="7" y="983107"/>
                  <a:pt x="13" y="900557"/>
                  <a:pt x="20" y="818007"/>
                </a:cubicBezTo>
                <a:close/>
              </a:path>
            </a:pathLst>
          </a:custGeom>
          <a:gradFill>
            <a:gsLst>
              <a:gs pos="39000">
                <a:schemeClr val="accent1"/>
              </a:gs>
              <a:gs pos="50000">
                <a:schemeClr val="accent1">
                  <a:lumMod val="40000"/>
                  <a:lumOff val="60000"/>
                </a:schemeClr>
              </a:gs>
              <a:gs pos="58000">
                <a:schemeClr val="accent1"/>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a:xfrm>
            <a:off x="676656" y="609600"/>
            <a:ext cx="3383280" cy="914400"/>
          </a:xfrm>
        </p:spPr>
        <p:txBody>
          <a:bodyPr anchor="b">
            <a:noAutofit/>
          </a:bodyPr>
          <a:lstStyle>
            <a:lvl1pPr algn="l">
              <a:defRPr sz="2200" b="0" i="0" cap="none" baseline="0">
                <a:solidFill>
                  <a:schemeClr val="tx2"/>
                </a:solidFill>
              </a:defRPr>
            </a:lvl1pPr>
          </a:lstStyle>
          <a:p>
            <a:r>
              <a:rPr lang="en-US" smtClean="0"/>
              <a:t>Click to edit Master title style</a:t>
            </a:r>
            <a:endParaRPr lang="en-US" dirty="0"/>
          </a:p>
        </p:txBody>
      </p:sp>
      <p:sp>
        <p:nvSpPr>
          <p:cNvPr id="10" name="Freeform 9"/>
          <p:cNvSpPr/>
          <p:nvPr/>
        </p:nvSpPr>
        <p:spPr>
          <a:xfrm>
            <a:off x="0" y="4973410"/>
            <a:ext cx="7674867" cy="928299"/>
          </a:xfrm>
          <a:custGeom>
            <a:avLst/>
            <a:gdLst>
              <a:gd name="connsiteX0" fmla="*/ 0 w 7548466"/>
              <a:gd name="connsiteY0" fmla="*/ 0 h 933061"/>
              <a:gd name="connsiteX1" fmla="*/ 9331 w 7548466"/>
              <a:gd name="connsiteY1" fmla="*/ 65314 h 933061"/>
              <a:gd name="connsiteX2" fmla="*/ 7221894 w 7548466"/>
              <a:gd name="connsiteY2" fmla="*/ 933061 h 933061"/>
              <a:gd name="connsiteX3" fmla="*/ 7548466 w 7548466"/>
              <a:gd name="connsiteY3" fmla="*/ 914400 h 933061"/>
              <a:gd name="connsiteX4" fmla="*/ 0 w 7548466"/>
              <a:gd name="connsiteY4" fmla="*/ 0 h 933061"/>
              <a:gd name="connsiteX0" fmla="*/ 131163 w 7539135"/>
              <a:gd name="connsiteY0" fmla="*/ 0 h 1042598"/>
              <a:gd name="connsiteX1" fmla="*/ 0 w 7539135"/>
              <a:gd name="connsiteY1" fmla="*/ 174851 h 1042598"/>
              <a:gd name="connsiteX2" fmla="*/ 7212563 w 7539135"/>
              <a:gd name="connsiteY2" fmla="*/ 1042598 h 1042598"/>
              <a:gd name="connsiteX3" fmla="*/ 7539135 w 7539135"/>
              <a:gd name="connsiteY3" fmla="*/ 1023937 h 1042598"/>
              <a:gd name="connsiteX4" fmla="*/ 131163 w 7539135"/>
              <a:gd name="connsiteY4" fmla="*/ 0 h 1042598"/>
              <a:gd name="connsiteX0" fmla="*/ 0 w 7407972"/>
              <a:gd name="connsiteY0" fmla="*/ 0 h 1042598"/>
              <a:gd name="connsiteX1" fmla="*/ 85531 w 7407972"/>
              <a:gd name="connsiteY1" fmla="*/ 134370 h 1042598"/>
              <a:gd name="connsiteX2" fmla="*/ 7081400 w 7407972"/>
              <a:gd name="connsiteY2" fmla="*/ 1042598 h 1042598"/>
              <a:gd name="connsiteX3" fmla="*/ 7407972 w 7407972"/>
              <a:gd name="connsiteY3" fmla="*/ 1023937 h 1042598"/>
              <a:gd name="connsiteX4" fmla="*/ 0 w 7407972"/>
              <a:gd name="connsiteY4" fmla="*/ 0 h 1042598"/>
              <a:gd name="connsiteX0" fmla="*/ 131163 w 7539135"/>
              <a:gd name="connsiteY0" fmla="*/ 0 h 1042598"/>
              <a:gd name="connsiteX1" fmla="*/ 0 w 7539135"/>
              <a:gd name="connsiteY1" fmla="*/ 193902 h 1042598"/>
              <a:gd name="connsiteX2" fmla="*/ 7212563 w 7539135"/>
              <a:gd name="connsiteY2" fmla="*/ 1042598 h 1042598"/>
              <a:gd name="connsiteX3" fmla="*/ 7539135 w 7539135"/>
              <a:gd name="connsiteY3" fmla="*/ 1023937 h 1042598"/>
              <a:gd name="connsiteX4" fmla="*/ 131163 w 7539135"/>
              <a:gd name="connsiteY4" fmla="*/ 0 h 1042598"/>
              <a:gd name="connsiteX0" fmla="*/ 59725 w 7539135"/>
              <a:gd name="connsiteY0" fmla="*/ 0 h 892580"/>
              <a:gd name="connsiteX1" fmla="*/ 0 w 7539135"/>
              <a:gd name="connsiteY1" fmla="*/ 43884 h 892580"/>
              <a:gd name="connsiteX2" fmla="*/ 7212563 w 7539135"/>
              <a:gd name="connsiteY2" fmla="*/ 892580 h 892580"/>
              <a:gd name="connsiteX3" fmla="*/ 7539135 w 7539135"/>
              <a:gd name="connsiteY3" fmla="*/ 873919 h 892580"/>
              <a:gd name="connsiteX4" fmla="*/ 59725 w 7539135"/>
              <a:gd name="connsiteY4" fmla="*/ 0 h 892580"/>
              <a:gd name="connsiteX0" fmla="*/ 194 w 7539135"/>
              <a:gd name="connsiteY0" fmla="*/ 0 h 923536"/>
              <a:gd name="connsiteX1" fmla="*/ 0 w 7539135"/>
              <a:gd name="connsiteY1" fmla="*/ 74840 h 923536"/>
              <a:gd name="connsiteX2" fmla="*/ 7212563 w 7539135"/>
              <a:gd name="connsiteY2" fmla="*/ 923536 h 923536"/>
              <a:gd name="connsiteX3" fmla="*/ 7539135 w 7539135"/>
              <a:gd name="connsiteY3" fmla="*/ 904875 h 923536"/>
              <a:gd name="connsiteX4" fmla="*/ 194 w 7539135"/>
              <a:gd name="connsiteY4" fmla="*/ 0 h 923536"/>
              <a:gd name="connsiteX0" fmla="*/ 194 w 7539135"/>
              <a:gd name="connsiteY0" fmla="*/ 0 h 904875"/>
              <a:gd name="connsiteX1" fmla="*/ 0 w 7539135"/>
              <a:gd name="connsiteY1" fmla="*/ 74840 h 904875"/>
              <a:gd name="connsiteX2" fmla="*/ 7212563 w 7539135"/>
              <a:gd name="connsiteY2" fmla="*/ 883055 h 904875"/>
              <a:gd name="connsiteX3" fmla="*/ 7539135 w 7539135"/>
              <a:gd name="connsiteY3" fmla="*/ 904875 h 904875"/>
              <a:gd name="connsiteX4" fmla="*/ 194 w 7539135"/>
              <a:gd name="connsiteY4" fmla="*/ 0 h 904875"/>
              <a:gd name="connsiteX0" fmla="*/ 194 w 7703442"/>
              <a:gd name="connsiteY0" fmla="*/ 0 h 1016794"/>
              <a:gd name="connsiteX1" fmla="*/ 0 w 7703442"/>
              <a:gd name="connsiteY1" fmla="*/ 74840 h 1016794"/>
              <a:gd name="connsiteX2" fmla="*/ 7212563 w 7703442"/>
              <a:gd name="connsiteY2" fmla="*/ 883055 h 1016794"/>
              <a:gd name="connsiteX3" fmla="*/ 7703442 w 7703442"/>
              <a:gd name="connsiteY3" fmla="*/ 1016794 h 1016794"/>
              <a:gd name="connsiteX4" fmla="*/ 194 w 7703442"/>
              <a:gd name="connsiteY4" fmla="*/ 0 h 1016794"/>
              <a:gd name="connsiteX0" fmla="*/ 194 w 7674867"/>
              <a:gd name="connsiteY0" fmla="*/ 0 h 897731"/>
              <a:gd name="connsiteX1" fmla="*/ 0 w 7674867"/>
              <a:gd name="connsiteY1" fmla="*/ 74840 h 897731"/>
              <a:gd name="connsiteX2" fmla="*/ 7212563 w 7674867"/>
              <a:gd name="connsiteY2" fmla="*/ 883055 h 897731"/>
              <a:gd name="connsiteX3" fmla="*/ 7674867 w 7674867"/>
              <a:gd name="connsiteY3" fmla="*/ 897731 h 897731"/>
              <a:gd name="connsiteX4" fmla="*/ 194 w 7674867"/>
              <a:gd name="connsiteY4" fmla="*/ 0 h 897731"/>
              <a:gd name="connsiteX0" fmla="*/ 194 w 7674867"/>
              <a:gd name="connsiteY0" fmla="*/ 0 h 930680"/>
              <a:gd name="connsiteX1" fmla="*/ 0 w 7674867"/>
              <a:gd name="connsiteY1" fmla="*/ 74840 h 930680"/>
              <a:gd name="connsiteX2" fmla="*/ 7293526 w 7674867"/>
              <a:gd name="connsiteY2" fmla="*/ 930680 h 930680"/>
              <a:gd name="connsiteX3" fmla="*/ 7674867 w 7674867"/>
              <a:gd name="connsiteY3" fmla="*/ 897731 h 930680"/>
              <a:gd name="connsiteX4" fmla="*/ 194 w 7674867"/>
              <a:gd name="connsiteY4" fmla="*/ 0 h 930680"/>
              <a:gd name="connsiteX0" fmla="*/ 194 w 7674867"/>
              <a:gd name="connsiteY0" fmla="*/ 0 h 897731"/>
              <a:gd name="connsiteX1" fmla="*/ 0 w 7674867"/>
              <a:gd name="connsiteY1" fmla="*/ 74840 h 897731"/>
              <a:gd name="connsiteX2" fmla="*/ 7293526 w 7674867"/>
              <a:gd name="connsiteY2" fmla="*/ 894961 h 897731"/>
              <a:gd name="connsiteX3" fmla="*/ 7674867 w 7674867"/>
              <a:gd name="connsiteY3" fmla="*/ 897731 h 897731"/>
              <a:gd name="connsiteX4" fmla="*/ 194 w 7674867"/>
              <a:gd name="connsiteY4" fmla="*/ 0 h 897731"/>
              <a:gd name="connsiteX0" fmla="*/ 194 w 7674867"/>
              <a:gd name="connsiteY0" fmla="*/ 0 h 897731"/>
              <a:gd name="connsiteX1" fmla="*/ 0 w 7674867"/>
              <a:gd name="connsiteY1" fmla="*/ 74840 h 897731"/>
              <a:gd name="connsiteX2" fmla="*/ 7238758 w 7674867"/>
              <a:gd name="connsiteY2" fmla="*/ 894961 h 897731"/>
              <a:gd name="connsiteX3" fmla="*/ 7674867 w 7674867"/>
              <a:gd name="connsiteY3" fmla="*/ 897731 h 897731"/>
              <a:gd name="connsiteX4" fmla="*/ 194 w 7674867"/>
              <a:gd name="connsiteY4" fmla="*/ 0 h 897731"/>
              <a:gd name="connsiteX0" fmla="*/ 194 w 7674867"/>
              <a:gd name="connsiteY0" fmla="*/ 0 h 897731"/>
              <a:gd name="connsiteX1" fmla="*/ 0 w 7674867"/>
              <a:gd name="connsiteY1" fmla="*/ 74840 h 897731"/>
              <a:gd name="connsiteX2" fmla="*/ 7298289 w 7674867"/>
              <a:gd name="connsiteY2" fmla="*/ 661599 h 897731"/>
              <a:gd name="connsiteX3" fmla="*/ 7674867 w 7674867"/>
              <a:gd name="connsiteY3" fmla="*/ 897731 h 897731"/>
              <a:gd name="connsiteX4" fmla="*/ 194 w 7674867"/>
              <a:gd name="connsiteY4" fmla="*/ 0 h 897731"/>
              <a:gd name="connsiteX0" fmla="*/ 194 w 7674867"/>
              <a:gd name="connsiteY0" fmla="*/ 0 h 928299"/>
              <a:gd name="connsiteX1" fmla="*/ 0 w 7674867"/>
              <a:gd name="connsiteY1" fmla="*/ 74840 h 928299"/>
              <a:gd name="connsiteX2" fmla="*/ 7298289 w 7674867"/>
              <a:gd name="connsiteY2" fmla="*/ 928299 h 928299"/>
              <a:gd name="connsiteX3" fmla="*/ 7674867 w 7674867"/>
              <a:gd name="connsiteY3" fmla="*/ 897731 h 928299"/>
              <a:gd name="connsiteX4" fmla="*/ 194 w 7674867"/>
              <a:gd name="connsiteY4" fmla="*/ 0 h 9282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74867" h="928299">
                <a:moveTo>
                  <a:pt x="194" y="0"/>
                </a:moveTo>
                <a:cubicBezTo>
                  <a:pt x="129" y="24947"/>
                  <a:pt x="65" y="49893"/>
                  <a:pt x="0" y="74840"/>
                </a:cubicBezTo>
                <a:lnTo>
                  <a:pt x="7298289" y="928299"/>
                </a:lnTo>
                <a:lnTo>
                  <a:pt x="7674867" y="897731"/>
                </a:lnTo>
                <a:lnTo>
                  <a:pt x="194"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2382" y="5696242"/>
            <a:ext cx="9146382" cy="930294"/>
          </a:xfrm>
          <a:custGeom>
            <a:avLst/>
            <a:gdLst>
              <a:gd name="connsiteX0" fmla="*/ 9153331 w 9153331"/>
              <a:gd name="connsiteY0" fmla="*/ 0 h 951723"/>
              <a:gd name="connsiteX1" fmla="*/ 0 w 9153331"/>
              <a:gd name="connsiteY1" fmla="*/ 867747 h 951723"/>
              <a:gd name="connsiteX2" fmla="*/ 0 w 9153331"/>
              <a:gd name="connsiteY2" fmla="*/ 951723 h 951723"/>
              <a:gd name="connsiteX3" fmla="*/ 9153331 w 9153331"/>
              <a:gd name="connsiteY3" fmla="*/ 83976 h 951723"/>
              <a:gd name="connsiteX4" fmla="*/ 9153331 w 9153331"/>
              <a:gd name="connsiteY4" fmla="*/ 0 h 951723"/>
              <a:gd name="connsiteX0" fmla="*/ 9153331 w 9153331"/>
              <a:gd name="connsiteY0" fmla="*/ 0 h 951723"/>
              <a:gd name="connsiteX1" fmla="*/ 107265 w 9153331"/>
              <a:gd name="connsiteY1" fmla="*/ 901085 h 951723"/>
              <a:gd name="connsiteX2" fmla="*/ 0 w 9153331"/>
              <a:gd name="connsiteY2" fmla="*/ 951723 h 951723"/>
              <a:gd name="connsiteX3" fmla="*/ 9153331 w 9153331"/>
              <a:gd name="connsiteY3" fmla="*/ 83976 h 951723"/>
              <a:gd name="connsiteX4" fmla="*/ 9153331 w 9153331"/>
              <a:gd name="connsiteY4" fmla="*/ 0 h 951723"/>
              <a:gd name="connsiteX0" fmla="*/ 9155715 w 9155715"/>
              <a:gd name="connsiteY0" fmla="*/ 0 h 951723"/>
              <a:gd name="connsiteX1" fmla="*/ 0 w 9155715"/>
              <a:gd name="connsiteY1" fmla="*/ 865366 h 951723"/>
              <a:gd name="connsiteX2" fmla="*/ 2384 w 9155715"/>
              <a:gd name="connsiteY2" fmla="*/ 951723 h 951723"/>
              <a:gd name="connsiteX3" fmla="*/ 9155715 w 9155715"/>
              <a:gd name="connsiteY3" fmla="*/ 83976 h 951723"/>
              <a:gd name="connsiteX4" fmla="*/ 9155715 w 9155715"/>
              <a:gd name="connsiteY4" fmla="*/ 0 h 951723"/>
              <a:gd name="connsiteX0" fmla="*/ 9155715 w 9155715"/>
              <a:gd name="connsiteY0" fmla="*/ 0 h 894573"/>
              <a:gd name="connsiteX1" fmla="*/ 0 w 9155715"/>
              <a:gd name="connsiteY1" fmla="*/ 865366 h 894573"/>
              <a:gd name="connsiteX2" fmla="*/ 197847 w 9155715"/>
              <a:gd name="connsiteY2" fmla="*/ 894573 h 894573"/>
              <a:gd name="connsiteX3" fmla="*/ 9155715 w 9155715"/>
              <a:gd name="connsiteY3" fmla="*/ 83976 h 894573"/>
              <a:gd name="connsiteX4" fmla="*/ 9155715 w 9155715"/>
              <a:gd name="connsiteY4" fmla="*/ 0 h 894573"/>
              <a:gd name="connsiteX0" fmla="*/ 9155715 w 9155715"/>
              <a:gd name="connsiteY0" fmla="*/ 0 h 946961"/>
              <a:gd name="connsiteX1" fmla="*/ 0 w 9155715"/>
              <a:gd name="connsiteY1" fmla="*/ 865366 h 946961"/>
              <a:gd name="connsiteX2" fmla="*/ 4768 w 9155715"/>
              <a:gd name="connsiteY2" fmla="*/ 946961 h 946961"/>
              <a:gd name="connsiteX3" fmla="*/ 9155715 w 9155715"/>
              <a:gd name="connsiteY3" fmla="*/ 83976 h 946961"/>
              <a:gd name="connsiteX4" fmla="*/ 9155715 w 9155715"/>
              <a:gd name="connsiteY4" fmla="*/ 0 h 946961"/>
              <a:gd name="connsiteX0" fmla="*/ 9155715 w 9155715"/>
              <a:gd name="connsiteY0" fmla="*/ 0 h 894574"/>
              <a:gd name="connsiteX1" fmla="*/ 0 w 9155715"/>
              <a:gd name="connsiteY1" fmla="*/ 865366 h 894574"/>
              <a:gd name="connsiteX2" fmla="*/ 97732 w 9155715"/>
              <a:gd name="connsiteY2" fmla="*/ 894574 h 894574"/>
              <a:gd name="connsiteX3" fmla="*/ 9155715 w 9155715"/>
              <a:gd name="connsiteY3" fmla="*/ 83976 h 894574"/>
              <a:gd name="connsiteX4" fmla="*/ 9155715 w 9155715"/>
              <a:gd name="connsiteY4" fmla="*/ 0 h 894574"/>
              <a:gd name="connsiteX0" fmla="*/ 9155715 w 9155715"/>
              <a:gd name="connsiteY0" fmla="*/ 0 h 939818"/>
              <a:gd name="connsiteX1" fmla="*/ 0 w 9155715"/>
              <a:gd name="connsiteY1" fmla="*/ 865366 h 939818"/>
              <a:gd name="connsiteX2" fmla="*/ 2384 w 9155715"/>
              <a:gd name="connsiteY2" fmla="*/ 939818 h 939818"/>
              <a:gd name="connsiteX3" fmla="*/ 9155715 w 9155715"/>
              <a:gd name="connsiteY3" fmla="*/ 83976 h 939818"/>
              <a:gd name="connsiteX4" fmla="*/ 9155715 w 9155715"/>
              <a:gd name="connsiteY4" fmla="*/ 0 h 939818"/>
              <a:gd name="connsiteX0" fmla="*/ 9015078 w 9155715"/>
              <a:gd name="connsiteY0" fmla="*/ 0 h 873143"/>
              <a:gd name="connsiteX1" fmla="*/ 0 w 9155715"/>
              <a:gd name="connsiteY1" fmla="*/ 798691 h 873143"/>
              <a:gd name="connsiteX2" fmla="*/ 2384 w 9155715"/>
              <a:gd name="connsiteY2" fmla="*/ 873143 h 873143"/>
              <a:gd name="connsiteX3" fmla="*/ 9155715 w 9155715"/>
              <a:gd name="connsiteY3" fmla="*/ 17301 h 873143"/>
              <a:gd name="connsiteX4" fmla="*/ 9015078 w 9155715"/>
              <a:gd name="connsiteY4" fmla="*/ 0 h 873143"/>
              <a:gd name="connsiteX0" fmla="*/ 9160482 w 9160482"/>
              <a:gd name="connsiteY0" fmla="*/ 0 h 930293"/>
              <a:gd name="connsiteX1" fmla="*/ 0 w 9160482"/>
              <a:gd name="connsiteY1" fmla="*/ 855841 h 930293"/>
              <a:gd name="connsiteX2" fmla="*/ 2384 w 9160482"/>
              <a:gd name="connsiteY2" fmla="*/ 930293 h 930293"/>
              <a:gd name="connsiteX3" fmla="*/ 9155715 w 9160482"/>
              <a:gd name="connsiteY3" fmla="*/ 74451 h 930293"/>
              <a:gd name="connsiteX4" fmla="*/ 9160482 w 9160482"/>
              <a:gd name="connsiteY4" fmla="*/ 0 h 930293"/>
              <a:gd name="connsiteX0" fmla="*/ 9072286 w 9155715"/>
              <a:gd name="connsiteY0" fmla="*/ 0 h 885050"/>
              <a:gd name="connsiteX1" fmla="*/ 0 w 9155715"/>
              <a:gd name="connsiteY1" fmla="*/ 810598 h 885050"/>
              <a:gd name="connsiteX2" fmla="*/ 2384 w 9155715"/>
              <a:gd name="connsiteY2" fmla="*/ 885050 h 885050"/>
              <a:gd name="connsiteX3" fmla="*/ 9155715 w 9155715"/>
              <a:gd name="connsiteY3" fmla="*/ 29208 h 885050"/>
              <a:gd name="connsiteX4" fmla="*/ 9072286 w 9155715"/>
              <a:gd name="connsiteY4" fmla="*/ 0 h 885050"/>
              <a:gd name="connsiteX0" fmla="*/ 9155715 w 9155715"/>
              <a:gd name="connsiteY0" fmla="*/ 0 h 930294"/>
              <a:gd name="connsiteX1" fmla="*/ 0 w 9155715"/>
              <a:gd name="connsiteY1" fmla="*/ 855842 h 930294"/>
              <a:gd name="connsiteX2" fmla="*/ 2384 w 9155715"/>
              <a:gd name="connsiteY2" fmla="*/ 930294 h 930294"/>
              <a:gd name="connsiteX3" fmla="*/ 9155715 w 9155715"/>
              <a:gd name="connsiteY3" fmla="*/ 74452 h 930294"/>
              <a:gd name="connsiteX4" fmla="*/ 9155715 w 9155715"/>
              <a:gd name="connsiteY4" fmla="*/ 0 h 9302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5715" h="930294">
                <a:moveTo>
                  <a:pt x="9155715" y="0"/>
                </a:moveTo>
                <a:lnTo>
                  <a:pt x="0" y="855842"/>
                </a:lnTo>
                <a:cubicBezTo>
                  <a:pt x="795" y="884628"/>
                  <a:pt x="1589" y="901508"/>
                  <a:pt x="2384" y="930294"/>
                </a:cubicBezTo>
                <a:lnTo>
                  <a:pt x="9155715" y="74452"/>
                </a:lnTo>
                <a:lnTo>
                  <a:pt x="9155715"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9F95C260-449D-4240-979A-E99AA935C939}" type="datetimeFigureOut">
              <a:rPr lang="en-US" smtClean="0"/>
              <a:pPr/>
              <a:t>9/20/2014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107B67-76BF-4F75-A77B-57CE5B30DA4E}" type="slidenum">
              <a:rPr lang="en-US" smtClean="0"/>
              <a:pPr/>
              <a:t>‹#›</a:t>
            </a:fld>
            <a:endParaRPr lang="en-US"/>
          </a:p>
        </p:txBody>
      </p:sp>
      <p:sp>
        <p:nvSpPr>
          <p:cNvPr id="13" name="Content Placeholder 12"/>
          <p:cNvSpPr>
            <a:spLocks noGrp="1"/>
          </p:cNvSpPr>
          <p:nvPr>
            <p:ph sz="quarter" idx="13"/>
          </p:nvPr>
        </p:nvSpPr>
        <p:spPr>
          <a:xfrm>
            <a:off x="4572000" y="609600"/>
            <a:ext cx="3886200" cy="4191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4" name="Text Placeholder 13"/>
          <p:cNvSpPr>
            <a:spLocks noGrp="1"/>
          </p:cNvSpPr>
          <p:nvPr>
            <p:ph type="body" sz="quarter" idx="14"/>
          </p:nvPr>
        </p:nvSpPr>
        <p:spPr>
          <a:xfrm>
            <a:off x="676274" y="1527048"/>
            <a:ext cx="3383280" cy="3291840"/>
          </a:xfrm>
        </p:spPr>
        <p:txBody>
          <a:bodyPr>
            <a:normAutofit/>
          </a:bodyPr>
          <a:lstStyle>
            <a:lvl1pPr marL="0" indent="0">
              <a:buFontTx/>
              <a:buNone/>
              <a:defRPr sz="1600"/>
            </a:lvl1pPr>
            <a:lvl2pPr>
              <a:buFontTx/>
              <a:buNone/>
              <a:defRPr/>
            </a:lvl2pPr>
            <a:lvl3pPr>
              <a:buFontTx/>
              <a:buNone/>
              <a:defRPr/>
            </a:lvl3pPr>
            <a:lvl4pPr>
              <a:buFontTx/>
              <a:buNone/>
              <a:defRPr/>
            </a:lvl4pPr>
            <a:lvl5pPr>
              <a:buFontTx/>
              <a:buNone/>
              <a:defRPr/>
            </a:lvl5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Freeform 7"/>
          <p:cNvSpPr/>
          <p:nvPr/>
        </p:nvSpPr>
        <p:spPr>
          <a:xfrm>
            <a:off x="1807389" y="6148043"/>
            <a:ext cx="733899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1"/>
              </a:gs>
              <a:gs pos="40000">
                <a:schemeClr val="accent1">
                  <a:lumMod val="40000"/>
                  <a:lumOff val="60000"/>
                </a:schemeClr>
              </a:gs>
              <a:gs pos="48000">
                <a:schemeClr val="accent1"/>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9" name="Freeform 8"/>
          <p:cNvSpPr/>
          <p:nvPr/>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3"/>
              </a:gs>
              <a:gs pos="52000">
                <a:schemeClr val="accent3">
                  <a:lumMod val="40000"/>
                  <a:lumOff val="60000"/>
                </a:schemeClr>
              </a:gs>
              <a:gs pos="66000">
                <a:schemeClr val="accent3"/>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3" name="Picture Placeholder 2"/>
          <p:cNvSpPr>
            <a:spLocks noGrp="1"/>
          </p:cNvSpPr>
          <p:nvPr>
            <p:ph type="pic" idx="1"/>
          </p:nvPr>
        </p:nvSpPr>
        <p:spPr>
          <a:xfrm>
            <a:off x="4572000" y="609600"/>
            <a:ext cx="3886200" cy="4190999"/>
          </a:xfrm>
          <a:ln w="79375">
            <a:solidFill>
              <a:schemeClr val="tx1"/>
            </a:solidFill>
            <a:miter lim="800000"/>
          </a:ln>
          <a:effectLst>
            <a:outerShdw blurRad="50800" dist="38100" dir="5400000" algn="ctr" rotWithShape="0">
              <a:srgbClr val="000000">
                <a:alpha val="42000"/>
              </a:srgbClr>
            </a:outerShdw>
          </a:effectLst>
        </p:spPr>
        <p:txBody>
          <a:bodyPr>
            <a:normAutofit/>
          </a:bodyPr>
          <a:lstStyle>
            <a:lvl1pPr marL="0" indent="0" algn="ctr">
              <a:buNone/>
              <a:defRPr sz="25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10" name="Freeform 9"/>
          <p:cNvSpPr/>
          <p:nvPr/>
        </p:nvSpPr>
        <p:spPr>
          <a:xfrm>
            <a:off x="-196" y="5412337"/>
            <a:ext cx="7605568"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680725" y="6116507"/>
            <a:ext cx="7465656"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9F95C260-449D-4240-979A-E99AA935C939}" type="datetimeFigureOut">
              <a:rPr lang="en-US" smtClean="0"/>
              <a:pPr/>
              <a:t>9/20/2014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107B67-76BF-4F75-A77B-57CE5B30DA4E}" type="slidenum">
              <a:rPr lang="en-US" smtClean="0"/>
              <a:pPr/>
              <a:t>‹#›</a:t>
            </a:fld>
            <a:endParaRPr lang="en-US"/>
          </a:p>
        </p:txBody>
      </p:sp>
      <p:sp>
        <p:nvSpPr>
          <p:cNvPr id="14" name="Title 1"/>
          <p:cNvSpPr>
            <a:spLocks noGrp="1"/>
          </p:cNvSpPr>
          <p:nvPr>
            <p:ph type="title"/>
          </p:nvPr>
        </p:nvSpPr>
        <p:spPr>
          <a:xfrm>
            <a:off x="676656" y="609600"/>
            <a:ext cx="3383280" cy="914400"/>
          </a:xfrm>
        </p:spPr>
        <p:txBody>
          <a:bodyPr anchor="b">
            <a:noAutofit/>
          </a:bodyPr>
          <a:lstStyle>
            <a:lvl1pPr algn="l">
              <a:defRPr sz="2200" b="0" i="0" cap="none" baseline="0">
                <a:solidFill>
                  <a:schemeClr val="tx2"/>
                </a:solidFill>
              </a:defRPr>
            </a:lvl1pPr>
          </a:lstStyle>
          <a:p>
            <a:r>
              <a:rPr lang="en-US" smtClean="0"/>
              <a:t>Click to edit Master title style</a:t>
            </a:r>
            <a:endParaRPr lang="en-US" dirty="0"/>
          </a:p>
        </p:txBody>
      </p:sp>
      <p:sp>
        <p:nvSpPr>
          <p:cNvPr id="15" name="Text Placeholder 14"/>
          <p:cNvSpPr>
            <a:spLocks noGrp="1"/>
          </p:cNvSpPr>
          <p:nvPr>
            <p:ph type="body" sz="quarter" idx="14"/>
          </p:nvPr>
        </p:nvSpPr>
        <p:spPr>
          <a:xfrm>
            <a:off x="676656" y="1524000"/>
            <a:ext cx="3381375" cy="3295650"/>
          </a:xfrm>
        </p:spPr>
        <p:txBody>
          <a:bodyPr>
            <a:normAutofit/>
          </a:bodyPr>
          <a:lstStyle>
            <a:lvl1pPr marL="0" indent="0">
              <a:buFontTx/>
              <a:buNone/>
              <a:defRPr sz="1600"/>
            </a:lvl1pPr>
            <a:lvl2pPr>
              <a:buFontTx/>
              <a:buNone/>
              <a:defRPr/>
            </a:lvl2pPr>
            <a:lvl3pPr>
              <a:buFontTx/>
              <a:buNone/>
              <a:defRPr/>
            </a:lvl3pPr>
            <a:lvl4pPr>
              <a:buFontTx/>
              <a:buNone/>
              <a:defRPr/>
            </a:lvl4pPr>
            <a:lvl5pPr>
              <a:buFontTx/>
              <a:buNone/>
              <a:defRPr/>
            </a:lvl5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w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blipFill dpi="0" rotWithShape="1">
            <a:blip r:embed="rId13" cstate="print">
              <a:alphaModFix amt="15000"/>
            </a:blip>
            <a:srcRect/>
            <a:tile tx="0" ty="0" sx="76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685800" y="274638"/>
            <a:ext cx="7772400" cy="1143000"/>
          </a:xfrm>
          <a:prstGeom prst="rect">
            <a:avLst/>
          </a:prstGeom>
        </p:spPr>
        <p:txBody>
          <a:bodyPr vert="horz" lIns="0" tIns="45720" rIns="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800" y="1600200"/>
            <a:ext cx="7772400" cy="4525963"/>
          </a:xfrm>
          <a:prstGeom prst="rect">
            <a:avLst/>
          </a:prstGeom>
        </p:spPr>
        <p:txBody>
          <a:bodyPr vert="horz" lIns="0" tIns="45720" rIns="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400800" y="6416675"/>
            <a:ext cx="1981200" cy="365125"/>
          </a:xfrm>
          <a:prstGeom prst="rect">
            <a:avLst/>
          </a:prstGeom>
        </p:spPr>
        <p:txBody>
          <a:bodyPr vert="horz" lIns="0" tIns="45720" rIns="0" bIns="0" rtlCol="0" anchor="b" anchorCtr="0"/>
          <a:lstStyle>
            <a:lvl1pPr algn="r">
              <a:defRPr lang="en-US" sz="900" kern="1200" cap="all" spc="110" baseline="0" smtClean="0">
                <a:solidFill>
                  <a:srgbClr val="4D4D4D"/>
                </a:solidFill>
                <a:latin typeface="+mn-lt"/>
                <a:ea typeface="+mn-ea"/>
                <a:cs typeface="+mn-cs"/>
              </a:defRPr>
            </a:lvl1pPr>
          </a:lstStyle>
          <a:p>
            <a:fld id="{9F95C260-449D-4240-979A-E99AA935C939}" type="datetimeFigureOut">
              <a:rPr lang="en-US" smtClean="0"/>
              <a:pPr/>
              <a:t>9/20/2014</a:t>
            </a:fld>
            <a:endParaRPr lang="en-US"/>
          </a:p>
        </p:txBody>
      </p:sp>
      <p:sp>
        <p:nvSpPr>
          <p:cNvPr id="5" name="Footer Placeholder 4"/>
          <p:cNvSpPr>
            <a:spLocks noGrp="1"/>
          </p:cNvSpPr>
          <p:nvPr>
            <p:ph type="ftr" sz="quarter" idx="3"/>
          </p:nvPr>
        </p:nvSpPr>
        <p:spPr>
          <a:xfrm>
            <a:off x="228600" y="6416675"/>
            <a:ext cx="2895600" cy="365125"/>
          </a:xfrm>
          <a:prstGeom prst="rect">
            <a:avLst/>
          </a:prstGeom>
        </p:spPr>
        <p:txBody>
          <a:bodyPr vert="horz" lIns="0" tIns="45720" rIns="0" bIns="0" rtlCol="0" anchor="b" anchorCtr="0"/>
          <a:lstStyle>
            <a:lvl1pPr algn="l">
              <a:defRPr sz="900" cap="all" spc="110" baseline="0">
                <a:solidFill>
                  <a:srgbClr val="4D4D4D"/>
                </a:solidFill>
              </a:defRPr>
            </a:lvl1pPr>
          </a:lstStyle>
          <a:p>
            <a:endParaRPr lang="en-US"/>
          </a:p>
        </p:txBody>
      </p:sp>
      <p:sp>
        <p:nvSpPr>
          <p:cNvPr id="6" name="Slide Number Placeholder 5"/>
          <p:cNvSpPr>
            <a:spLocks noGrp="1"/>
          </p:cNvSpPr>
          <p:nvPr>
            <p:ph type="sldNum" sz="quarter" idx="4"/>
          </p:nvPr>
        </p:nvSpPr>
        <p:spPr>
          <a:xfrm>
            <a:off x="8458200" y="6416675"/>
            <a:ext cx="457200" cy="365125"/>
          </a:xfrm>
          <a:prstGeom prst="rect">
            <a:avLst/>
          </a:prstGeom>
        </p:spPr>
        <p:txBody>
          <a:bodyPr vert="horz" lIns="0" tIns="45720" rIns="0" bIns="0" rtlCol="0" anchor="b" anchorCtr="0"/>
          <a:lstStyle>
            <a:lvl1pPr algn="r">
              <a:defRPr sz="1100" b="1" baseline="0">
                <a:solidFill>
                  <a:srgbClr val="4D4D4D"/>
                </a:solidFill>
              </a:defRPr>
            </a:lvl1pPr>
          </a:lstStyle>
          <a:p>
            <a:fld id="{F2107B67-76BF-4F75-A77B-57CE5B30DA4E}"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spcBef>
          <a:spcPct val="0"/>
        </a:spcBef>
        <a:buNone/>
        <a:defRPr sz="3600" kern="1200" cap="all"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lnSpc>
          <a:spcPct val="100000"/>
        </a:lnSpc>
        <a:spcBef>
          <a:spcPts val="700"/>
        </a:spcBef>
        <a:buClr>
          <a:schemeClr val="accent1"/>
        </a:buClr>
        <a:buSzPct val="85000"/>
        <a:buFont typeface="Wingdings 3" pitchFamily="18" charset="2"/>
        <a:buChar char=""/>
        <a:defRPr sz="2000" kern="1200" baseline="0">
          <a:solidFill>
            <a:schemeClr val="tx1"/>
          </a:solidFill>
          <a:latin typeface="+mn-lt"/>
          <a:ea typeface="+mn-ea"/>
          <a:cs typeface="+mn-cs"/>
        </a:defRPr>
      </a:lvl1pPr>
      <a:lvl2pPr marL="742950" indent="-274320" algn="l" defTabSz="914400" rtl="0" eaLnBrk="1" latinLnBrk="0" hangingPunct="1">
        <a:lnSpc>
          <a:spcPct val="100000"/>
        </a:lnSpc>
        <a:spcBef>
          <a:spcPts val="700"/>
        </a:spcBef>
        <a:buClr>
          <a:schemeClr val="accent1"/>
        </a:buClr>
        <a:buSzPct val="85000"/>
        <a:buFont typeface="Wingdings 3" pitchFamily="18" charset="2"/>
        <a:buChar char=""/>
        <a:defRPr sz="1600" kern="1200" baseline="0">
          <a:solidFill>
            <a:schemeClr val="tx1"/>
          </a:solidFill>
          <a:latin typeface="+mn-lt"/>
          <a:ea typeface="+mn-ea"/>
          <a:cs typeface="+mn-cs"/>
        </a:defRPr>
      </a:lvl2pPr>
      <a:lvl3pPr marL="11430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baseline="0">
          <a:solidFill>
            <a:schemeClr val="tx1"/>
          </a:solidFill>
          <a:latin typeface="+mn-lt"/>
          <a:ea typeface="+mn-ea"/>
          <a:cs typeface="+mn-cs"/>
        </a:defRPr>
      </a:lvl3pPr>
      <a:lvl4pPr marL="16002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baseline="0">
          <a:solidFill>
            <a:schemeClr val="tx1"/>
          </a:solidFill>
          <a:latin typeface="+mn-lt"/>
          <a:ea typeface="+mn-ea"/>
          <a:cs typeface="+mn-cs"/>
        </a:defRPr>
      </a:lvl4pPr>
      <a:lvl5pPr marL="20574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baseline="0">
          <a:solidFill>
            <a:schemeClr val="tx1"/>
          </a:solidFill>
          <a:latin typeface="+mn-lt"/>
          <a:ea typeface="+mn-ea"/>
          <a:cs typeface="+mn-cs"/>
        </a:defRPr>
      </a:lvl5pPr>
      <a:lvl6pPr marL="25146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6pPr>
      <a:lvl7pPr marL="29718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7pPr>
      <a:lvl8pPr marL="34290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8pPr>
      <a:lvl9pPr marL="38862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8" Type="http://schemas.openxmlformats.org/officeDocument/2006/relationships/diagramLayout" Target="../diagrams/layout6.xml"/><Relationship Id="rId3" Type="http://schemas.openxmlformats.org/officeDocument/2006/relationships/diagramLayout" Target="../diagrams/layout5.xml"/><Relationship Id="rId7" Type="http://schemas.openxmlformats.org/officeDocument/2006/relationships/diagramData" Target="../diagrams/data6.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11" Type="http://schemas.microsoft.com/office/2007/relationships/diagramDrawing" Target="../diagrams/drawing6.xml"/><Relationship Id="rId5" Type="http://schemas.openxmlformats.org/officeDocument/2006/relationships/diagramColors" Target="../diagrams/colors5.xml"/><Relationship Id="rId10" Type="http://schemas.openxmlformats.org/officeDocument/2006/relationships/diagramColors" Target="../diagrams/colors6.xml"/><Relationship Id="rId4" Type="http://schemas.openxmlformats.org/officeDocument/2006/relationships/diagramQuickStyle" Target="../diagrams/quickStyle5.xml"/><Relationship Id="rId9" Type="http://schemas.openxmlformats.org/officeDocument/2006/relationships/diagramQuickStyle" Target="../diagrams/quickStyle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diagramLayout" Target="../diagrams/layout2.xml"/><Relationship Id="rId13" Type="http://schemas.openxmlformats.org/officeDocument/2006/relationships/diagramLayout" Target="../diagrams/layout3.xml"/><Relationship Id="rId18" Type="http://schemas.openxmlformats.org/officeDocument/2006/relationships/diagramLayout" Target="../diagrams/layout4.xml"/><Relationship Id="rId3" Type="http://schemas.openxmlformats.org/officeDocument/2006/relationships/diagramLayout" Target="../diagrams/layout1.xml"/><Relationship Id="rId21" Type="http://schemas.microsoft.com/office/2007/relationships/diagramDrawing" Target="../diagrams/drawing4.xml"/><Relationship Id="rId7" Type="http://schemas.openxmlformats.org/officeDocument/2006/relationships/diagramData" Target="../diagrams/data2.xml"/><Relationship Id="rId12" Type="http://schemas.openxmlformats.org/officeDocument/2006/relationships/diagramData" Target="../diagrams/data3.xml"/><Relationship Id="rId17" Type="http://schemas.openxmlformats.org/officeDocument/2006/relationships/diagramData" Target="../diagrams/data4.xml"/><Relationship Id="rId2" Type="http://schemas.openxmlformats.org/officeDocument/2006/relationships/diagramData" Target="../diagrams/data1.xml"/><Relationship Id="rId16" Type="http://schemas.microsoft.com/office/2007/relationships/diagramDrawing" Target="../diagrams/drawing3.xml"/><Relationship Id="rId20" Type="http://schemas.openxmlformats.org/officeDocument/2006/relationships/diagramColors" Target="../diagrams/colors4.xml"/><Relationship Id="rId1" Type="http://schemas.openxmlformats.org/officeDocument/2006/relationships/slideLayout" Target="../slideLayouts/slideLayout2.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5" Type="http://schemas.openxmlformats.org/officeDocument/2006/relationships/diagramColors" Target="../diagrams/colors3.xml"/><Relationship Id="rId10" Type="http://schemas.openxmlformats.org/officeDocument/2006/relationships/diagramColors" Target="../diagrams/colors2.xml"/><Relationship Id="rId19" Type="http://schemas.openxmlformats.org/officeDocument/2006/relationships/diagramQuickStyle" Target="../diagrams/quickStyle4.xml"/><Relationship Id="rId4" Type="http://schemas.openxmlformats.org/officeDocument/2006/relationships/diagramQuickStyle" Target="../diagrams/quickStyle1.xml"/><Relationship Id="rId9" Type="http://schemas.openxmlformats.org/officeDocument/2006/relationships/diagramQuickStyle" Target="../diagrams/quickStyle2.xml"/><Relationship Id="rId14" Type="http://schemas.openxmlformats.org/officeDocument/2006/relationships/diagramQuickStyle" Target="../diagrams/quickStyle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a:xfrm>
            <a:off x="152400" y="228600"/>
            <a:ext cx="8839200" cy="762000"/>
          </a:xfrm>
          <a:solidFill>
            <a:schemeClr val="accent2"/>
          </a:solidFill>
          <a:ln w="76200" cmpd="tri">
            <a:solidFill>
              <a:schemeClr val="bg1"/>
            </a:solidFill>
          </a:ln>
        </p:spPr>
        <p:txBody>
          <a:bodyPr/>
          <a:lstStyle/>
          <a:p>
            <a:pPr algn="l" eaLnBrk="1" hangingPunct="1"/>
            <a:r>
              <a:rPr lang="en-US" sz="4000" b="1" i="1" smtClean="0">
                <a:solidFill>
                  <a:srgbClr val="FFFF00"/>
                </a:solidFill>
                <a:latin typeface="Matura MT Script Capitals" pitchFamily="66" charset="0"/>
                <a:ea typeface="Batang" pitchFamily="18" charset="-127"/>
              </a:rPr>
              <a:t>     ABC</a:t>
            </a:r>
            <a:r>
              <a:rPr lang="en-US" sz="4000" smtClean="0">
                <a:solidFill>
                  <a:srgbClr val="FFFF00"/>
                </a:solidFill>
                <a:latin typeface="Matura MT Script Capitals" pitchFamily="66" charset="0"/>
              </a:rPr>
              <a:t>  201</a:t>
            </a:r>
            <a:r>
              <a:rPr lang="en-US" altLang="zh-TW" sz="4000" smtClean="0">
                <a:solidFill>
                  <a:srgbClr val="FFFF00"/>
                </a:solidFill>
                <a:latin typeface="Matura MT Script Capitals" pitchFamily="66" charset="0"/>
                <a:ea typeface="新細明體" pitchFamily="18" charset="-120"/>
              </a:rPr>
              <a:t>4</a:t>
            </a:r>
            <a:r>
              <a:rPr lang="en-US" sz="4000" smtClean="0">
                <a:solidFill>
                  <a:srgbClr val="FFFF00"/>
                </a:solidFill>
                <a:latin typeface="Matura MT Script Capitals" pitchFamily="66" charset="0"/>
              </a:rPr>
              <a:t> </a:t>
            </a:r>
            <a:r>
              <a:rPr lang="zh-TW" altLang="en-US" sz="4000" smtClean="0">
                <a:ea typeface="新細明體" pitchFamily="18" charset="-120"/>
              </a:rPr>
              <a:t>    </a:t>
            </a:r>
            <a:endParaRPr lang="en-US" sz="4000" smtClean="0"/>
          </a:p>
        </p:txBody>
      </p:sp>
      <p:sp>
        <p:nvSpPr>
          <p:cNvPr id="102403" name="Rectangle 3"/>
          <p:cNvSpPr>
            <a:spLocks noGrp="1" noChangeArrowheads="1"/>
          </p:cNvSpPr>
          <p:nvPr>
            <p:ph type="body" idx="1"/>
          </p:nvPr>
        </p:nvSpPr>
        <p:spPr>
          <a:xfrm>
            <a:off x="152400" y="1066800"/>
            <a:ext cx="8839200" cy="5638800"/>
          </a:xfrm>
          <a:gradFill rotWithShape="1">
            <a:gsLst>
              <a:gs pos="0">
                <a:schemeClr val="accent2"/>
              </a:gs>
              <a:gs pos="50000">
                <a:schemeClr val="accent2">
                  <a:gamma/>
                  <a:shade val="46275"/>
                  <a:invGamma/>
                </a:schemeClr>
              </a:gs>
              <a:gs pos="100000">
                <a:schemeClr val="accent2"/>
              </a:gs>
            </a:gsLst>
            <a:lin ang="5400000" scaled="1"/>
          </a:gradFill>
          <a:ln w="76200" cmpd="tri">
            <a:solidFill>
              <a:schemeClr val="bg1"/>
            </a:solidFill>
          </a:ln>
        </p:spPr>
        <p:txBody>
          <a:bodyPr/>
          <a:lstStyle/>
          <a:p>
            <a:pPr eaLnBrk="1" hangingPunct="1">
              <a:buFontTx/>
              <a:buNone/>
              <a:defRPr/>
            </a:pPr>
            <a:r>
              <a:rPr lang="zh-CN" altLang="en-US" sz="3200" dirty="0" smtClean="0">
                <a:solidFill>
                  <a:srgbClr val="FFFF00"/>
                </a:solidFill>
                <a:ea typeface="SimSun" pitchFamily="2" charset="-122"/>
              </a:rPr>
              <a:t>課碼</a:t>
            </a:r>
            <a:r>
              <a:rPr lang="en-US" altLang="zh-CN" sz="3200" dirty="0" smtClean="0">
                <a:solidFill>
                  <a:srgbClr val="FFFF00"/>
                </a:solidFill>
                <a:ea typeface="SimSun" pitchFamily="2" charset="-122"/>
              </a:rPr>
              <a:t>(Workshop):</a:t>
            </a:r>
            <a:r>
              <a:rPr lang="zh-CN" altLang="en-US" sz="3200" dirty="0" smtClean="0">
                <a:solidFill>
                  <a:srgbClr val="FFFF00"/>
                </a:solidFill>
                <a:ea typeface="SimSun" pitchFamily="2" charset="-122"/>
              </a:rPr>
              <a:t> </a:t>
            </a:r>
            <a:endParaRPr lang="en-US" altLang="zh-CN" sz="3200" dirty="0" smtClean="0">
              <a:solidFill>
                <a:srgbClr val="FFFF00"/>
              </a:solidFill>
              <a:ea typeface="SimSun" pitchFamily="2" charset="-122"/>
            </a:endParaRPr>
          </a:p>
          <a:p>
            <a:pPr eaLnBrk="1" hangingPunct="1">
              <a:buFontTx/>
              <a:buNone/>
              <a:defRPr/>
            </a:pPr>
            <a:r>
              <a:rPr lang="zh-CN" altLang="en-US" sz="3200" dirty="0" smtClean="0">
                <a:solidFill>
                  <a:srgbClr val="FFFF00"/>
                </a:solidFill>
                <a:ea typeface="SimSun" pitchFamily="2" charset="-122"/>
              </a:rPr>
              <a:t>教室</a:t>
            </a:r>
            <a:r>
              <a:rPr lang="en-US" altLang="zh-CN" sz="3200" dirty="0" smtClean="0">
                <a:solidFill>
                  <a:srgbClr val="FFFF00"/>
                </a:solidFill>
                <a:ea typeface="SimSun" pitchFamily="2" charset="-122"/>
              </a:rPr>
              <a:t>(Room #):</a:t>
            </a:r>
          </a:p>
          <a:p>
            <a:pPr eaLnBrk="1" hangingPunct="1">
              <a:buFontTx/>
              <a:buNone/>
              <a:defRPr/>
            </a:pPr>
            <a:r>
              <a:rPr lang="zh-TW" altLang="en-US" sz="3200" dirty="0" smtClean="0">
                <a:solidFill>
                  <a:srgbClr val="FFFF00"/>
                </a:solidFill>
                <a:ea typeface="新細明體" pitchFamily="18" charset="-120"/>
              </a:rPr>
              <a:t>講員</a:t>
            </a:r>
            <a:r>
              <a:rPr lang="en-US" altLang="zh-TW" sz="3200" dirty="0" smtClean="0">
                <a:solidFill>
                  <a:srgbClr val="FFFF00"/>
                </a:solidFill>
                <a:ea typeface="新細明體" pitchFamily="18" charset="-120"/>
              </a:rPr>
              <a:t>(Speaker): </a:t>
            </a:r>
            <a:r>
              <a:rPr lang="zh-CN" altLang="en-US" sz="3200" dirty="0" smtClean="0">
                <a:solidFill>
                  <a:srgbClr val="FFFF00"/>
                </a:solidFill>
                <a:ea typeface="新細明體" pitchFamily="18" charset="-120"/>
              </a:rPr>
              <a:t>李铁军、</a:t>
            </a:r>
            <a:r>
              <a:rPr lang="zh-TW" altLang="en-US" sz="3200" dirty="0" smtClean="0">
                <a:solidFill>
                  <a:srgbClr val="FFFF00"/>
                </a:solidFill>
                <a:ea typeface="新細明體" pitchFamily="18" charset="-120"/>
              </a:rPr>
              <a:t>嚴</a:t>
            </a:r>
            <a:r>
              <a:rPr lang="zh-CN" altLang="en-US" sz="3200" dirty="0" smtClean="0">
                <a:solidFill>
                  <a:srgbClr val="FFFF00"/>
                </a:solidFill>
                <a:ea typeface="新細明體" pitchFamily="18" charset="-120"/>
              </a:rPr>
              <a:t>方曙</a:t>
            </a:r>
            <a:endParaRPr lang="en-US" altLang="zh-TW" sz="3200" dirty="0" smtClean="0">
              <a:solidFill>
                <a:srgbClr val="FFFF00"/>
              </a:solidFill>
              <a:ea typeface="新細明體" pitchFamily="18" charset="-120"/>
            </a:endParaRPr>
          </a:p>
          <a:p>
            <a:pPr eaLnBrk="1" hangingPunct="1">
              <a:buFontTx/>
              <a:buNone/>
              <a:defRPr/>
            </a:pPr>
            <a:r>
              <a:rPr lang="zh-CN" altLang="en-US" sz="3200" b="1" dirty="0" smtClean="0">
                <a:solidFill>
                  <a:srgbClr val="FFFF00"/>
                </a:solidFill>
                <a:ea typeface="新細明體" pitchFamily="18" charset="-120"/>
              </a:rPr>
              <a:t>授課語言</a:t>
            </a:r>
            <a:r>
              <a:rPr lang="en-US" altLang="zh-CN" sz="3200" b="1" dirty="0" smtClean="0">
                <a:solidFill>
                  <a:srgbClr val="FFFF00"/>
                </a:solidFill>
                <a:ea typeface="新細明體" pitchFamily="18" charset="-120"/>
              </a:rPr>
              <a:t>:</a:t>
            </a:r>
            <a:r>
              <a:rPr lang="en-US" altLang="zh-CN" sz="3200" dirty="0" smtClean="0">
                <a:solidFill>
                  <a:srgbClr val="FFFF00"/>
                </a:solidFill>
                <a:ea typeface="SimSun" pitchFamily="2" charset="-122"/>
              </a:rPr>
              <a:t> </a:t>
            </a:r>
            <a:r>
              <a:rPr lang="zh-CN" altLang="en-US" sz="3200" dirty="0" smtClean="0">
                <a:solidFill>
                  <a:srgbClr val="FFFF00"/>
                </a:solidFill>
                <a:ea typeface="SimSun" pitchFamily="2" charset="-122"/>
              </a:rPr>
              <a:t>国语</a:t>
            </a:r>
            <a:endParaRPr lang="en-US" altLang="zh-CN" sz="3200" dirty="0" smtClean="0">
              <a:solidFill>
                <a:srgbClr val="FFFF00"/>
              </a:solidFill>
              <a:ea typeface="SimSun" pitchFamily="2" charset="-122"/>
            </a:endParaRPr>
          </a:p>
          <a:p>
            <a:pPr eaLnBrk="1" hangingPunct="1">
              <a:buFontTx/>
              <a:buNone/>
              <a:defRPr/>
            </a:pPr>
            <a:r>
              <a:rPr lang="zh-TW" altLang="en-US" sz="3200" dirty="0" smtClean="0">
                <a:solidFill>
                  <a:srgbClr val="FFFF00"/>
                </a:solidFill>
                <a:ea typeface="新細明體" pitchFamily="18" charset="-120"/>
              </a:rPr>
              <a:t>題目</a:t>
            </a:r>
            <a:r>
              <a:rPr lang="en-US" altLang="zh-TW" sz="3200" dirty="0" smtClean="0">
                <a:solidFill>
                  <a:srgbClr val="FFFF00"/>
                </a:solidFill>
                <a:ea typeface="新細明體" pitchFamily="18" charset="-120"/>
              </a:rPr>
              <a:t>(Topic): </a:t>
            </a:r>
            <a:r>
              <a:rPr lang="en-US" altLang="zh-TW" sz="3200" b="1" dirty="0" smtClean="0">
                <a:solidFill>
                  <a:srgbClr val="FFFF00"/>
                </a:solidFill>
                <a:effectLst>
                  <a:outerShdw blurRad="38100" dist="38100" dir="2700000" algn="tl">
                    <a:srgbClr val="000000"/>
                  </a:outerShdw>
                </a:effectLst>
                <a:ea typeface="新細明體" pitchFamily="18" charset="-120"/>
              </a:rPr>
              <a:t> </a:t>
            </a:r>
            <a:r>
              <a:rPr lang="zh-CN" altLang="en-US" sz="3200" b="1" dirty="0" smtClean="0">
                <a:solidFill>
                  <a:srgbClr val="FFFF00"/>
                </a:solidFill>
                <a:effectLst>
                  <a:outerShdw blurRad="38100" dist="38100" dir="2700000" algn="tl">
                    <a:srgbClr val="000000"/>
                  </a:outerShdw>
                </a:effectLst>
                <a:ea typeface="新細明體" pitchFamily="18" charset="-120"/>
              </a:rPr>
              <a:t>教会健康与教会管理之道</a:t>
            </a:r>
            <a:endParaRPr lang="en-US" altLang="zh-CN" sz="3200" dirty="0" smtClean="0">
              <a:solidFill>
                <a:srgbClr val="FFFF00"/>
              </a:solidFill>
              <a:ea typeface="SimSun" pitchFamily="2" charset="-122"/>
            </a:endParaRPr>
          </a:p>
          <a:p>
            <a:pPr eaLnBrk="1" hangingPunct="1">
              <a:buFontTx/>
              <a:buNone/>
              <a:defRPr/>
            </a:pPr>
            <a:r>
              <a:rPr lang="zh-CN" altLang="en-US" sz="3200" dirty="0" smtClean="0">
                <a:solidFill>
                  <a:srgbClr val="FFFF00"/>
                </a:solidFill>
                <a:ea typeface="SimSun" pitchFamily="2" charset="-122"/>
              </a:rPr>
              <a:t>專題簡介</a:t>
            </a:r>
            <a:r>
              <a:rPr lang="en-US" altLang="zh-CN" sz="3200" dirty="0" smtClean="0">
                <a:solidFill>
                  <a:srgbClr val="FFFF00"/>
                </a:solidFill>
                <a:ea typeface="SimSun" pitchFamily="2" charset="-122"/>
              </a:rPr>
              <a:t>:</a:t>
            </a:r>
            <a:r>
              <a:rPr lang="zh-TW" altLang="en-US" sz="3200" dirty="0" smtClean="0">
                <a:solidFill>
                  <a:srgbClr val="FFFF00"/>
                </a:solidFill>
                <a:ea typeface="SimSun" pitchFamily="2" charset="-122"/>
              </a:rPr>
              <a:t> </a:t>
            </a:r>
            <a:endParaRPr lang="en-US" altLang="zh-TW" sz="3200" dirty="0" smtClean="0">
              <a:solidFill>
                <a:srgbClr val="FFFF00"/>
              </a:solidFill>
              <a:ea typeface="SimSun" pitchFamily="2" charset="-122"/>
            </a:endParaRPr>
          </a:p>
          <a:p>
            <a:pPr eaLnBrk="1" hangingPunct="1">
              <a:buFontTx/>
              <a:buNone/>
              <a:defRPr/>
            </a:pPr>
            <a:r>
              <a:rPr lang="en-US" altLang="zh-CN" sz="3200" dirty="0" smtClean="0">
                <a:solidFill>
                  <a:srgbClr val="FFFF00"/>
                </a:solidFill>
                <a:ea typeface="SimSun" pitchFamily="2" charset="-122"/>
              </a:rPr>
              <a:t>1</a:t>
            </a:r>
            <a:r>
              <a:rPr lang="zh-CN" altLang="en-US" sz="3200" dirty="0" smtClean="0">
                <a:solidFill>
                  <a:srgbClr val="FFFF00"/>
                </a:solidFill>
                <a:ea typeface="SimSun" pitchFamily="2" charset="-122"/>
              </a:rPr>
              <a:t>。为什么健康的教会需要管理？</a:t>
            </a:r>
            <a:endParaRPr lang="en-US" altLang="zh-CN" sz="3200" dirty="0" smtClean="0">
              <a:solidFill>
                <a:srgbClr val="FFFF00"/>
              </a:solidFill>
              <a:ea typeface="SimSun" pitchFamily="2" charset="-122"/>
            </a:endParaRPr>
          </a:p>
          <a:p>
            <a:pPr eaLnBrk="1" hangingPunct="1">
              <a:buFontTx/>
              <a:buNone/>
              <a:defRPr/>
            </a:pPr>
            <a:r>
              <a:rPr lang="en-US" altLang="zh-CN" sz="3200" dirty="0" smtClean="0">
                <a:solidFill>
                  <a:srgbClr val="FFFF00"/>
                </a:solidFill>
                <a:ea typeface="SimSun" pitchFamily="2" charset="-122"/>
              </a:rPr>
              <a:t>2</a:t>
            </a:r>
            <a:r>
              <a:rPr lang="zh-CN" altLang="en-US" sz="3200" dirty="0" smtClean="0">
                <a:solidFill>
                  <a:srgbClr val="FFFF00"/>
                </a:solidFill>
                <a:ea typeface="SimSun" pitchFamily="2" charset="-122"/>
              </a:rPr>
              <a:t>。‘健康教会全模式’</a:t>
            </a:r>
            <a:r>
              <a:rPr lang="en-US" altLang="zh-CN" sz="3200" dirty="0" smtClean="0">
                <a:solidFill>
                  <a:srgbClr val="FFFF00"/>
                </a:solidFill>
                <a:ea typeface="SimSun" pitchFamily="2" charset="-122"/>
              </a:rPr>
              <a:t>—</a:t>
            </a:r>
            <a:r>
              <a:rPr lang="zh-CN" altLang="en-US" sz="3200" dirty="0" smtClean="0">
                <a:solidFill>
                  <a:srgbClr val="FFFF00"/>
                </a:solidFill>
                <a:ea typeface="SimSun" pitchFamily="2" charset="-122"/>
              </a:rPr>
              <a:t>蔡荫强牧师。</a:t>
            </a:r>
            <a:endParaRPr lang="en-US" altLang="zh-CN" sz="3200" dirty="0" smtClean="0">
              <a:solidFill>
                <a:srgbClr val="FFFF00"/>
              </a:solidFill>
              <a:ea typeface="SimSun" pitchFamily="2" charset="-122"/>
            </a:endParaRPr>
          </a:p>
          <a:p>
            <a:pPr eaLnBrk="1" hangingPunct="1">
              <a:buFontTx/>
              <a:buNone/>
              <a:defRPr/>
            </a:pPr>
            <a:r>
              <a:rPr lang="en-US" altLang="zh-CN" sz="3200" dirty="0" smtClean="0">
                <a:solidFill>
                  <a:srgbClr val="FFFF00"/>
                </a:solidFill>
                <a:ea typeface="SimSun" pitchFamily="2" charset="-122"/>
              </a:rPr>
              <a:t>3</a:t>
            </a:r>
            <a:r>
              <a:rPr lang="zh-CN" altLang="en-US" sz="3200" dirty="0" smtClean="0">
                <a:solidFill>
                  <a:srgbClr val="FFFF00"/>
                </a:solidFill>
                <a:ea typeface="SimSun" pitchFamily="2" charset="-122"/>
              </a:rPr>
              <a:t>。健康教会实例</a:t>
            </a:r>
            <a:endParaRPr lang="en-US" altLang="zh-CN" sz="3200" dirty="0" smtClean="0">
              <a:solidFill>
                <a:srgbClr val="FFFF00"/>
              </a:solidFill>
              <a:ea typeface="SimSun" pitchFamily="2" charset="-122"/>
            </a:endParaRPr>
          </a:p>
          <a:p>
            <a:pPr eaLnBrk="1" hangingPunct="1">
              <a:buFontTx/>
              <a:buNone/>
              <a:defRPr/>
            </a:pPr>
            <a:endParaRPr lang="en-US" altLang="zh-CN" dirty="0" smtClean="0">
              <a:solidFill>
                <a:srgbClr val="FFFF00"/>
              </a:solidFill>
              <a:ea typeface="SimSun" pitchFamily="2" charset="-122"/>
            </a:endParaRPr>
          </a:p>
        </p:txBody>
      </p:sp>
      <p:sp>
        <p:nvSpPr>
          <p:cNvPr id="102404" name="Text Box 4"/>
          <p:cNvSpPr txBox="1">
            <a:spLocks noChangeArrowheads="1"/>
          </p:cNvSpPr>
          <p:nvPr/>
        </p:nvSpPr>
        <p:spPr bwMode="auto">
          <a:xfrm>
            <a:off x="4038600" y="228600"/>
            <a:ext cx="4495800" cy="793750"/>
          </a:xfrm>
          <a:prstGeom prst="rect">
            <a:avLst/>
          </a:prstGeom>
          <a:noFill/>
          <a:ln w="9525">
            <a:noFill/>
            <a:miter lim="800000"/>
            <a:headEnd/>
            <a:tailEnd/>
          </a:ln>
          <a:effectLst/>
        </p:spPr>
        <p:txBody>
          <a:bodyPr>
            <a:spAutoFit/>
          </a:bodyPr>
          <a:lstStyle>
            <a:lvl1pPr eaLnBrk="0" hangingPunct="0">
              <a:defRPr>
                <a:solidFill>
                  <a:schemeClr val="tx1"/>
                </a:solidFill>
                <a:latin typeface="Baskerville Old Face" pitchFamily="18" charset="0"/>
              </a:defRPr>
            </a:lvl1pPr>
            <a:lvl2pPr marL="742950" indent="-285750" eaLnBrk="0" hangingPunct="0">
              <a:defRPr>
                <a:solidFill>
                  <a:schemeClr val="tx1"/>
                </a:solidFill>
                <a:latin typeface="Baskerville Old Face" pitchFamily="18" charset="0"/>
              </a:defRPr>
            </a:lvl2pPr>
            <a:lvl3pPr marL="1143000" indent="-228600" eaLnBrk="0" hangingPunct="0">
              <a:defRPr>
                <a:solidFill>
                  <a:schemeClr val="tx1"/>
                </a:solidFill>
                <a:latin typeface="Baskerville Old Face" pitchFamily="18" charset="0"/>
              </a:defRPr>
            </a:lvl3pPr>
            <a:lvl4pPr marL="1600200" indent="-228600" eaLnBrk="0" hangingPunct="0">
              <a:defRPr>
                <a:solidFill>
                  <a:schemeClr val="tx1"/>
                </a:solidFill>
                <a:latin typeface="Baskerville Old Face" pitchFamily="18" charset="0"/>
              </a:defRPr>
            </a:lvl4pPr>
            <a:lvl5pPr marL="2057400" indent="-228600" eaLnBrk="0" hangingPunct="0">
              <a:defRPr>
                <a:solidFill>
                  <a:schemeClr val="tx1"/>
                </a:solidFill>
                <a:latin typeface="Baskerville Old Face" pitchFamily="18" charset="0"/>
              </a:defRPr>
            </a:lvl5pPr>
            <a:lvl6pPr marL="2514600" indent="-228600" eaLnBrk="0" fontAlgn="base" hangingPunct="0">
              <a:spcBef>
                <a:spcPct val="0"/>
              </a:spcBef>
              <a:spcAft>
                <a:spcPct val="0"/>
              </a:spcAft>
              <a:defRPr>
                <a:solidFill>
                  <a:schemeClr val="tx1"/>
                </a:solidFill>
                <a:latin typeface="Baskerville Old Face" pitchFamily="18" charset="0"/>
              </a:defRPr>
            </a:lvl6pPr>
            <a:lvl7pPr marL="2971800" indent="-228600" eaLnBrk="0" fontAlgn="base" hangingPunct="0">
              <a:spcBef>
                <a:spcPct val="0"/>
              </a:spcBef>
              <a:spcAft>
                <a:spcPct val="0"/>
              </a:spcAft>
              <a:defRPr>
                <a:solidFill>
                  <a:schemeClr val="tx1"/>
                </a:solidFill>
                <a:latin typeface="Baskerville Old Face" pitchFamily="18" charset="0"/>
              </a:defRPr>
            </a:lvl7pPr>
            <a:lvl8pPr marL="3429000" indent="-228600" eaLnBrk="0" fontAlgn="base" hangingPunct="0">
              <a:spcBef>
                <a:spcPct val="0"/>
              </a:spcBef>
              <a:spcAft>
                <a:spcPct val="0"/>
              </a:spcAft>
              <a:defRPr>
                <a:solidFill>
                  <a:schemeClr val="tx1"/>
                </a:solidFill>
                <a:latin typeface="Baskerville Old Face" pitchFamily="18" charset="0"/>
              </a:defRPr>
            </a:lvl8pPr>
            <a:lvl9pPr marL="3886200" indent="-228600" eaLnBrk="0" fontAlgn="base" hangingPunct="0">
              <a:spcBef>
                <a:spcPct val="0"/>
              </a:spcBef>
              <a:spcAft>
                <a:spcPct val="0"/>
              </a:spcAft>
              <a:defRPr>
                <a:solidFill>
                  <a:schemeClr val="tx1"/>
                </a:solidFill>
                <a:latin typeface="Baskerville Old Face" pitchFamily="18" charset="0"/>
              </a:defRPr>
            </a:lvl9pPr>
          </a:lstStyle>
          <a:p>
            <a:pPr eaLnBrk="1" hangingPunct="1">
              <a:defRPr/>
            </a:pPr>
            <a:r>
              <a:rPr lang="zh-TW" altLang="en-US" sz="2800" b="1" smtClean="0">
                <a:solidFill>
                  <a:schemeClr val="bg1"/>
                </a:solidFill>
                <a:effectLst>
                  <a:outerShdw blurRad="38100" dist="38100" dir="2700000" algn="tl">
                    <a:srgbClr val="000000"/>
                  </a:outerShdw>
                </a:effectLst>
                <a:ea typeface="新細明體" pitchFamily="18" charset="-120"/>
              </a:rPr>
              <a:t> 北美華人基督徒教育大會</a:t>
            </a:r>
            <a:endParaRPr lang="en-US" sz="2800" smtClean="0">
              <a:solidFill>
                <a:srgbClr val="00FF00"/>
              </a:solidFill>
            </a:endParaRPr>
          </a:p>
          <a:p>
            <a:pPr eaLnBrk="1" hangingPunct="1">
              <a:defRPr/>
            </a:pPr>
            <a:r>
              <a:rPr lang="en-US" smtClean="0">
                <a:solidFill>
                  <a:srgbClr val="00FF00"/>
                </a:solidFill>
              </a:rPr>
              <a:t>             </a:t>
            </a:r>
            <a:r>
              <a:rPr lang="en-US" smtClean="0">
                <a:solidFill>
                  <a:srgbClr val="FFFF00"/>
                </a:solidFill>
                <a:effectLst>
                  <a:outerShdw blurRad="38100" dist="38100" dir="2700000" algn="tl">
                    <a:srgbClr val="000000"/>
                  </a:outerShdw>
                </a:effectLst>
                <a:latin typeface="Matura MT Script Capitals" pitchFamily="66" charset="0"/>
                <a:ea typeface="MS Gothic" pitchFamily="49" charset="-128"/>
              </a:rPr>
              <a:t>A</a:t>
            </a:r>
            <a:r>
              <a:rPr lang="en-US" smtClean="0">
                <a:solidFill>
                  <a:srgbClr val="00FF00"/>
                </a:solidFill>
                <a:effectLst>
                  <a:outerShdw blurRad="38100" dist="38100" dir="2700000" algn="tl">
                    <a:srgbClr val="000000"/>
                  </a:outerShdw>
                </a:effectLst>
                <a:latin typeface="Matura MT Script Capitals" pitchFamily="66" charset="0"/>
                <a:ea typeface="MS Gothic" pitchFamily="49" charset="-128"/>
              </a:rPr>
              <a:t>ccess </a:t>
            </a:r>
            <a:r>
              <a:rPr lang="en-US" smtClean="0">
                <a:solidFill>
                  <a:srgbClr val="FFFF00"/>
                </a:solidFill>
                <a:effectLst>
                  <a:outerShdw blurRad="38100" dist="38100" dir="2700000" algn="tl">
                    <a:srgbClr val="000000"/>
                  </a:outerShdw>
                </a:effectLst>
                <a:latin typeface="Matura MT Script Capitals" pitchFamily="66" charset="0"/>
                <a:ea typeface="MS Gothic" pitchFamily="49" charset="-128"/>
              </a:rPr>
              <a:t>B</a:t>
            </a:r>
            <a:r>
              <a:rPr lang="en-US" smtClean="0">
                <a:solidFill>
                  <a:srgbClr val="00FF00"/>
                </a:solidFill>
                <a:effectLst>
                  <a:outerShdw blurRad="38100" dist="38100" dir="2700000" algn="tl">
                    <a:srgbClr val="000000"/>
                  </a:outerShdw>
                </a:effectLst>
                <a:latin typeface="Matura MT Script Capitals" pitchFamily="66" charset="0"/>
                <a:ea typeface="MS Gothic" pitchFamily="49" charset="-128"/>
              </a:rPr>
              <a:t>ible </a:t>
            </a:r>
            <a:r>
              <a:rPr lang="en-US" smtClean="0">
                <a:solidFill>
                  <a:srgbClr val="FFFF00"/>
                </a:solidFill>
                <a:effectLst>
                  <a:outerShdw blurRad="38100" dist="38100" dir="2700000" algn="tl">
                    <a:srgbClr val="000000"/>
                  </a:outerShdw>
                </a:effectLst>
                <a:latin typeface="Matura MT Script Capitals" pitchFamily="66" charset="0"/>
                <a:ea typeface="MS Gothic" pitchFamily="49" charset="-128"/>
              </a:rPr>
              <a:t>C</a:t>
            </a:r>
            <a:r>
              <a:rPr lang="en-US" smtClean="0">
                <a:solidFill>
                  <a:srgbClr val="00FF00"/>
                </a:solidFill>
                <a:effectLst>
                  <a:outerShdw blurRad="38100" dist="38100" dir="2700000" algn="tl">
                    <a:srgbClr val="000000"/>
                  </a:outerShdw>
                </a:effectLst>
                <a:latin typeface="Matura MT Script Capitals" pitchFamily="66" charset="0"/>
                <a:ea typeface="MS Gothic" pitchFamily="49" charset="-128"/>
              </a:rPr>
              <a:t>onvention</a:t>
            </a:r>
            <a:r>
              <a:rPr lang="en-US" smtClean="0">
                <a:solidFill>
                  <a:srgbClr val="00FF00"/>
                </a:solidFill>
              </a:rPr>
              <a:t> </a:t>
            </a:r>
          </a:p>
        </p:txBody>
      </p:sp>
      <p:pic>
        <p:nvPicPr>
          <p:cNvPr id="2053" name="Picture 5" descr="abc logo_color (2)"/>
          <p:cNvPicPr>
            <a:picLocks noChangeAspect="1" noChangeArrowheads="1"/>
          </p:cNvPicPr>
          <p:nvPr/>
        </p:nvPicPr>
        <p:blipFill>
          <a:blip r:embed="rId3" cstate="print"/>
          <a:srcRect/>
          <a:stretch>
            <a:fillRect/>
          </a:stretch>
        </p:blipFill>
        <p:spPr bwMode="auto">
          <a:xfrm>
            <a:off x="228600" y="304800"/>
            <a:ext cx="457200" cy="609600"/>
          </a:xfrm>
          <a:prstGeom prst="rect">
            <a:avLst/>
          </a:prstGeom>
          <a:noFill/>
          <a:ln w="57150" cmpd="thinThick">
            <a:solidFill>
              <a:srgbClr val="FFFF00"/>
            </a:solidFill>
            <a:miter lim="800000"/>
            <a:headEnd/>
            <a:tailEnd/>
          </a:ln>
        </p:spPr>
      </p:pic>
      <p:pic>
        <p:nvPicPr>
          <p:cNvPr id="2054" name="Picture 1"/>
          <p:cNvPicPr>
            <a:picLocks noChangeAspect="1"/>
          </p:cNvPicPr>
          <p:nvPr/>
        </p:nvPicPr>
        <p:blipFill>
          <a:blip r:embed="rId4" cstate="print"/>
          <a:srcRect/>
          <a:stretch>
            <a:fillRect/>
          </a:stretch>
        </p:blipFill>
        <p:spPr bwMode="auto">
          <a:xfrm>
            <a:off x="8305800" y="282575"/>
            <a:ext cx="685800" cy="685800"/>
          </a:xfrm>
          <a:prstGeom prst="rect">
            <a:avLst/>
          </a:prstGeom>
          <a:noFill/>
          <a:ln w="28575">
            <a:solidFill>
              <a:srgbClr val="FFFF00"/>
            </a:solid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sz="2800" dirty="0" smtClean="0">
                <a:latin typeface="宋体" panose="02010600030101010101" pitchFamily="2" charset="-122"/>
                <a:ea typeface="宋体" panose="02010600030101010101" pitchFamily="2" charset="-122"/>
              </a:rPr>
              <a:t>3</a:t>
            </a:r>
            <a:r>
              <a:rPr lang="zh-CN" altLang="en-US" sz="2800" dirty="0" smtClean="0">
                <a:latin typeface="宋体" panose="02010600030101010101" pitchFamily="2" charset="-122"/>
                <a:ea typeface="宋体" panose="02010600030101010101" pitchFamily="2" charset="-122"/>
              </a:rPr>
              <a:t>、教會健康與教會管理的關係</a:t>
            </a:r>
            <a:endParaRPr lang="en-US" altLang="zh-CN" sz="2800" dirty="0" smtClean="0">
              <a:latin typeface="宋体" panose="02010600030101010101" pitchFamily="2" charset="-122"/>
              <a:ea typeface="宋体" panose="02010600030101010101" pitchFamily="2" charset="-122"/>
            </a:endParaRPr>
          </a:p>
          <a:p>
            <a:endParaRPr lang="en-US" dirty="0">
              <a:latin typeface="宋体" panose="02010600030101010101" pitchFamily="2" charset="-122"/>
              <a:ea typeface="宋体" panose="02010600030101010101" pitchFamily="2" charset="-122"/>
            </a:endParaRPr>
          </a:p>
        </p:txBody>
      </p:sp>
      <p:graphicFrame>
        <p:nvGraphicFramePr>
          <p:cNvPr id="6" name="Diagram 5"/>
          <p:cNvGraphicFramePr/>
          <p:nvPr>
            <p:extLst>
              <p:ext uri="{D42A27DB-BD31-4B8C-83A1-F6EECF244321}">
                <p14:modId xmlns:p14="http://schemas.microsoft.com/office/powerpoint/2010/main" val="1541794646"/>
              </p:ext>
            </p:extLst>
          </p:nvPr>
        </p:nvGraphicFramePr>
        <p:xfrm>
          <a:off x="1752600" y="2209800"/>
          <a:ext cx="5715000" cy="3251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xtBox 6"/>
          <p:cNvSpPr txBox="1"/>
          <p:nvPr/>
        </p:nvSpPr>
        <p:spPr>
          <a:xfrm>
            <a:off x="5181600" y="2395478"/>
            <a:ext cx="1143000" cy="2862322"/>
          </a:xfrm>
          <a:prstGeom prst="rect">
            <a:avLst/>
          </a:prstGeom>
          <a:noFill/>
        </p:spPr>
        <p:txBody>
          <a:bodyPr wrap="square" rtlCol="0">
            <a:spAutoFit/>
          </a:bodyPr>
          <a:lstStyle/>
          <a:p>
            <a:pPr lvl="0"/>
            <a:r>
              <a:rPr lang="zh-CN" altLang="en-US" sz="2000" dirty="0"/>
              <a:t>仁愛</a:t>
            </a:r>
            <a:endParaRPr lang="en-US" sz="2000" dirty="0"/>
          </a:p>
          <a:p>
            <a:pPr lvl="0"/>
            <a:r>
              <a:rPr lang="zh-CN" altLang="en-US" sz="2000" dirty="0" smtClean="0"/>
              <a:t> 喜</a:t>
            </a:r>
            <a:r>
              <a:rPr lang="zh-CN" altLang="en-US" sz="2000" dirty="0"/>
              <a:t>樂</a:t>
            </a:r>
            <a:endParaRPr lang="en-US" sz="2000" dirty="0"/>
          </a:p>
          <a:p>
            <a:pPr lvl="0"/>
            <a:r>
              <a:rPr lang="zh-CN" altLang="en-US" sz="2000" dirty="0" smtClean="0"/>
              <a:t>  和</a:t>
            </a:r>
            <a:r>
              <a:rPr lang="zh-CN" altLang="en-US" sz="2000" dirty="0"/>
              <a:t>平</a:t>
            </a:r>
            <a:endParaRPr lang="en-US" sz="2000" dirty="0"/>
          </a:p>
          <a:p>
            <a:pPr lvl="0"/>
            <a:r>
              <a:rPr lang="zh-CN" altLang="en-US" sz="2000" dirty="0" smtClean="0"/>
              <a:t>   忍</a:t>
            </a:r>
            <a:r>
              <a:rPr lang="zh-CN" altLang="en-US" sz="2000" dirty="0"/>
              <a:t>耐</a:t>
            </a:r>
            <a:endParaRPr lang="en-US" sz="2000" dirty="0"/>
          </a:p>
          <a:p>
            <a:pPr lvl="0"/>
            <a:r>
              <a:rPr lang="zh-CN" altLang="en-US" sz="2000" dirty="0" smtClean="0"/>
              <a:t>    恩</a:t>
            </a:r>
            <a:r>
              <a:rPr lang="zh-CN" altLang="en-US" sz="2000" dirty="0"/>
              <a:t>慈</a:t>
            </a:r>
            <a:endParaRPr lang="en-US" sz="2000" dirty="0"/>
          </a:p>
          <a:p>
            <a:pPr lvl="0"/>
            <a:r>
              <a:rPr lang="zh-CN" altLang="en-US" sz="2000" dirty="0" smtClean="0"/>
              <a:t>   良</a:t>
            </a:r>
            <a:r>
              <a:rPr lang="zh-CN" altLang="en-US" sz="2000" dirty="0"/>
              <a:t>善</a:t>
            </a:r>
            <a:endParaRPr lang="en-US" sz="2000" dirty="0"/>
          </a:p>
          <a:p>
            <a:pPr lvl="0"/>
            <a:r>
              <a:rPr lang="zh-CN" altLang="en-US" sz="2000" dirty="0" smtClean="0"/>
              <a:t>  信</a:t>
            </a:r>
            <a:r>
              <a:rPr lang="zh-CN" altLang="en-US" sz="2000" dirty="0"/>
              <a:t>實</a:t>
            </a:r>
            <a:endParaRPr lang="en-US" sz="2000" dirty="0"/>
          </a:p>
          <a:p>
            <a:pPr lvl="0"/>
            <a:r>
              <a:rPr lang="zh-CN" altLang="en-US" sz="2000" dirty="0" smtClean="0"/>
              <a:t> 溫</a:t>
            </a:r>
            <a:r>
              <a:rPr lang="zh-CN" altLang="en-US" sz="2000" dirty="0"/>
              <a:t>柔</a:t>
            </a:r>
            <a:endParaRPr lang="en-US" sz="2000" dirty="0"/>
          </a:p>
          <a:p>
            <a:pPr lvl="0"/>
            <a:r>
              <a:rPr lang="zh-CN" altLang="en-US" sz="2000" dirty="0"/>
              <a:t>節</a:t>
            </a:r>
            <a:r>
              <a:rPr lang="zh-CN" altLang="en-US" sz="2000" dirty="0" smtClean="0"/>
              <a:t>制</a:t>
            </a:r>
            <a:endParaRPr lang="en-US" sz="2000" dirty="0"/>
          </a:p>
        </p:txBody>
      </p:sp>
      <p:cxnSp>
        <p:nvCxnSpPr>
          <p:cNvPr id="9" name="Straight Connector 8"/>
          <p:cNvCxnSpPr/>
          <p:nvPr/>
        </p:nvCxnSpPr>
        <p:spPr>
          <a:xfrm>
            <a:off x="4648200" y="3124200"/>
            <a:ext cx="152400" cy="30480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4572000" y="4267200"/>
            <a:ext cx="228600" cy="457200"/>
          </a:xfrm>
          <a:prstGeom prst="line">
            <a:avLst/>
          </a:prstGeom>
          <a:ln w="19050"/>
        </p:spPr>
        <p:style>
          <a:lnRef idx="1">
            <a:schemeClr val="accent1"/>
          </a:lnRef>
          <a:fillRef idx="0">
            <a:schemeClr val="accent1"/>
          </a:fillRef>
          <a:effectRef idx="0">
            <a:schemeClr val="accent1"/>
          </a:effectRef>
          <a:fontRef idx="minor">
            <a:schemeClr val="tx1"/>
          </a:fontRef>
        </p:style>
      </p:cxnSp>
      <p:graphicFrame>
        <p:nvGraphicFramePr>
          <p:cNvPr id="12" name="Diagram 11"/>
          <p:cNvGraphicFramePr/>
          <p:nvPr>
            <p:extLst>
              <p:ext uri="{D42A27DB-BD31-4B8C-83A1-F6EECF244321}">
                <p14:modId xmlns:p14="http://schemas.microsoft.com/office/powerpoint/2010/main" val="2467428368"/>
              </p:ext>
            </p:extLst>
          </p:nvPr>
        </p:nvGraphicFramePr>
        <p:xfrm>
          <a:off x="1752600" y="2209800"/>
          <a:ext cx="5715000" cy="32512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13" name="Right Arrow 12"/>
          <p:cNvSpPr/>
          <p:nvPr/>
        </p:nvSpPr>
        <p:spPr>
          <a:xfrm>
            <a:off x="6248400" y="3276600"/>
            <a:ext cx="914400" cy="1066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7239000" y="2861608"/>
            <a:ext cx="685800" cy="1938992"/>
          </a:xfrm>
          <a:prstGeom prst="rect">
            <a:avLst/>
          </a:prstGeom>
          <a:noFill/>
        </p:spPr>
        <p:txBody>
          <a:bodyPr wrap="square" rtlCol="0">
            <a:spAutoFit/>
          </a:bodyPr>
          <a:lstStyle/>
          <a:p>
            <a:r>
              <a:rPr lang="zh-CN" altLang="en-US" sz="4000" dirty="0" smtClean="0"/>
              <a:t>大使命</a:t>
            </a:r>
            <a:endParaRPr lang="en-US" sz="4000" dirty="0"/>
          </a:p>
        </p:txBody>
      </p:sp>
    </p:spTree>
    <p:extLst>
      <p:ext uri="{BB962C8B-B14F-4D97-AF65-F5344CB8AC3E}">
        <p14:creationId xmlns:p14="http://schemas.microsoft.com/office/powerpoint/2010/main" val="11294267"/>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P spid="7" grpId="0"/>
      <p:bldGraphic spid="12" grpId="0">
        <p:bldAsOne/>
      </p:bldGraphic>
      <p:bldP spid="13" grpId="0" animBg="1"/>
      <p:bldP spid="1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685800" y="1600201"/>
            <a:ext cx="7696200" cy="3733800"/>
          </a:xfrm>
        </p:spPr>
        <p:txBody>
          <a:bodyPr>
            <a:noAutofit/>
          </a:bodyPr>
          <a:lstStyle/>
          <a:p>
            <a:r>
              <a:rPr lang="zh-TW" altLang="en-US" sz="2400" dirty="0">
                <a:latin typeface="宋体" panose="02010600030101010101" pitchFamily="2" charset="-122"/>
                <a:ea typeface="宋体" panose="02010600030101010101" pitchFamily="2" charset="-122"/>
              </a:rPr>
              <a:t>對於教會來說，管理的好壞可以說決定了教會的健康狀況。</a:t>
            </a:r>
            <a:endParaRPr lang="en-US" sz="2400" dirty="0">
              <a:latin typeface="宋体" panose="02010600030101010101" pitchFamily="2" charset="-122"/>
              <a:ea typeface="宋体" panose="02010600030101010101" pitchFamily="2" charset="-122"/>
            </a:endParaRPr>
          </a:p>
          <a:p>
            <a:endParaRPr lang="en-US" sz="2400" dirty="0" smtClean="0">
              <a:latin typeface="宋体" panose="02010600030101010101" pitchFamily="2" charset="-122"/>
              <a:ea typeface="宋体" panose="02010600030101010101" pitchFamily="2" charset="-122"/>
            </a:endParaRPr>
          </a:p>
          <a:p>
            <a:r>
              <a:rPr lang="zh-TW" altLang="en-US" sz="2400" dirty="0">
                <a:latin typeface="宋体" panose="02010600030101010101" pitchFamily="2" charset="-122"/>
                <a:ea typeface="宋体" panose="02010600030101010101" pitchFamily="2" charset="-122"/>
              </a:rPr>
              <a:t>我們每個</a:t>
            </a:r>
            <a:r>
              <a:rPr lang="zh-TW" altLang="en-US" sz="2400" u="sng" dirty="0">
                <a:latin typeface="宋体" panose="02010600030101010101" pitchFamily="2" charset="-122"/>
                <a:ea typeface="宋体" panose="02010600030101010101" pitchFamily="2" charset="-122"/>
              </a:rPr>
              <a:t>信徒個人</a:t>
            </a:r>
            <a:r>
              <a:rPr lang="zh-TW" altLang="en-US" sz="2400" dirty="0">
                <a:latin typeface="宋体" panose="02010600030101010101" pitchFamily="2" charset="-122"/>
                <a:ea typeface="宋体" panose="02010600030101010101" pitchFamily="2" charset="-122"/>
              </a:rPr>
              <a:t>都要追求生命的長進，但是也要追求</a:t>
            </a:r>
            <a:r>
              <a:rPr lang="zh-TW" altLang="en-US" sz="2400" u="sng" dirty="0">
                <a:latin typeface="宋体" panose="02010600030101010101" pitchFamily="2" charset="-122"/>
                <a:ea typeface="宋体" panose="02010600030101010101" pitchFamily="2" charset="-122"/>
              </a:rPr>
              <a:t>教會 </a:t>
            </a:r>
            <a:r>
              <a:rPr lang="en-US" sz="2400" u="sng" dirty="0">
                <a:latin typeface="宋体" panose="02010600030101010101" pitchFamily="2" charset="-122"/>
                <a:ea typeface="宋体" panose="02010600030101010101" pitchFamily="2" charset="-122"/>
              </a:rPr>
              <a:t>– </a:t>
            </a:r>
            <a:r>
              <a:rPr lang="zh-TW" altLang="en-US" sz="2400" u="sng" dirty="0">
                <a:latin typeface="宋体" panose="02010600030101010101" pitchFamily="2" charset="-122"/>
                <a:ea typeface="宋体" panose="02010600030101010101" pitchFamily="2" charset="-122"/>
              </a:rPr>
              <a:t>基督身體 </a:t>
            </a:r>
            <a:r>
              <a:rPr lang="en-US" sz="2400" dirty="0">
                <a:latin typeface="宋体" panose="02010600030101010101" pitchFamily="2" charset="-122"/>
                <a:ea typeface="宋体" panose="02010600030101010101" pitchFamily="2" charset="-122"/>
              </a:rPr>
              <a:t>– </a:t>
            </a:r>
            <a:r>
              <a:rPr lang="zh-TW" altLang="en-US" sz="2400" dirty="0">
                <a:latin typeface="宋体" panose="02010600030101010101" pitchFamily="2" charset="-122"/>
                <a:ea typeface="宋体" panose="02010600030101010101" pitchFamily="2" charset="-122"/>
              </a:rPr>
              <a:t>的增長</a:t>
            </a:r>
            <a:r>
              <a:rPr lang="zh-TW" altLang="en-US" sz="2400" dirty="0" smtClean="0">
                <a:latin typeface="宋体" panose="02010600030101010101" pitchFamily="2" charset="-122"/>
                <a:ea typeface="宋体" panose="02010600030101010101" pitchFamily="2" charset="-122"/>
              </a:rPr>
              <a:t>。</a:t>
            </a:r>
            <a:endParaRPr lang="en-US" altLang="zh-TW" sz="2400" dirty="0" smtClean="0">
              <a:latin typeface="宋体" panose="02010600030101010101" pitchFamily="2" charset="-122"/>
              <a:ea typeface="宋体" panose="02010600030101010101" pitchFamily="2" charset="-122"/>
            </a:endParaRPr>
          </a:p>
          <a:p>
            <a:pPr lvl="2"/>
            <a:r>
              <a:rPr lang="zh-TW" altLang="en-US" sz="2400" dirty="0" smtClean="0">
                <a:latin typeface="宋体" panose="02010600030101010101" pitchFamily="2" charset="-122"/>
                <a:ea typeface="宋体" panose="02010600030101010101" pitchFamily="2" charset="-122"/>
              </a:rPr>
              <a:t>一</a:t>
            </a:r>
            <a:r>
              <a:rPr lang="zh-TW" altLang="en-US" sz="2400" dirty="0">
                <a:latin typeface="宋体" panose="02010600030101010101" pitchFamily="2" charset="-122"/>
                <a:ea typeface="宋体" panose="02010600030101010101" pitchFamily="2" charset="-122"/>
              </a:rPr>
              <a:t>個信徒不是教會，教會是多個信徒的集合體；一個信徒的成長，不能代表教會的成長，反而是教會成長必然表明教會內信徒的成長</a:t>
            </a:r>
            <a:r>
              <a:rPr lang="zh-TW" altLang="en-US" sz="2400" dirty="0" smtClean="0">
                <a:latin typeface="宋体" panose="02010600030101010101" pitchFamily="2" charset="-122"/>
                <a:ea typeface="宋体" panose="02010600030101010101" pitchFamily="2" charset="-122"/>
              </a:rPr>
              <a:t>。</a:t>
            </a:r>
            <a:endParaRPr lang="en-US" sz="2400" dirty="0">
              <a:latin typeface="宋体" panose="02010600030101010101" pitchFamily="2" charset="-122"/>
              <a:ea typeface="宋体" panose="02010600030101010101" pitchFamily="2" charset="-122"/>
            </a:endParaRPr>
          </a:p>
        </p:txBody>
      </p:sp>
    </p:spTree>
    <p:extLst>
      <p:ext uri="{BB962C8B-B14F-4D97-AF65-F5344CB8AC3E}">
        <p14:creationId xmlns:p14="http://schemas.microsoft.com/office/powerpoint/2010/main" val="1199524723"/>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685800" y="1600201"/>
            <a:ext cx="8001000" cy="2971799"/>
          </a:xfrm>
        </p:spPr>
        <p:txBody>
          <a:bodyPr>
            <a:normAutofit lnSpcReduction="10000"/>
          </a:bodyPr>
          <a:lstStyle/>
          <a:p>
            <a:r>
              <a:rPr lang="zh-TW" altLang="en-US" sz="2400" dirty="0">
                <a:latin typeface="宋体" panose="02010600030101010101" pitchFamily="2" charset="-122"/>
                <a:ea typeface="宋体" panose="02010600030101010101" pitchFamily="2" charset="-122"/>
              </a:rPr>
              <a:t>以弗所書四章</a:t>
            </a:r>
            <a:r>
              <a:rPr lang="en-US" sz="2400" dirty="0">
                <a:latin typeface="宋体" panose="02010600030101010101" pitchFamily="2" charset="-122"/>
                <a:ea typeface="宋体" panose="02010600030101010101" pitchFamily="2" charset="-122"/>
              </a:rPr>
              <a:t>1-16</a:t>
            </a:r>
            <a:r>
              <a:rPr lang="zh-TW" altLang="en-US" sz="2400" dirty="0" smtClean="0">
                <a:latin typeface="宋体" panose="02010600030101010101" pitchFamily="2" charset="-122"/>
                <a:ea typeface="宋体" panose="02010600030101010101" pitchFamily="2" charset="-122"/>
              </a:rPr>
              <a:t>節</a:t>
            </a:r>
            <a:r>
              <a:rPr lang="zh-CN" altLang="en-US" sz="2400" dirty="0" smtClean="0">
                <a:latin typeface="宋体" panose="02010600030101010101" pitchFamily="2" charset="-122"/>
                <a:ea typeface="宋体" panose="02010600030101010101" pitchFamily="2" charset="-122"/>
              </a:rPr>
              <a:t>告訴我們，</a:t>
            </a:r>
            <a:r>
              <a:rPr lang="zh-TW" altLang="en-US" sz="2400" dirty="0" smtClean="0">
                <a:latin typeface="宋体" panose="02010600030101010101" pitchFamily="2" charset="-122"/>
                <a:ea typeface="宋体" panose="02010600030101010101" pitchFamily="2" charset="-122"/>
              </a:rPr>
              <a:t>信</a:t>
            </a:r>
            <a:r>
              <a:rPr lang="zh-TW" altLang="en-US" sz="2400" dirty="0">
                <a:latin typeface="宋体" panose="02010600030101010101" pitchFamily="2" charset="-122"/>
                <a:ea typeface="宋体" panose="02010600030101010101" pitchFamily="2" charset="-122"/>
              </a:rPr>
              <a:t>徒彼此聯絡合式、各按其職、相互扶助、一同漸漸增長，必定離不開協調統一的管理，而教會管理的頭就是基督</a:t>
            </a:r>
            <a:r>
              <a:rPr lang="zh-TW" altLang="en-US" sz="2400" dirty="0" smtClean="0">
                <a:latin typeface="宋体" panose="02010600030101010101" pitchFamily="2" charset="-122"/>
                <a:ea typeface="宋体" panose="02010600030101010101" pitchFamily="2" charset="-122"/>
              </a:rPr>
              <a:t>。</a:t>
            </a:r>
            <a:endParaRPr lang="en-US" altLang="zh-TW" sz="2400" dirty="0" smtClean="0">
              <a:latin typeface="宋体" panose="02010600030101010101" pitchFamily="2" charset="-122"/>
              <a:ea typeface="宋体" panose="02010600030101010101" pitchFamily="2" charset="-122"/>
            </a:endParaRPr>
          </a:p>
          <a:p>
            <a:endParaRPr lang="en-US" sz="2400" dirty="0">
              <a:latin typeface="宋体" panose="02010600030101010101" pitchFamily="2" charset="-122"/>
              <a:ea typeface="宋体" panose="02010600030101010101" pitchFamily="2" charset="-122"/>
            </a:endParaRPr>
          </a:p>
          <a:p>
            <a:r>
              <a:rPr lang="zh-TW" altLang="en-US" sz="2400" dirty="0">
                <a:latin typeface="宋体" panose="02010600030101010101" pitchFamily="2" charset="-122"/>
                <a:ea typeface="宋体" panose="02010600030101010101" pitchFamily="2" charset="-122"/>
              </a:rPr>
              <a:t>健康的教會必定是順服在基督耶穌的管理之下，藉著神的靈，透過眾聖徒的祈禱，屬靈領袖領受了從神賜下的異象，引領會眾一同跟隨基督，按照神的方式來成全神在耶穌基督</a:t>
            </a:r>
            <a:r>
              <a:rPr lang="zh-TW" altLang="en-US" sz="2400" dirty="0" smtClean="0">
                <a:latin typeface="宋体" panose="02010600030101010101" pitchFamily="2" charset="-122"/>
                <a:ea typeface="宋体" panose="02010600030101010101" pitchFamily="2" charset="-122"/>
              </a:rPr>
              <a:t>里</a:t>
            </a:r>
            <a:r>
              <a:rPr lang="zh-CN" altLang="en-US" sz="2400" dirty="0" smtClean="0">
                <a:latin typeface="宋体" panose="02010600030101010101" pitchFamily="2" charset="-122"/>
                <a:ea typeface="宋体" panose="02010600030101010101" pitchFamily="2" charset="-122"/>
              </a:rPr>
              <a:t>召</a:t>
            </a:r>
            <a:r>
              <a:rPr lang="zh-TW" altLang="en-US" sz="2400" dirty="0" smtClean="0">
                <a:latin typeface="宋体" panose="02010600030101010101" pitchFamily="2" charset="-122"/>
                <a:ea typeface="宋体" panose="02010600030101010101" pitchFamily="2" charset="-122"/>
              </a:rPr>
              <a:t>我</a:t>
            </a:r>
            <a:r>
              <a:rPr lang="zh-TW" altLang="en-US" sz="2400" dirty="0">
                <a:latin typeface="宋体" panose="02010600030101010101" pitchFamily="2" charset="-122"/>
                <a:ea typeface="宋体" panose="02010600030101010101" pitchFamily="2" charset="-122"/>
              </a:rPr>
              <a:t>們所要做成的</a:t>
            </a:r>
            <a:r>
              <a:rPr lang="zh-TW" altLang="en-US" sz="2400" dirty="0" smtClean="0">
                <a:latin typeface="宋体" panose="02010600030101010101" pitchFamily="2" charset="-122"/>
                <a:ea typeface="宋体" panose="02010600030101010101" pitchFamily="2" charset="-122"/>
              </a:rPr>
              <a:t>工</a:t>
            </a:r>
            <a:r>
              <a:rPr lang="zh-CN" altLang="en-US" sz="2400" dirty="0" smtClean="0">
                <a:latin typeface="宋体" panose="02010600030101010101" pitchFamily="2" charset="-122"/>
                <a:ea typeface="宋体" panose="02010600030101010101" pitchFamily="2" charset="-122"/>
              </a:rPr>
              <a:t>，完成耶穌基督的大使命</a:t>
            </a:r>
            <a:r>
              <a:rPr lang="zh-TW" altLang="en-US" sz="2400" dirty="0" smtClean="0">
                <a:latin typeface="宋体" panose="02010600030101010101" pitchFamily="2" charset="-122"/>
                <a:ea typeface="宋体" panose="02010600030101010101" pitchFamily="2" charset="-122"/>
              </a:rPr>
              <a:t>。</a:t>
            </a:r>
            <a:endParaRPr lang="en-US" sz="2400" dirty="0">
              <a:latin typeface="宋体" panose="02010600030101010101" pitchFamily="2" charset="-122"/>
              <a:ea typeface="宋体" panose="02010600030101010101" pitchFamily="2" charset="-122"/>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53000" y="4484914"/>
            <a:ext cx="4114800" cy="2314575"/>
          </a:xfrm>
          <a:prstGeom prst="rect">
            <a:avLst/>
          </a:prstGeom>
        </p:spPr>
      </p:pic>
    </p:spTree>
    <p:extLst>
      <p:ext uri="{BB962C8B-B14F-4D97-AF65-F5344CB8AC3E}">
        <p14:creationId xmlns:p14="http://schemas.microsoft.com/office/powerpoint/2010/main" val="2724167828"/>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dirty="0" smtClean="0"/>
              <a:t>第二部分：“健康教會全模式”</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187968692"/>
              </p:ext>
            </p:extLst>
          </p:nvPr>
        </p:nvGraphicFramePr>
        <p:xfrm>
          <a:off x="304799" y="1371601"/>
          <a:ext cx="8610600" cy="3886202"/>
        </p:xfrm>
        <a:graphic>
          <a:graphicData uri="http://schemas.openxmlformats.org/drawingml/2006/table">
            <a:tbl>
              <a:tblPr firstRow="1" firstCol="1" bandRow="1">
                <a:tableStyleId>{5C22544A-7EE6-4342-B048-85BDC9FD1C3A}</a:tableStyleId>
              </a:tblPr>
              <a:tblGrid>
                <a:gridCol w="1573090"/>
                <a:gridCol w="2922711"/>
                <a:gridCol w="4114799"/>
              </a:tblGrid>
              <a:tr h="574632">
                <a:tc>
                  <a:txBody>
                    <a:bodyPr/>
                    <a:lstStyle/>
                    <a:p>
                      <a:pPr marL="0" marR="0" algn="ctr">
                        <a:lnSpc>
                          <a:spcPct val="115000"/>
                        </a:lnSpc>
                        <a:spcBef>
                          <a:spcPts val="0"/>
                        </a:spcBef>
                        <a:spcAft>
                          <a:spcPts val="1000"/>
                        </a:spcAft>
                      </a:pPr>
                      <a:r>
                        <a:rPr lang="zh-CN" sz="2000" dirty="0">
                          <a:effectLst/>
                          <a:latin typeface="宋体" panose="02010600030101010101" pitchFamily="2" charset="-122"/>
                          <a:ea typeface="宋体" panose="02010600030101010101" pitchFamily="2" charset="-122"/>
                        </a:rPr>
                        <a:t>異象層</a:t>
                      </a:r>
                      <a:endParaRPr lang="en-US" sz="2000" dirty="0">
                        <a:effectLst/>
                        <a:latin typeface="宋体" panose="02010600030101010101" pitchFamily="2" charset="-122"/>
                        <a:ea typeface="宋体" panose="02010600030101010101" pitchFamily="2" charset="-122"/>
                        <a:cs typeface="Arial"/>
                      </a:endParaRPr>
                    </a:p>
                  </a:txBody>
                  <a:tcPr marL="68580" marR="68580" marT="0" marB="0" anchor="ctr"/>
                </a:tc>
                <a:tc>
                  <a:txBody>
                    <a:bodyPr/>
                    <a:lstStyle/>
                    <a:p>
                      <a:pPr marL="0" marR="0" algn="ctr">
                        <a:lnSpc>
                          <a:spcPct val="115000"/>
                        </a:lnSpc>
                        <a:spcBef>
                          <a:spcPts val="0"/>
                        </a:spcBef>
                        <a:spcAft>
                          <a:spcPts val="1000"/>
                        </a:spcAft>
                      </a:pPr>
                      <a:r>
                        <a:rPr lang="zh-CN" sz="2000" dirty="0">
                          <a:effectLst/>
                          <a:latin typeface="宋体" panose="02010600030101010101" pitchFamily="2" charset="-122"/>
                          <a:ea typeface="宋体" panose="02010600030101010101" pitchFamily="2" charset="-122"/>
                        </a:rPr>
                        <a:t>異象清晰</a:t>
                      </a:r>
                      <a:endParaRPr lang="en-US" sz="2000" dirty="0">
                        <a:effectLst/>
                        <a:latin typeface="宋体" panose="02010600030101010101" pitchFamily="2" charset="-122"/>
                        <a:ea typeface="宋体" panose="02010600030101010101" pitchFamily="2" charset="-122"/>
                        <a:cs typeface="Arial"/>
                      </a:endParaRPr>
                    </a:p>
                  </a:txBody>
                  <a:tcPr marL="68580" marR="68580" marT="0" marB="0" anchor="ctr"/>
                </a:tc>
                <a:tc>
                  <a:txBody>
                    <a:bodyPr/>
                    <a:lstStyle/>
                    <a:p>
                      <a:pPr marL="0" marR="0" algn="ctr">
                        <a:lnSpc>
                          <a:spcPct val="115000"/>
                        </a:lnSpc>
                        <a:spcBef>
                          <a:spcPts val="0"/>
                        </a:spcBef>
                        <a:spcAft>
                          <a:spcPts val="1000"/>
                        </a:spcAft>
                      </a:pPr>
                      <a:r>
                        <a:rPr lang="zh-CN" sz="2000" dirty="0">
                          <a:effectLst/>
                          <a:latin typeface="宋体" panose="02010600030101010101" pitchFamily="2" charset="-122"/>
                          <a:ea typeface="宋体" panose="02010600030101010101" pitchFamily="2" charset="-122"/>
                        </a:rPr>
                        <a:t>異象實踐</a:t>
                      </a:r>
                      <a:endParaRPr lang="en-US" sz="2000" dirty="0">
                        <a:effectLst/>
                        <a:latin typeface="宋体" panose="02010600030101010101" pitchFamily="2" charset="-122"/>
                        <a:ea typeface="宋体" panose="02010600030101010101" pitchFamily="2" charset="-122"/>
                        <a:cs typeface="Arial"/>
                      </a:endParaRPr>
                    </a:p>
                  </a:txBody>
                  <a:tcPr marL="68580" marR="68580" marT="0" marB="0" anchor="ctr"/>
                </a:tc>
              </a:tr>
              <a:tr h="580993">
                <a:tc>
                  <a:txBody>
                    <a:bodyPr/>
                    <a:lstStyle/>
                    <a:p>
                      <a:pPr marL="0" marR="0" algn="ctr">
                        <a:lnSpc>
                          <a:spcPct val="115000"/>
                        </a:lnSpc>
                        <a:spcBef>
                          <a:spcPts val="0"/>
                        </a:spcBef>
                        <a:spcAft>
                          <a:spcPts val="1000"/>
                        </a:spcAft>
                      </a:pPr>
                      <a:r>
                        <a:rPr lang="zh-CN" sz="2000">
                          <a:effectLst/>
                          <a:latin typeface="宋体" panose="02010600030101010101" pitchFamily="2" charset="-122"/>
                          <a:ea typeface="宋体" panose="02010600030101010101" pitchFamily="2" charset="-122"/>
                        </a:rPr>
                        <a:t>基礎層</a:t>
                      </a:r>
                      <a:endParaRPr lang="en-US" sz="2000">
                        <a:effectLst/>
                        <a:latin typeface="宋体" panose="02010600030101010101" pitchFamily="2" charset="-122"/>
                        <a:ea typeface="宋体" panose="02010600030101010101" pitchFamily="2" charset="-122"/>
                        <a:cs typeface="Arial"/>
                      </a:endParaRPr>
                    </a:p>
                  </a:txBody>
                  <a:tcPr marL="68580" marR="68580" marT="0" marB="0" anchor="ctr"/>
                </a:tc>
                <a:tc>
                  <a:txBody>
                    <a:bodyPr/>
                    <a:lstStyle/>
                    <a:p>
                      <a:pPr marL="0" marR="0" algn="ctr">
                        <a:lnSpc>
                          <a:spcPct val="115000"/>
                        </a:lnSpc>
                        <a:spcBef>
                          <a:spcPts val="0"/>
                        </a:spcBef>
                        <a:spcAft>
                          <a:spcPts val="1000"/>
                        </a:spcAft>
                      </a:pPr>
                      <a:r>
                        <a:rPr lang="zh-CN" sz="2000" dirty="0">
                          <a:effectLst/>
                          <a:latin typeface="宋体" panose="02010600030101010101" pitchFamily="2" charset="-122"/>
                          <a:ea typeface="宋体" panose="02010600030101010101" pitchFamily="2" charset="-122"/>
                        </a:rPr>
                        <a:t>結構領導 領導者質素</a:t>
                      </a:r>
                      <a:endParaRPr lang="en-US" sz="2000" dirty="0">
                        <a:effectLst/>
                        <a:latin typeface="宋体" panose="02010600030101010101" pitchFamily="2" charset="-122"/>
                        <a:ea typeface="宋体" panose="02010600030101010101" pitchFamily="2" charset="-122"/>
                        <a:cs typeface="Arial"/>
                      </a:endParaRPr>
                    </a:p>
                  </a:txBody>
                  <a:tcPr marL="68580" marR="68580" marT="0" marB="0" anchor="ctr"/>
                </a:tc>
                <a:tc>
                  <a:txBody>
                    <a:bodyPr/>
                    <a:lstStyle/>
                    <a:p>
                      <a:pPr marL="0" marR="0" algn="ctr">
                        <a:lnSpc>
                          <a:spcPct val="115000"/>
                        </a:lnSpc>
                        <a:spcBef>
                          <a:spcPts val="0"/>
                        </a:spcBef>
                        <a:spcAft>
                          <a:spcPts val="1000"/>
                        </a:spcAft>
                      </a:pPr>
                      <a:r>
                        <a:rPr lang="zh-TW" sz="2000" dirty="0">
                          <a:effectLst/>
                          <a:latin typeface="宋体" panose="02010600030101010101" pitchFamily="2" charset="-122"/>
                          <a:ea typeface="宋体" panose="02010600030101010101" pitchFamily="2" charset="-122"/>
                        </a:rPr>
                        <a:t>屬靈生命 屬靈發展 屬靈改變實踐</a:t>
                      </a:r>
                      <a:endParaRPr lang="en-US" sz="2000" dirty="0">
                        <a:effectLst/>
                        <a:latin typeface="宋体" panose="02010600030101010101" pitchFamily="2" charset="-122"/>
                        <a:ea typeface="宋体" panose="02010600030101010101" pitchFamily="2" charset="-122"/>
                        <a:cs typeface="Arial"/>
                      </a:endParaRPr>
                    </a:p>
                  </a:txBody>
                  <a:tcPr marL="68580" marR="68580" marT="0" marB="0" anchor="ctr"/>
                </a:tc>
              </a:tr>
              <a:tr h="580993">
                <a:tc>
                  <a:txBody>
                    <a:bodyPr/>
                    <a:lstStyle/>
                    <a:p>
                      <a:pPr marL="0" marR="0" algn="ctr">
                        <a:lnSpc>
                          <a:spcPct val="115000"/>
                        </a:lnSpc>
                        <a:spcBef>
                          <a:spcPts val="0"/>
                        </a:spcBef>
                        <a:spcAft>
                          <a:spcPts val="1000"/>
                        </a:spcAft>
                      </a:pPr>
                      <a:r>
                        <a:rPr lang="en-US" sz="2000" b="1">
                          <a:effectLst/>
                          <a:latin typeface="宋体" panose="02010600030101010101" pitchFamily="2" charset="-122"/>
                          <a:ea typeface="宋体" panose="02010600030101010101" pitchFamily="2" charset="-122"/>
                        </a:rPr>
                        <a:t> </a:t>
                      </a:r>
                      <a:endParaRPr lang="en-US" sz="2000" b="1">
                        <a:effectLst/>
                        <a:latin typeface="宋体" panose="02010600030101010101" pitchFamily="2" charset="-122"/>
                        <a:ea typeface="宋体" panose="02010600030101010101" pitchFamily="2" charset="-122"/>
                        <a:cs typeface="Arial"/>
                      </a:endParaRPr>
                    </a:p>
                  </a:txBody>
                  <a:tcPr marL="68580" marR="68580" marT="0" marB="0" anchor="ctr"/>
                </a:tc>
                <a:tc>
                  <a:txBody>
                    <a:bodyPr/>
                    <a:lstStyle/>
                    <a:p>
                      <a:pPr marL="0" marR="0" algn="ctr">
                        <a:lnSpc>
                          <a:spcPct val="115000"/>
                        </a:lnSpc>
                        <a:spcBef>
                          <a:spcPts val="0"/>
                        </a:spcBef>
                        <a:spcAft>
                          <a:spcPts val="1000"/>
                        </a:spcAft>
                      </a:pPr>
                      <a:r>
                        <a:rPr lang="zh-CN" sz="1200" b="1" dirty="0">
                          <a:solidFill>
                            <a:srgbClr val="FF0000"/>
                          </a:solidFill>
                          <a:effectLst/>
                          <a:latin typeface="宋体" panose="02010600030101010101" pitchFamily="2" charset="-122"/>
                          <a:ea typeface="宋体" panose="02010600030101010101" pitchFamily="2" charset="-122"/>
                        </a:rPr>
                        <a:t>堂會領導</a:t>
                      </a:r>
                      <a:endParaRPr lang="en-US" sz="1200" b="1" dirty="0">
                        <a:solidFill>
                          <a:srgbClr val="FF0000"/>
                        </a:solidFill>
                        <a:effectLst/>
                        <a:latin typeface="宋体" panose="02010600030101010101" pitchFamily="2" charset="-122"/>
                        <a:ea typeface="宋体" panose="02010600030101010101" pitchFamily="2" charset="-122"/>
                        <a:cs typeface="Arial"/>
                      </a:endParaRPr>
                    </a:p>
                  </a:txBody>
                  <a:tcPr marL="68580" marR="68580" marT="0" marB="0" anchor="ctr"/>
                </a:tc>
                <a:tc>
                  <a:txBody>
                    <a:bodyPr/>
                    <a:lstStyle/>
                    <a:p>
                      <a:pPr marL="0" marR="0" algn="ctr">
                        <a:lnSpc>
                          <a:spcPct val="115000"/>
                        </a:lnSpc>
                        <a:spcBef>
                          <a:spcPts val="0"/>
                        </a:spcBef>
                        <a:spcAft>
                          <a:spcPts val="1000"/>
                        </a:spcAft>
                      </a:pPr>
                      <a:r>
                        <a:rPr lang="zh-CN" sz="1200" b="1" dirty="0">
                          <a:solidFill>
                            <a:srgbClr val="FF0000"/>
                          </a:solidFill>
                          <a:effectLst/>
                          <a:latin typeface="宋体" panose="02010600030101010101" pitchFamily="2" charset="-122"/>
                          <a:ea typeface="宋体" panose="02010600030101010101" pitchFamily="2" charset="-122"/>
                        </a:rPr>
                        <a:t>屬靈根基質素</a:t>
                      </a:r>
                      <a:endParaRPr lang="en-US" sz="1200" b="1" dirty="0">
                        <a:solidFill>
                          <a:srgbClr val="FF0000"/>
                        </a:solidFill>
                        <a:effectLst/>
                        <a:latin typeface="宋体" panose="02010600030101010101" pitchFamily="2" charset="-122"/>
                        <a:ea typeface="宋体" panose="02010600030101010101" pitchFamily="2" charset="-122"/>
                        <a:cs typeface="Arial"/>
                      </a:endParaRPr>
                    </a:p>
                  </a:txBody>
                  <a:tcPr marL="68580" marR="68580" marT="0" marB="0" anchor="ctr"/>
                </a:tc>
              </a:tr>
              <a:tr h="1574952">
                <a:tc>
                  <a:txBody>
                    <a:bodyPr/>
                    <a:lstStyle/>
                    <a:p>
                      <a:pPr marL="0" marR="0" algn="ctr">
                        <a:lnSpc>
                          <a:spcPct val="115000"/>
                        </a:lnSpc>
                        <a:spcBef>
                          <a:spcPts val="0"/>
                        </a:spcBef>
                        <a:spcAft>
                          <a:spcPts val="1000"/>
                        </a:spcAft>
                      </a:pPr>
                      <a:r>
                        <a:rPr lang="zh-CN" sz="2000">
                          <a:effectLst/>
                          <a:latin typeface="宋体" panose="02010600030101010101" pitchFamily="2" charset="-122"/>
                          <a:ea typeface="宋体" panose="02010600030101010101" pitchFamily="2" charset="-122"/>
                        </a:rPr>
                        <a:t>事奉系統層</a:t>
                      </a:r>
                      <a:endParaRPr lang="en-US" sz="2000">
                        <a:effectLst/>
                        <a:latin typeface="宋体" panose="02010600030101010101" pitchFamily="2" charset="-122"/>
                        <a:ea typeface="宋体" panose="02010600030101010101" pitchFamily="2" charset="-122"/>
                        <a:cs typeface="Arial"/>
                      </a:endParaRPr>
                    </a:p>
                  </a:txBody>
                  <a:tcPr marL="68580" marR="68580" marT="0" marB="0" anchor="ctr"/>
                </a:tc>
                <a:tc>
                  <a:txBody>
                    <a:bodyPr/>
                    <a:lstStyle/>
                    <a:p>
                      <a:pPr marL="0" marR="0" algn="ctr">
                        <a:lnSpc>
                          <a:spcPct val="115000"/>
                        </a:lnSpc>
                        <a:spcBef>
                          <a:spcPts val="0"/>
                        </a:spcBef>
                        <a:spcAft>
                          <a:spcPts val="1000"/>
                        </a:spcAft>
                      </a:pPr>
                      <a:r>
                        <a:rPr lang="zh-TW" sz="2000" dirty="0" smtClean="0">
                          <a:effectLst/>
                          <a:latin typeface="宋体" panose="02010600030101010101" pitchFamily="2" charset="-122"/>
                          <a:ea typeface="宋体" panose="02010600030101010101" pitchFamily="2" charset="-122"/>
                        </a:rPr>
                        <a:t>個</a:t>
                      </a:r>
                      <a:r>
                        <a:rPr lang="zh-TW" sz="2000" dirty="0">
                          <a:effectLst/>
                          <a:latin typeface="宋体" panose="02010600030101010101" pitchFamily="2" charset="-122"/>
                          <a:ea typeface="宋体" panose="02010600030101010101" pitchFamily="2" charset="-122"/>
                        </a:rPr>
                        <a:t>人佈道</a:t>
                      </a:r>
                      <a:r>
                        <a:rPr lang="en-US" sz="2000" dirty="0">
                          <a:effectLst/>
                          <a:latin typeface="宋体" panose="02010600030101010101" pitchFamily="2" charset="-122"/>
                          <a:ea typeface="宋体" panose="02010600030101010101" pitchFamily="2" charset="-122"/>
                        </a:rPr>
                        <a:t>  </a:t>
                      </a:r>
                      <a:r>
                        <a:rPr lang="en-US" sz="2000" dirty="0" smtClean="0">
                          <a:effectLst/>
                          <a:latin typeface="宋体" panose="02010600030101010101" pitchFamily="2" charset="-122"/>
                          <a:ea typeface="宋体" panose="02010600030101010101" pitchFamily="2" charset="-122"/>
                        </a:rPr>
                        <a:t> </a:t>
                      </a:r>
                      <a:r>
                        <a:rPr lang="zh-TW" sz="2000" dirty="0">
                          <a:effectLst/>
                          <a:latin typeface="宋体" panose="02010600030101010101" pitchFamily="2" charset="-122"/>
                          <a:ea typeface="宋体" panose="02010600030101010101" pitchFamily="2" charset="-122"/>
                        </a:rPr>
                        <a:t>教會佈</a:t>
                      </a:r>
                      <a:r>
                        <a:rPr lang="zh-TW" sz="2000" dirty="0" smtClean="0">
                          <a:effectLst/>
                          <a:latin typeface="宋体" panose="02010600030101010101" pitchFamily="2" charset="-122"/>
                          <a:ea typeface="宋体" panose="02010600030101010101" pitchFamily="2" charset="-122"/>
                        </a:rPr>
                        <a:t>道</a:t>
                      </a:r>
                      <a:endParaRPr lang="en-US" altLang="zh-TW" sz="2000" dirty="0" smtClean="0">
                        <a:effectLst/>
                        <a:latin typeface="宋体" panose="02010600030101010101" pitchFamily="2" charset="-122"/>
                        <a:ea typeface="宋体" panose="02010600030101010101" pitchFamily="2" charset="-122"/>
                      </a:endParaRPr>
                    </a:p>
                    <a:p>
                      <a:pPr marL="0" marR="0" indent="0" algn="ctr" defTabSz="914400" rtl="0" eaLnBrk="1" fontAlgn="auto" latinLnBrk="0" hangingPunct="1">
                        <a:lnSpc>
                          <a:spcPct val="115000"/>
                        </a:lnSpc>
                        <a:spcBef>
                          <a:spcPts val="0"/>
                        </a:spcBef>
                        <a:spcAft>
                          <a:spcPts val="1000"/>
                        </a:spcAft>
                        <a:buClrTx/>
                        <a:buSzTx/>
                        <a:buFontTx/>
                        <a:buNone/>
                        <a:tabLst/>
                        <a:defRPr/>
                      </a:pPr>
                      <a:r>
                        <a:rPr lang="zh-CN" altLang="en-US" sz="2000" i="1" dirty="0" smtClean="0">
                          <a:effectLst/>
                          <a:latin typeface="宋体" panose="02010600030101010101" pitchFamily="2" charset="-122"/>
                          <a:ea typeface="宋体" panose="02010600030101010101" pitchFamily="2" charset="-122"/>
                        </a:rPr>
                        <a:t>（</a:t>
                      </a:r>
                      <a:r>
                        <a:rPr lang="zh-TW" altLang="en-US" sz="2000" i="1" dirty="0" smtClean="0">
                          <a:effectLst/>
                          <a:latin typeface="宋体" panose="02010600030101010101" pitchFamily="2" charset="-122"/>
                          <a:ea typeface="宋体" panose="02010600030101010101" pitchFamily="2" charset="-122"/>
                        </a:rPr>
                        <a:t>傳福音系統</a:t>
                      </a:r>
                      <a:r>
                        <a:rPr lang="zh-CN" altLang="en-US" sz="2000" i="1" dirty="0" smtClean="0">
                          <a:effectLst/>
                          <a:latin typeface="宋体" panose="02010600030101010101" pitchFamily="2" charset="-122"/>
                          <a:ea typeface="宋体" panose="02010600030101010101" pitchFamily="2" charset="-122"/>
                        </a:rPr>
                        <a:t>）</a:t>
                      </a:r>
                      <a:r>
                        <a:rPr lang="en-US" sz="2000" dirty="0" smtClean="0">
                          <a:effectLst/>
                          <a:latin typeface="宋体" panose="02010600030101010101" pitchFamily="2" charset="-122"/>
                          <a:ea typeface="宋体" panose="02010600030101010101" pitchFamily="2" charset="-122"/>
                        </a:rPr>
                        <a:t>  </a:t>
                      </a:r>
                      <a:endParaRPr lang="en-US" sz="2000" dirty="0">
                        <a:effectLst/>
                        <a:latin typeface="宋体" panose="02010600030101010101" pitchFamily="2" charset="-122"/>
                        <a:ea typeface="宋体" panose="02010600030101010101" pitchFamily="2" charset="-122"/>
                        <a:cs typeface="Arial"/>
                      </a:endParaRPr>
                    </a:p>
                  </a:txBody>
                  <a:tcPr marL="68580" marR="68580" marT="0" marB="0" anchor="ctr"/>
                </a:tc>
                <a:tc>
                  <a:txBody>
                    <a:bodyPr/>
                    <a:lstStyle/>
                    <a:p>
                      <a:pPr marL="0" marR="0" algn="ctr">
                        <a:lnSpc>
                          <a:spcPct val="115000"/>
                        </a:lnSpc>
                        <a:spcBef>
                          <a:spcPts val="0"/>
                        </a:spcBef>
                        <a:spcAft>
                          <a:spcPts val="1000"/>
                        </a:spcAft>
                      </a:pPr>
                      <a:r>
                        <a:rPr lang="zh-TW" sz="2000" dirty="0">
                          <a:effectLst/>
                          <a:latin typeface="宋体" panose="02010600030101010101" pitchFamily="2" charset="-122"/>
                          <a:ea typeface="宋体" panose="02010600030101010101" pitchFamily="2" charset="-122"/>
                        </a:rPr>
                        <a:t>敬拜系統</a:t>
                      </a:r>
                      <a:r>
                        <a:rPr lang="en-US" sz="2000" dirty="0">
                          <a:effectLst/>
                          <a:latin typeface="宋体" panose="02010600030101010101" pitchFamily="2" charset="-122"/>
                          <a:ea typeface="宋体" panose="02010600030101010101" pitchFamily="2" charset="-122"/>
                        </a:rPr>
                        <a:t>   </a:t>
                      </a:r>
                      <a:r>
                        <a:rPr lang="zh-TW" sz="2000" dirty="0" smtClean="0">
                          <a:effectLst/>
                          <a:latin typeface="宋体" panose="02010600030101010101" pitchFamily="2" charset="-122"/>
                          <a:ea typeface="宋体" panose="02010600030101010101" pitchFamily="2" charset="-122"/>
                        </a:rPr>
                        <a:t>群</a:t>
                      </a:r>
                      <a:r>
                        <a:rPr lang="zh-TW" sz="2000" dirty="0">
                          <a:effectLst/>
                          <a:latin typeface="宋体" panose="02010600030101010101" pitchFamily="2" charset="-122"/>
                          <a:ea typeface="宋体" panose="02010600030101010101" pitchFamily="2" charset="-122"/>
                        </a:rPr>
                        <a:t>體建立</a:t>
                      </a:r>
                      <a:r>
                        <a:rPr lang="en-US" sz="2000" dirty="0">
                          <a:effectLst/>
                          <a:latin typeface="宋体" panose="02010600030101010101" pitchFamily="2" charset="-122"/>
                          <a:ea typeface="宋体" panose="02010600030101010101" pitchFamily="2" charset="-122"/>
                        </a:rPr>
                        <a:t>   </a:t>
                      </a:r>
                      <a:r>
                        <a:rPr lang="zh-TW" sz="2000" dirty="0" smtClean="0">
                          <a:effectLst/>
                          <a:latin typeface="宋体" panose="02010600030101010101" pitchFamily="2" charset="-122"/>
                          <a:ea typeface="宋体" panose="02010600030101010101" pitchFamily="2" charset="-122"/>
                        </a:rPr>
                        <a:t>服</a:t>
                      </a:r>
                      <a:r>
                        <a:rPr lang="zh-TW" sz="2000" dirty="0">
                          <a:effectLst/>
                          <a:latin typeface="宋体" panose="02010600030101010101" pitchFamily="2" charset="-122"/>
                          <a:ea typeface="宋体" panose="02010600030101010101" pitchFamily="2" charset="-122"/>
                        </a:rPr>
                        <a:t>事系統</a:t>
                      </a:r>
                      <a:endParaRPr lang="en-US" sz="2000" dirty="0">
                        <a:effectLst/>
                        <a:latin typeface="宋体" panose="02010600030101010101" pitchFamily="2" charset="-122"/>
                        <a:ea typeface="宋体" panose="02010600030101010101" pitchFamily="2" charset="-122"/>
                        <a:cs typeface="Arial"/>
                      </a:endParaRPr>
                    </a:p>
                  </a:txBody>
                  <a:tcPr marL="68580" marR="68580" marT="0" marB="0" anchor="ctr"/>
                </a:tc>
              </a:tr>
              <a:tr h="574632">
                <a:tc>
                  <a:txBody>
                    <a:bodyPr/>
                    <a:lstStyle/>
                    <a:p>
                      <a:pPr marL="0" marR="0" algn="ctr">
                        <a:lnSpc>
                          <a:spcPct val="115000"/>
                        </a:lnSpc>
                        <a:spcBef>
                          <a:spcPts val="0"/>
                        </a:spcBef>
                        <a:spcAft>
                          <a:spcPts val="1000"/>
                        </a:spcAft>
                      </a:pPr>
                      <a:r>
                        <a:rPr lang="zh-CN" sz="2000" dirty="0">
                          <a:effectLst/>
                          <a:latin typeface="宋体" panose="02010600030101010101" pitchFamily="2" charset="-122"/>
                          <a:ea typeface="宋体" panose="02010600030101010101" pitchFamily="2" charset="-122"/>
                        </a:rPr>
                        <a:t>堂會表現層</a:t>
                      </a:r>
                      <a:endParaRPr lang="en-US" sz="2000" dirty="0">
                        <a:effectLst/>
                        <a:latin typeface="宋体" panose="02010600030101010101" pitchFamily="2" charset="-122"/>
                        <a:ea typeface="宋体" panose="02010600030101010101" pitchFamily="2" charset="-122"/>
                        <a:cs typeface="Arial"/>
                      </a:endParaRPr>
                    </a:p>
                  </a:txBody>
                  <a:tcPr marL="68580" marR="68580" marT="0" marB="0" anchor="ctr"/>
                </a:tc>
                <a:tc>
                  <a:txBody>
                    <a:bodyPr/>
                    <a:lstStyle/>
                    <a:p>
                      <a:pPr marL="0" marR="0" algn="ctr">
                        <a:lnSpc>
                          <a:spcPct val="115000"/>
                        </a:lnSpc>
                        <a:spcBef>
                          <a:spcPts val="0"/>
                        </a:spcBef>
                        <a:spcAft>
                          <a:spcPts val="1000"/>
                        </a:spcAft>
                      </a:pPr>
                      <a:r>
                        <a:rPr lang="zh-CN" sz="2000" dirty="0">
                          <a:effectLst/>
                          <a:latin typeface="宋体" panose="02010600030101010101" pitchFamily="2" charset="-122"/>
                          <a:ea typeface="宋体" panose="02010600030101010101" pitchFamily="2" charset="-122"/>
                        </a:rPr>
                        <a:t>堂會對內表現</a:t>
                      </a:r>
                      <a:endParaRPr lang="en-US" sz="2000" dirty="0">
                        <a:effectLst/>
                        <a:latin typeface="宋体" panose="02010600030101010101" pitchFamily="2" charset="-122"/>
                        <a:ea typeface="宋体" panose="02010600030101010101" pitchFamily="2" charset="-122"/>
                        <a:cs typeface="Arial"/>
                      </a:endParaRPr>
                    </a:p>
                  </a:txBody>
                  <a:tcPr marL="68580" marR="68580" marT="0" marB="0" anchor="ctr"/>
                </a:tc>
                <a:tc>
                  <a:txBody>
                    <a:bodyPr/>
                    <a:lstStyle/>
                    <a:p>
                      <a:pPr marL="0" marR="0" algn="ctr">
                        <a:lnSpc>
                          <a:spcPct val="115000"/>
                        </a:lnSpc>
                        <a:spcBef>
                          <a:spcPts val="0"/>
                        </a:spcBef>
                        <a:spcAft>
                          <a:spcPts val="1000"/>
                        </a:spcAft>
                      </a:pPr>
                      <a:r>
                        <a:rPr lang="zh-CN" sz="2000" dirty="0">
                          <a:effectLst/>
                          <a:latin typeface="宋体" panose="02010600030101010101" pitchFamily="2" charset="-122"/>
                          <a:ea typeface="宋体" panose="02010600030101010101" pitchFamily="2" charset="-122"/>
                        </a:rPr>
                        <a:t>堂會對外表現</a:t>
                      </a:r>
                      <a:endParaRPr lang="en-US" sz="2000" dirty="0">
                        <a:effectLst/>
                        <a:latin typeface="宋体" panose="02010600030101010101" pitchFamily="2" charset="-122"/>
                        <a:ea typeface="宋体" panose="02010600030101010101" pitchFamily="2" charset="-122"/>
                        <a:cs typeface="Arial"/>
                      </a:endParaRPr>
                    </a:p>
                  </a:txBody>
                  <a:tcPr marL="68580" marR="68580" marT="0" marB="0" anchor="ctr"/>
                </a:tc>
              </a:tr>
            </a:tbl>
          </a:graphicData>
        </a:graphic>
      </p:graphicFrame>
    </p:spTree>
    <p:extLst>
      <p:ext uri="{BB962C8B-B14F-4D97-AF65-F5344CB8AC3E}">
        <p14:creationId xmlns:p14="http://schemas.microsoft.com/office/powerpoint/2010/main" val="3958192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092507064"/>
              </p:ext>
            </p:extLst>
          </p:nvPr>
        </p:nvGraphicFramePr>
        <p:xfrm>
          <a:off x="685800" y="1600200"/>
          <a:ext cx="7772400" cy="3733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7" name="Straight Arrow Connector 6"/>
          <p:cNvCxnSpPr/>
          <p:nvPr/>
        </p:nvCxnSpPr>
        <p:spPr>
          <a:xfrm flipH="1">
            <a:off x="4038600" y="3429000"/>
            <a:ext cx="1371600" cy="990600"/>
          </a:xfrm>
          <a:prstGeom prst="straightConnector1">
            <a:avLst/>
          </a:prstGeom>
          <a:ln w="19050">
            <a:headEnd type="arrow"/>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4724400" y="2438400"/>
            <a:ext cx="685800" cy="2057400"/>
          </a:xfrm>
          <a:prstGeom prst="straightConnector1">
            <a:avLst/>
          </a:prstGeom>
          <a:ln w="19050">
            <a:headEnd type="arrow"/>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3733800" y="3048000"/>
            <a:ext cx="1676400" cy="76200"/>
          </a:xfrm>
          <a:prstGeom prst="straightConnector1">
            <a:avLst/>
          </a:prstGeom>
          <a:ln w="19050">
            <a:headEnd type="arrow"/>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3733800" y="3352800"/>
            <a:ext cx="1447800" cy="1028700"/>
          </a:xfrm>
          <a:prstGeom prst="straightConnector1">
            <a:avLst/>
          </a:prstGeom>
          <a:ln w="19050">
            <a:headEnd type="arrow"/>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H="1">
            <a:off x="3886200" y="2438400"/>
            <a:ext cx="457200" cy="1981200"/>
          </a:xfrm>
          <a:prstGeom prst="straightConnector1">
            <a:avLst/>
          </a:prstGeom>
          <a:ln w="19050">
            <a:headEnd type="arrow"/>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82376654"/>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dirty="0" smtClean="0"/>
              <a:t>第三部分：建立健康教會的實例</a:t>
            </a:r>
            <a:endParaRPr lang="en-US" dirty="0"/>
          </a:p>
        </p:txBody>
      </p:sp>
      <p:sp>
        <p:nvSpPr>
          <p:cNvPr id="3" name="Content Placeholder 2"/>
          <p:cNvSpPr>
            <a:spLocks noGrp="1"/>
          </p:cNvSpPr>
          <p:nvPr>
            <p:ph idx="1"/>
          </p:nvPr>
        </p:nvSpPr>
        <p:spPr/>
        <p:txBody>
          <a:bodyPr>
            <a:normAutofit/>
          </a:bodyPr>
          <a:lstStyle/>
          <a:p>
            <a:r>
              <a:rPr lang="en-US" sz="4000" dirty="0" smtClean="0"/>
              <a:t>Calvary Chapel of Philadelphia </a:t>
            </a:r>
          </a:p>
          <a:p>
            <a:r>
              <a:rPr lang="en-US" sz="4000" dirty="0" smtClean="0"/>
              <a:t>1979—present</a:t>
            </a:r>
          </a:p>
          <a:p>
            <a:r>
              <a:rPr lang="en-US" sz="4000" dirty="0" smtClean="0"/>
              <a:t>Pastor Joe </a:t>
            </a:r>
            <a:r>
              <a:rPr lang="en-US" sz="4000" dirty="0" err="1" smtClean="0"/>
              <a:t>Focht</a:t>
            </a:r>
            <a:endParaRPr lang="en-US" sz="4000" dirty="0" smtClean="0"/>
          </a:p>
          <a:p>
            <a:r>
              <a:rPr lang="en-US" sz="4000" dirty="0" smtClean="0"/>
              <a:t>Average attendance:14000</a:t>
            </a:r>
            <a:endParaRPr lang="en-US" sz="4000" dirty="0"/>
          </a:p>
        </p:txBody>
      </p:sp>
    </p:spTree>
    <p:extLst>
      <p:ext uri="{BB962C8B-B14F-4D97-AF65-F5344CB8AC3E}">
        <p14:creationId xmlns:p14="http://schemas.microsoft.com/office/powerpoint/2010/main" val="75933012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74638"/>
            <a:ext cx="7772400" cy="639762"/>
          </a:xfrm>
        </p:spPr>
        <p:txBody>
          <a:bodyPr>
            <a:normAutofit fontScale="90000"/>
          </a:bodyPr>
          <a:lstStyle/>
          <a:p>
            <a:r>
              <a:rPr lang="en-US" dirty="0" smtClean="0"/>
              <a:t/>
            </a:r>
            <a:br>
              <a:rPr lang="en-US" dirty="0" smtClean="0"/>
            </a:br>
            <a:r>
              <a:rPr lang="en-US" dirty="0" smtClean="0"/>
              <a:t>List of the largest Protestant churches in the United States</a:t>
            </a:r>
            <a:br>
              <a:rPr lang="en-US" dirty="0" smtClean="0"/>
            </a:br>
            <a:endParaRPr lang="en-US" dirty="0"/>
          </a:p>
        </p:txBody>
      </p:sp>
      <p:graphicFrame>
        <p:nvGraphicFramePr>
          <p:cNvPr id="7" name="Content Placeholder 6"/>
          <p:cNvGraphicFramePr>
            <a:graphicFrameLocks noGrp="1"/>
          </p:cNvGraphicFramePr>
          <p:nvPr>
            <p:ph idx="1"/>
          </p:nvPr>
        </p:nvGraphicFramePr>
        <p:xfrm>
          <a:off x="685800" y="1219200"/>
          <a:ext cx="7772400" cy="4678680"/>
        </p:xfrm>
        <a:graphic>
          <a:graphicData uri="http://schemas.openxmlformats.org/drawingml/2006/table">
            <a:tbl>
              <a:tblPr firstRow="1" bandRow="1">
                <a:tableStyleId>{5C22544A-7EE6-4342-B048-85BDC9FD1C3A}</a:tableStyleId>
              </a:tblPr>
              <a:tblGrid>
                <a:gridCol w="2286000"/>
                <a:gridCol w="1905000"/>
                <a:gridCol w="762000"/>
                <a:gridCol w="1676400"/>
                <a:gridCol w="1143000"/>
              </a:tblGrid>
              <a:tr h="370840">
                <a:tc>
                  <a:txBody>
                    <a:bodyPr/>
                    <a:lstStyle/>
                    <a:p>
                      <a:r>
                        <a:rPr lang="en-US" dirty="0" smtClean="0"/>
                        <a:t>Name </a:t>
                      </a:r>
                      <a:endParaRPr lang="en-US" dirty="0"/>
                    </a:p>
                  </a:txBody>
                  <a:tcPr/>
                </a:tc>
                <a:tc>
                  <a:txBody>
                    <a:bodyPr/>
                    <a:lstStyle/>
                    <a:p>
                      <a:r>
                        <a:rPr lang="en-US" dirty="0" smtClean="0"/>
                        <a:t>City</a:t>
                      </a:r>
                      <a:endParaRPr lang="en-US" dirty="0"/>
                    </a:p>
                  </a:txBody>
                  <a:tcPr/>
                </a:tc>
                <a:tc>
                  <a:txBody>
                    <a:bodyPr/>
                    <a:lstStyle/>
                    <a:p>
                      <a:r>
                        <a:rPr lang="en-US" dirty="0" smtClean="0"/>
                        <a:t>State</a:t>
                      </a:r>
                      <a:endParaRPr lang="en-US" dirty="0"/>
                    </a:p>
                  </a:txBody>
                  <a:tcPr/>
                </a:tc>
                <a:tc>
                  <a:txBody>
                    <a:bodyPr/>
                    <a:lstStyle/>
                    <a:p>
                      <a:r>
                        <a:rPr lang="en-US" dirty="0" smtClean="0"/>
                        <a:t>Pastor</a:t>
                      </a:r>
                      <a:endParaRPr lang="en-US" dirty="0"/>
                    </a:p>
                  </a:txBody>
                  <a:tcPr/>
                </a:tc>
                <a:tc>
                  <a:txBody>
                    <a:bodyPr/>
                    <a:lstStyle/>
                    <a:p>
                      <a:r>
                        <a:rPr lang="en-US" dirty="0" smtClean="0"/>
                        <a:t>Member</a:t>
                      </a:r>
                      <a:endParaRPr lang="en-US" dirty="0"/>
                    </a:p>
                  </a:txBody>
                  <a:tcPr/>
                </a:tc>
              </a:tr>
              <a:tr h="370840">
                <a:tc>
                  <a:txBody>
                    <a:bodyPr/>
                    <a:lstStyle/>
                    <a:p>
                      <a:r>
                        <a:rPr lang="en-US" dirty="0" smtClean="0"/>
                        <a:t>Lakewood C</a:t>
                      </a:r>
                      <a:endParaRPr lang="en-US" dirty="0"/>
                    </a:p>
                  </a:txBody>
                  <a:tcPr/>
                </a:tc>
                <a:tc>
                  <a:txBody>
                    <a:bodyPr/>
                    <a:lstStyle/>
                    <a:p>
                      <a:r>
                        <a:rPr lang="en-US" dirty="0" smtClean="0"/>
                        <a:t>Houston</a:t>
                      </a:r>
                      <a:endParaRPr lang="en-US" dirty="0"/>
                    </a:p>
                  </a:txBody>
                  <a:tcPr/>
                </a:tc>
                <a:tc>
                  <a:txBody>
                    <a:bodyPr/>
                    <a:lstStyle/>
                    <a:p>
                      <a:r>
                        <a:rPr lang="en-US" dirty="0" smtClean="0"/>
                        <a:t>TX</a:t>
                      </a:r>
                      <a:endParaRPr lang="en-US" dirty="0"/>
                    </a:p>
                  </a:txBody>
                  <a:tcPr/>
                </a:tc>
                <a:tc>
                  <a:txBody>
                    <a:bodyPr/>
                    <a:lstStyle/>
                    <a:p>
                      <a:r>
                        <a:rPr lang="en-US" dirty="0" smtClean="0"/>
                        <a:t>Joel  Osteen</a:t>
                      </a:r>
                      <a:endParaRPr lang="en-US" dirty="0"/>
                    </a:p>
                  </a:txBody>
                  <a:tcPr/>
                </a:tc>
                <a:tc>
                  <a:txBody>
                    <a:bodyPr/>
                    <a:lstStyle/>
                    <a:p>
                      <a:r>
                        <a:rPr lang="en-US" dirty="0" smtClean="0"/>
                        <a:t>43500</a:t>
                      </a:r>
                      <a:endParaRPr lang="en-US" dirty="0"/>
                    </a:p>
                  </a:txBody>
                  <a:tcPr/>
                </a:tc>
              </a:tr>
              <a:tr h="401320">
                <a:tc>
                  <a:txBody>
                    <a:bodyPr/>
                    <a:lstStyle/>
                    <a:p>
                      <a:r>
                        <a:rPr lang="en-US" dirty="0" smtClean="0"/>
                        <a:t>Willow Creek CC</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 Barrington</a:t>
                      </a:r>
                    </a:p>
                    <a:p>
                      <a:endParaRPr lang="en-US" dirty="0"/>
                    </a:p>
                  </a:txBody>
                  <a:tcPr/>
                </a:tc>
                <a:tc>
                  <a:txBody>
                    <a:bodyPr/>
                    <a:lstStyle/>
                    <a:p>
                      <a:r>
                        <a:rPr lang="en-US" dirty="0" smtClean="0"/>
                        <a:t>IL</a:t>
                      </a:r>
                      <a:endParaRPr lang="en-US" dirty="0"/>
                    </a:p>
                  </a:txBody>
                  <a:tcPr/>
                </a:tc>
                <a:tc>
                  <a:txBody>
                    <a:bodyPr/>
                    <a:lstStyle/>
                    <a:p>
                      <a:r>
                        <a:rPr lang="en-US" dirty="0" smtClean="0"/>
                        <a:t>Bill </a:t>
                      </a:r>
                      <a:r>
                        <a:rPr lang="en-US" dirty="0" err="1" smtClean="0"/>
                        <a:t>Hybels</a:t>
                      </a:r>
                      <a:endParaRPr lang="en-US" dirty="0"/>
                    </a:p>
                  </a:txBody>
                  <a:tcPr/>
                </a:tc>
                <a:tc>
                  <a:txBody>
                    <a:bodyPr/>
                    <a:lstStyle/>
                    <a:p>
                      <a:r>
                        <a:rPr lang="en-US" dirty="0" smtClean="0"/>
                        <a:t>25743</a:t>
                      </a:r>
                      <a:endParaRPr lang="en-US" dirty="0"/>
                    </a:p>
                  </a:txBody>
                  <a:tcPr/>
                </a:tc>
              </a:tr>
              <a:tr h="142240">
                <a:tc>
                  <a:txBody>
                    <a:bodyPr/>
                    <a:lstStyle/>
                    <a:p>
                      <a:r>
                        <a:rPr lang="en-US" dirty="0" smtClean="0"/>
                        <a:t>Saddleback  C</a:t>
                      </a:r>
                      <a:endParaRPr lang="en-US" dirty="0"/>
                    </a:p>
                  </a:txBody>
                  <a:tcPr/>
                </a:tc>
                <a:tc>
                  <a:txBody>
                    <a:bodyPr/>
                    <a:lstStyle/>
                    <a:p>
                      <a:r>
                        <a:rPr lang="en-US" dirty="0" smtClean="0"/>
                        <a:t>Lake Forest</a:t>
                      </a:r>
                      <a:endParaRPr lang="en-US" dirty="0"/>
                    </a:p>
                  </a:txBody>
                  <a:tcPr/>
                </a:tc>
                <a:tc>
                  <a:txBody>
                    <a:bodyPr/>
                    <a:lstStyle/>
                    <a:p>
                      <a:r>
                        <a:rPr lang="en-US" dirty="0" smtClean="0"/>
                        <a:t>CA</a:t>
                      </a:r>
                      <a:endParaRPr lang="en-US" dirty="0"/>
                    </a:p>
                  </a:txBody>
                  <a:tcPr/>
                </a:tc>
                <a:tc>
                  <a:txBody>
                    <a:bodyPr/>
                    <a:lstStyle/>
                    <a:p>
                      <a:r>
                        <a:rPr lang="en-US" dirty="0" smtClean="0"/>
                        <a:t>Rick</a:t>
                      </a:r>
                      <a:r>
                        <a:rPr lang="en-US" baseline="0" dirty="0" smtClean="0"/>
                        <a:t> Warren</a:t>
                      </a:r>
                      <a:endParaRPr lang="en-US" dirty="0"/>
                    </a:p>
                  </a:txBody>
                  <a:tcPr/>
                </a:tc>
                <a:tc>
                  <a:txBody>
                    <a:bodyPr/>
                    <a:lstStyle/>
                    <a:p>
                      <a:r>
                        <a:rPr lang="en-US" dirty="0" smtClean="0"/>
                        <a:t>22055</a:t>
                      </a:r>
                      <a:endParaRPr lang="en-US" dirty="0"/>
                    </a:p>
                  </a:txBody>
                  <a:tcPr/>
                </a:tc>
              </a:tr>
              <a:tr h="370840">
                <a:tc>
                  <a:txBody>
                    <a:bodyPr/>
                    <a:lstStyle/>
                    <a:p>
                      <a:r>
                        <a:rPr lang="en-US" dirty="0" smtClean="0"/>
                        <a:t>Calvary Chapel</a:t>
                      </a:r>
                      <a:endParaRPr lang="en-US" dirty="0"/>
                    </a:p>
                  </a:txBody>
                  <a:tcPr/>
                </a:tc>
                <a:tc>
                  <a:txBody>
                    <a:bodyPr/>
                    <a:lstStyle/>
                    <a:p>
                      <a:r>
                        <a:rPr lang="en-US" sz="1800" u="none" strike="noStrike" kern="1200" dirty="0" smtClean="0">
                          <a:solidFill>
                            <a:schemeClr val="dk1"/>
                          </a:solidFill>
                          <a:latin typeface="+mn-lt"/>
                          <a:ea typeface="+mn-ea"/>
                          <a:cs typeface="+mn-cs"/>
                        </a:rPr>
                        <a:t>Fort Lauderdale</a:t>
                      </a:r>
                      <a:endParaRPr lang="en-US" dirty="0"/>
                    </a:p>
                  </a:txBody>
                  <a:tcPr/>
                </a:tc>
                <a:tc>
                  <a:txBody>
                    <a:bodyPr/>
                    <a:lstStyle/>
                    <a:p>
                      <a:r>
                        <a:rPr lang="en-US" dirty="0" smtClean="0"/>
                        <a:t>FL</a:t>
                      </a:r>
                      <a:endParaRPr lang="en-US" dirty="0"/>
                    </a:p>
                  </a:txBody>
                  <a:tcPr/>
                </a:tc>
                <a:tc>
                  <a:txBody>
                    <a:bodyPr/>
                    <a:lstStyle/>
                    <a:p>
                      <a:r>
                        <a:rPr lang="en-US" sz="1800" b="0" i="0" kern="1200" dirty="0" smtClean="0">
                          <a:solidFill>
                            <a:schemeClr val="dk1"/>
                          </a:solidFill>
                          <a:latin typeface="+mn-lt"/>
                          <a:ea typeface="+mn-ea"/>
                          <a:cs typeface="+mn-cs"/>
                        </a:rPr>
                        <a:t>Doug Sauder</a:t>
                      </a:r>
                      <a:endParaRPr lang="en-US" dirty="0"/>
                    </a:p>
                  </a:txBody>
                  <a:tcPr/>
                </a:tc>
                <a:tc>
                  <a:txBody>
                    <a:bodyPr/>
                    <a:lstStyle/>
                    <a:p>
                      <a:r>
                        <a:rPr lang="en-US" dirty="0" smtClean="0"/>
                        <a:t>18521</a:t>
                      </a:r>
                      <a:endParaRPr lang="en-US"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Calvary Chapel</a:t>
                      </a:r>
                    </a:p>
                    <a:p>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Albuquerque</a:t>
                      </a:r>
                    </a:p>
                    <a:p>
                      <a:endParaRPr lang="en-US" dirty="0"/>
                    </a:p>
                  </a:txBody>
                  <a:tcPr/>
                </a:tc>
                <a:tc>
                  <a:txBody>
                    <a:bodyPr/>
                    <a:lstStyle/>
                    <a:p>
                      <a:r>
                        <a:rPr lang="en-US" dirty="0" smtClean="0"/>
                        <a:t>NM</a:t>
                      </a:r>
                      <a:endParaRPr lang="en-US" dirty="0"/>
                    </a:p>
                  </a:txBody>
                  <a:tcPr/>
                </a:tc>
                <a:tc>
                  <a:txBody>
                    <a:bodyPr/>
                    <a:lstStyle/>
                    <a:p>
                      <a:r>
                        <a:rPr lang="en-US" sz="1800" b="0" i="0" u="none" strike="noStrike" kern="1200" dirty="0" smtClean="0">
                          <a:solidFill>
                            <a:schemeClr val="dk1"/>
                          </a:solidFill>
                          <a:latin typeface="+mn-lt"/>
                          <a:ea typeface="+mn-ea"/>
                          <a:cs typeface="+mn-cs"/>
                        </a:rPr>
                        <a:t>Skip </a:t>
                      </a:r>
                      <a:r>
                        <a:rPr lang="en-US" sz="1800" b="0" i="0" u="none" strike="noStrike" kern="1200" dirty="0" err="1" smtClean="0">
                          <a:solidFill>
                            <a:schemeClr val="dk1"/>
                          </a:solidFill>
                          <a:latin typeface="+mn-lt"/>
                          <a:ea typeface="+mn-ea"/>
                          <a:cs typeface="+mn-cs"/>
                        </a:rPr>
                        <a:t>Heitzig</a:t>
                      </a:r>
                      <a:endParaRPr lang="en-US" dirty="0"/>
                    </a:p>
                  </a:txBody>
                  <a:tcPr/>
                </a:tc>
                <a:tc>
                  <a:txBody>
                    <a:bodyPr/>
                    <a:lstStyle/>
                    <a:p>
                      <a:r>
                        <a:rPr lang="en-US" dirty="0" smtClean="0"/>
                        <a:t>16830</a:t>
                      </a:r>
                      <a:endParaRPr lang="en-US"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Calvary Chapel</a:t>
                      </a:r>
                    </a:p>
                    <a:p>
                      <a:endParaRPr lang="en-US" dirty="0"/>
                    </a:p>
                  </a:txBody>
                  <a:tcPr/>
                </a:tc>
                <a:tc>
                  <a:txBody>
                    <a:bodyPr/>
                    <a:lstStyle/>
                    <a:p>
                      <a:r>
                        <a:rPr lang="en-US" dirty="0" smtClean="0"/>
                        <a:t>Philadelphia</a:t>
                      </a:r>
                      <a:endParaRPr lang="en-US" dirty="0"/>
                    </a:p>
                  </a:txBody>
                  <a:tcPr/>
                </a:tc>
                <a:tc>
                  <a:txBody>
                    <a:bodyPr/>
                    <a:lstStyle/>
                    <a:p>
                      <a:r>
                        <a:rPr lang="en-US" dirty="0" smtClean="0"/>
                        <a:t>PA</a:t>
                      </a:r>
                      <a:endParaRPr lang="en-US" dirty="0"/>
                    </a:p>
                  </a:txBody>
                  <a:tcPr/>
                </a:tc>
                <a:tc>
                  <a:txBody>
                    <a:bodyPr/>
                    <a:lstStyle/>
                    <a:p>
                      <a:r>
                        <a:rPr lang="en-US" dirty="0" smtClean="0"/>
                        <a:t>Joe </a:t>
                      </a:r>
                      <a:r>
                        <a:rPr lang="en-US" dirty="0" err="1" smtClean="0"/>
                        <a:t>Focht</a:t>
                      </a:r>
                      <a:endParaRPr lang="en-US" dirty="0"/>
                    </a:p>
                  </a:txBody>
                  <a:tcPr/>
                </a:tc>
                <a:tc>
                  <a:txBody>
                    <a:bodyPr/>
                    <a:lstStyle/>
                    <a:p>
                      <a:r>
                        <a:rPr lang="en-US" dirty="0" smtClean="0"/>
                        <a:t>14000</a:t>
                      </a:r>
                      <a:endParaRPr lang="en-US"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Calvary Chapel</a:t>
                      </a:r>
                    </a:p>
                    <a:p>
                      <a:endParaRPr lang="en-US" dirty="0"/>
                    </a:p>
                  </a:txBody>
                  <a:tcPr/>
                </a:tc>
                <a:tc>
                  <a:txBody>
                    <a:bodyPr/>
                    <a:lstStyle/>
                    <a:p>
                      <a:r>
                        <a:rPr lang="en-US" dirty="0" smtClean="0"/>
                        <a:t>Diamond Bar</a:t>
                      </a:r>
                      <a:endParaRPr lang="en-US" dirty="0"/>
                    </a:p>
                  </a:txBody>
                  <a:tcPr/>
                </a:tc>
                <a:tc>
                  <a:txBody>
                    <a:bodyPr/>
                    <a:lstStyle/>
                    <a:p>
                      <a:r>
                        <a:rPr lang="en-US" dirty="0" smtClean="0"/>
                        <a:t>CA</a:t>
                      </a:r>
                      <a:endParaRPr lang="en-US" dirty="0"/>
                    </a:p>
                  </a:txBody>
                  <a:tcPr/>
                </a:tc>
                <a:tc>
                  <a:txBody>
                    <a:bodyPr/>
                    <a:lstStyle/>
                    <a:p>
                      <a:r>
                        <a:rPr lang="en-US" sz="1800" b="0" i="0" kern="1200" dirty="0" smtClean="0">
                          <a:solidFill>
                            <a:schemeClr val="dk1"/>
                          </a:solidFill>
                          <a:latin typeface="+mn-lt"/>
                          <a:ea typeface="+mn-ea"/>
                          <a:cs typeface="+mn-cs"/>
                        </a:rPr>
                        <a:t>Raul </a:t>
                      </a:r>
                      <a:r>
                        <a:rPr lang="en-US" sz="1800" b="0" i="0" kern="1200" dirty="0" err="1" smtClean="0">
                          <a:solidFill>
                            <a:schemeClr val="dk1"/>
                          </a:solidFill>
                          <a:latin typeface="+mn-lt"/>
                          <a:ea typeface="+mn-ea"/>
                          <a:cs typeface="+mn-cs"/>
                        </a:rPr>
                        <a:t>Ries</a:t>
                      </a:r>
                      <a:endParaRPr lang="en-US" dirty="0"/>
                    </a:p>
                  </a:txBody>
                  <a:tcPr/>
                </a:tc>
                <a:tc>
                  <a:txBody>
                    <a:bodyPr/>
                    <a:lstStyle/>
                    <a:p>
                      <a:r>
                        <a:rPr lang="en-US" dirty="0" smtClean="0"/>
                        <a:t>12000</a:t>
                      </a:r>
                      <a:endParaRPr lang="en-US"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Calvary Chapel</a:t>
                      </a:r>
                    </a:p>
                    <a:p>
                      <a:endParaRPr lang="en-US" dirty="0"/>
                    </a:p>
                  </a:txBody>
                  <a:tcPr/>
                </a:tc>
                <a:tc>
                  <a:txBody>
                    <a:bodyPr/>
                    <a:lstStyle/>
                    <a:p>
                      <a:r>
                        <a:rPr lang="en-US" dirty="0" smtClean="0"/>
                        <a:t>Costa Mesa</a:t>
                      </a:r>
                      <a:endParaRPr lang="en-US" dirty="0"/>
                    </a:p>
                  </a:txBody>
                  <a:tcPr/>
                </a:tc>
                <a:tc>
                  <a:txBody>
                    <a:bodyPr/>
                    <a:lstStyle/>
                    <a:p>
                      <a:r>
                        <a:rPr lang="en-US" dirty="0" smtClean="0"/>
                        <a:t>CA</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Chuck Smith</a:t>
                      </a:r>
                    </a:p>
                    <a:p>
                      <a:endParaRPr lang="en-US" dirty="0"/>
                    </a:p>
                  </a:txBody>
                  <a:tcPr/>
                </a:tc>
                <a:tc>
                  <a:txBody>
                    <a:bodyPr/>
                    <a:lstStyle/>
                    <a:p>
                      <a:r>
                        <a:rPr lang="en-US" dirty="0" smtClean="0"/>
                        <a:t>9500</a:t>
                      </a:r>
                      <a:endParaRPr lang="en-US" dirty="0"/>
                    </a:p>
                  </a:txBody>
                  <a:tcPr/>
                </a:tc>
              </a:tr>
            </a:tbl>
          </a:graphicData>
        </a:graphic>
      </p:graphicFrame>
    </p:spTree>
    <p:extLst>
      <p:ext uri="{BB962C8B-B14F-4D97-AF65-F5344CB8AC3E}">
        <p14:creationId xmlns:p14="http://schemas.microsoft.com/office/powerpoint/2010/main" val="344514888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a:bodyPr>
          <a:lstStyle/>
          <a:p>
            <a:r>
              <a:rPr lang="zh-CN" altLang="en-US" sz="3600" dirty="0" smtClean="0"/>
              <a:t>有管理的教会，不一定（健康）增长，</a:t>
            </a:r>
            <a:endParaRPr lang="en-US" altLang="zh-CN" sz="3600" dirty="0" smtClean="0"/>
          </a:p>
          <a:p>
            <a:r>
              <a:rPr lang="zh-CN" altLang="en-US" sz="3600" dirty="0" smtClean="0"/>
              <a:t>（健康）增长的教会，一定有管理（苏文隆牧师</a:t>
            </a:r>
            <a:r>
              <a:rPr lang="en-US" altLang="zh-CN" sz="3600" dirty="0" smtClean="0"/>
              <a:t>—</a:t>
            </a:r>
            <a:r>
              <a:rPr lang="zh-CN" altLang="en-US" sz="3600" dirty="0" smtClean="0"/>
              <a:t>牧养与领导）</a:t>
            </a:r>
            <a:endParaRPr lang="en-US" sz="3600"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5"/>
          <p:cNvSpPr>
            <a:spLocks noGrp="1"/>
          </p:cNvSpPr>
          <p:nvPr>
            <p:ph type="sldNum" sz="quarter" idx="12"/>
          </p:nvPr>
        </p:nvSpPr>
        <p:spPr/>
        <p:txBody>
          <a:bodyPr/>
          <a:lstStyle/>
          <a:p>
            <a:fld id="{C15EE5AA-2093-4514-AFA2-02F8B259D9CE}" type="slidenum">
              <a:rPr lang="en-US" altLang="zh-TW"/>
              <a:pPr/>
              <a:t>18</a:t>
            </a:fld>
            <a:endParaRPr lang="en-US" altLang="zh-TW"/>
          </a:p>
        </p:txBody>
      </p:sp>
      <p:sp>
        <p:nvSpPr>
          <p:cNvPr id="18469" name="Text Box 37"/>
          <p:cNvSpPr txBox="1">
            <a:spLocks noChangeArrowheads="1"/>
          </p:cNvSpPr>
          <p:nvPr/>
        </p:nvSpPr>
        <p:spPr bwMode="auto">
          <a:xfrm>
            <a:off x="4352925" y="304800"/>
            <a:ext cx="620713" cy="581025"/>
          </a:xfrm>
          <a:prstGeom prst="rect">
            <a:avLst/>
          </a:prstGeom>
          <a:solidFill>
            <a:srgbClr val="FFFFFF"/>
          </a:solidFill>
          <a:ln w="15875">
            <a:solidFill>
              <a:schemeClr val="tx1"/>
            </a:solidFill>
            <a:miter lim="800000"/>
            <a:headEnd/>
            <a:tailEnd/>
          </a:ln>
        </p:spPr>
        <p:txBody>
          <a:bodyPr/>
          <a:lstStyle/>
          <a:p>
            <a:pPr algn="ctr" eaLnBrk="0" hangingPunct="0"/>
            <a:r>
              <a:rPr kumimoji="0" lang="zh-TW" altLang="en-US" b="1">
                <a:solidFill>
                  <a:schemeClr val="bg2"/>
                </a:solidFill>
                <a:ea typeface="華康標楷體" pitchFamily="65" charset="-120"/>
              </a:rPr>
              <a:t>祂</a:t>
            </a:r>
          </a:p>
        </p:txBody>
      </p:sp>
      <p:sp>
        <p:nvSpPr>
          <p:cNvPr id="18470" name="Text Box 38"/>
          <p:cNvSpPr txBox="1">
            <a:spLocks noChangeArrowheads="1"/>
          </p:cNvSpPr>
          <p:nvPr/>
        </p:nvSpPr>
        <p:spPr bwMode="auto">
          <a:xfrm>
            <a:off x="2117725" y="1592263"/>
            <a:ext cx="619125" cy="582612"/>
          </a:xfrm>
          <a:prstGeom prst="rect">
            <a:avLst/>
          </a:prstGeom>
          <a:solidFill>
            <a:srgbClr val="FFFFFF"/>
          </a:solidFill>
          <a:ln w="15875">
            <a:solidFill>
              <a:schemeClr val="tx1"/>
            </a:solidFill>
            <a:miter lim="800000"/>
            <a:headEnd/>
            <a:tailEnd/>
          </a:ln>
        </p:spPr>
        <p:txBody>
          <a:bodyPr/>
          <a:lstStyle/>
          <a:p>
            <a:pPr algn="ctr" eaLnBrk="0" hangingPunct="0"/>
            <a:r>
              <a:rPr kumimoji="0" lang="zh-TW" altLang="en-US" sz="1800" b="1">
                <a:solidFill>
                  <a:schemeClr val="bg2"/>
                </a:solidFill>
                <a:ea typeface="華康標楷體" pitchFamily="65" charset="-120"/>
              </a:rPr>
              <a:t>使徒</a:t>
            </a:r>
          </a:p>
        </p:txBody>
      </p:sp>
      <p:sp>
        <p:nvSpPr>
          <p:cNvPr id="18471" name="Text Box 39"/>
          <p:cNvSpPr txBox="1">
            <a:spLocks noChangeArrowheads="1"/>
          </p:cNvSpPr>
          <p:nvPr/>
        </p:nvSpPr>
        <p:spPr bwMode="auto">
          <a:xfrm>
            <a:off x="3173413" y="1592263"/>
            <a:ext cx="619125" cy="582612"/>
          </a:xfrm>
          <a:prstGeom prst="rect">
            <a:avLst/>
          </a:prstGeom>
          <a:solidFill>
            <a:srgbClr val="FFFFFF"/>
          </a:solidFill>
          <a:ln w="15875">
            <a:solidFill>
              <a:schemeClr val="tx1"/>
            </a:solidFill>
            <a:miter lim="800000"/>
            <a:headEnd/>
            <a:tailEnd/>
          </a:ln>
        </p:spPr>
        <p:txBody>
          <a:bodyPr/>
          <a:lstStyle/>
          <a:p>
            <a:pPr algn="ctr" eaLnBrk="0" hangingPunct="0"/>
            <a:r>
              <a:rPr kumimoji="0" lang="zh-TW" altLang="en-US" sz="1800" b="1">
                <a:solidFill>
                  <a:schemeClr val="bg2"/>
                </a:solidFill>
                <a:ea typeface="華康標楷體" pitchFamily="65" charset="-120"/>
              </a:rPr>
              <a:t>先知</a:t>
            </a:r>
          </a:p>
        </p:txBody>
      </p:sp>
      <p:sp>
        <p:nvSpPr>
          <p:cNvPr id="18472" name="Text Box 40"/>
          <p:cNvSpPr txBox="1">
            <a:spLocks noChangeArrowheads="1"/>
          </p:cNvSpPr>
          <p:nvPr/>
        </p:nvSpPr>
        <p:spPr bwMode="auto">
          <a:xfrm>
            <a:off x="4287838" y="1592263"/>
            <a:ext cx="714375" cy="561975"/>
          </a:xfrm>
          <a:prstGeom prst="rect">
            <a:avLst/>
          </a:prstGeom>
          <a:solidFill>
            <a:srgbClr val="FFFFFF"/>
          </a:solidFill>
          <a:ln w="15875">
            <a:solidFill>
              <a:schemeClr val="tx1"/>
            </a:solidFill>
            <a:miter lim="800000"/>
            <a:headEnd/>
            <a:tailEnd/>
          </a:ln>
        </p:spPr>
        <p:txBody>
          <a:bodyPr/>
          <a:lstStyle/>
          <a:p>
            <a:pPr algn="ctr" eaLnBrk="0" hangingPunct="0"/>
            <a:r>
              <a:rPr kumimoji="0" lang="zh-TW" altLang="en-US" sz="1600" b="1">
                <a:solidFill>
                  <a:schemeClr val="bg2"/>
                </a:solidFill>
                <a:ea typeface="華康標楷體" pitchFamily="65" charset="-120"/>
              </a:rPr>
              <a:t>傳福音的</a:t>
            </a:r>
          </a:p>
        </p:txBody>
      </p:sp>
      <p:sp>
        <p:nvSpPr>
          <p:cNvPr id="18473" name="Text Box 41"/>
          <p:cNvSpPr txBox="1">
            <a:spLocks noChangeArrowheads="1"/>
          </p:cNvSpPr>
          <p:nvPr/>
        </p:nvSpPr>
        <p:spPr bwMode="auto">
          <a:xfrm>
            <a:off x="5478463" y="1592263"/>
            <a:ext cx="619125" cy="582612"/>
          </a:xfrm>
          <a:prstGeom prst="rect">
            <a:avLst/>
          </a:prstGeom>
          <a:solidFill>
            <a:srgbClr val="FFFFFF"/>
          </a:solidFill>
          <a:ln w="15875">
            <a:solidFill>
              <a:schemeClr val="tx1"/>
            </a:solidFill>
            <a:miter lim="800000"/>
            <a:headEnd/>
            <a:tailEnd/>
          </a:ln>
        </p:spPr>
        <p:txBody>
          <a:bodyPr/>
          <a:lstStyle/>
          <a:p>
            <a:pPr algn="ctr" eaLnBrk="0" hangingPunct="0"/>
            <a:r>
              <a:rPr kumimoji="0" lang="zh-TW" altLang="en-US" sz="1800" b="1">
                <a:solidFill>
                  <a:schemeClr val="bg2"/>
                </a:solidFill>
                <a:ea typeface="華康標楷體" pitchFamily="65" charset="-120"/>
              </a:rPr>
              <a:t>牧師</a:t>
            </a:r>
          </a:p>
        </p:txBody>
      </p:sp>
      <p:sp>
        <p:nvSpPr>
          <p:cNvPr id="18474" name="Text Box 42"/>
          <p:cNvSpPr txBox="1">
            <a:spLocks noChangeArrowheads="1"/>
          </p:cNvSpPr>
          <p:nvPr/>
        </p:nvSpPr>
        <p:spPr bwMode="auto">
          <a:xfrm>
            <a:off x="6591300" y="1592263"/>
            <a:ext cx="620713" cy="582612"/>
          </a:xfrm>
          <a:prstGeom prst="rect">
            <a:avLst/>
          </a:prstGeom>
          <a:solidFill>
            <a:srgbClr val="FFFFFF"/>
          </a:solidFill>
          <a:ln w="15875">
            <a:solidFill>
              <a:schemeClr val="tx1"/>
            </a:solidFill>
            <a:miter lim="800000"/>
            <a:headEnd/>
            <a:tailEnd/>
          </a:ln>
        </p:spPr>
        <p:txBody>
          <a:bodyPr/>
          <a:lstStyle/>
          <a:p>
            <a:pPr algn="ctr" eaLnBrk="0" hangingPunct="0"/>
            <a:r>
              <a:rPr kumimoji="0" lang="zh-TW" altLang="en-US" sz="1800" b="1">
                <a:solidFill>
                  <a:schemeClr val="bg2"/>
                </a:solidFill>
                <a:ea typeface="華康標楷體" pitchFamily="65" charset="-120"/>
              </a:rPr>
              <a:t>教師</a:t>
            </a:r>
          </a:p>
        </p:txBody>
      </p:sp>
      <p:sp>
        <p:nvSpPr>
          <p:cNvPr id="18475" name="Oval 43"/>
          <p:cNvSpPr>
            <a:spLocks noChangeArrowheads="1"/>
          </p:cNvSpPr>
          <p:nvPr/>
        </p:nvSpPr>
        <p:spPr bwMode="auto">
          <a:xfrm>
            <a:off x="3962400" y="3124200"/>
            <a:ext cx="1257300" cy="762000"/>
          </a:xfrm>
          <a:prstGeom prst="ellipse">
            <a:avLst/>
          </a:prstGeom>
          <a:solidFill>
            <a:srgbClr val="FFFFFF"/>
          </a:solidFill>
          <a:ln w="15875">
            <a:solidFill>
              <a:schemeClr val="tx1"/>
            </a:solidFill>
            <a:round/>
            <a:headEnd/>
            <a:tailEnd/>
          </a:ln>
        </p:spPr>
        <p:txBody>
          <a:bodyPr/>
          <a:lstStyle/>
          <a:p>
            <a:pPr algn="ctr" eaLnBrk="0" hangingPunct="0"/>
            <a:r>
              <a:rPr kumimoji="0" lang="zh-TW" altLang="en-US" sz="2000" b="1" dirty="0">
                <a:solidFill>
                  <a:schemeClr val="bg2"/>
                </a:solidFill>
                <a:ea typeface="華康標楷體" pitchFamily="65" charset="-120"/>
              </a:rPr>
              <a:t>長執同工</a:t>
            </a:r>
            <a:endParaRPr kumimoji="0" lang="zh-TW" altLang="en-US" sz="1800" dirty="0">
              <a:solidFill>
                <a:schemeClr val="bg2"/>
              </a:solidFill>
            </a:endParaRPr>
          </a:p>
        </p:txBody>
      </p:sp>
      <p:sp>
        <p:nvSpPr>
          <p:cNvPr id="18476" name="AutoShape 44"/>
          <p:cNvSpPr>
            <a:spLocks/>
          </p:cNvSpPr>
          <p:nvPr/>
        </p:nvSpPr>
        <p:spPr bwMode="auto">
          <a:xfrm rot="5400000">
            <a:off x="4496594" y="-810419"/>
            <a:ext cx="331788" cy="4448175"/>
          </a:xfrm>
          <a:prstGeom prst="leftBracket">
            <a:avLst>
              <a:gd name="adj" fmla="val 0"/>
            </a:avLst>
          </a:prstGeom>
          <a:noFill/>
          <a:ln w="12700">
            <a:solidFill>
              <a:schemeClr val="tx1"/>
            </a:solidFill>
            <a:round/>
            <a:headEnd/>
            <a:tailEnd/>
          </a:ln>
        </p:spPr>
        <p:txBody>
          <a:bodyPr/>
          <a:lstStyle/>
          <a:p>
            <a:endParaRPr lang="en-US"/>
          </a:p>
        </p:txBody>
      </p:sp>
      <p:sp>
        <p:nvSpPr>
          <p:cNvPr id="18477" name="Line 45"/>
          <p:cNvSpPr>
            <a:spLocks noChangeShapeType="1"/>
          </p:cNvSpPr>
          <p:nvPr/>
        </p:nvSpPr>
        <p:spPr bwMode="auto">
          <a:xfrm>
            <a:off x="4648200" y="884238"/>
            <a:ext cx="0" cy="695325"/>
          </a:xfrm>
          <a:prstGeom prst="line">
            <a:avLst/>
          </a:prstGeom>
          <a:noFill/>
          <a:ln w="12700">
            <a:solidFill>
              <a:schemeClr val="tx1"/>
            </a:solidFill>
            <a:round/>
            <a:headEnd/>
            <a:tailEnd/>
          </a:ln>
        </p:spPr>
        <p:txBody>
          <a:bodyPr/>
          <a:lstStyle/>
          <a:p>
            <a:endParaRPr lang="en-US"/>
          </a:p>
        </p:txBody>
      </p:sp>
      <p:sp>
        <p:nvSpPr>
          <p:cNvPr id="18478" name="Line 46"/>
          <p:cNvSpPr>
            <a:spLocks noChangeShapeType="1"/>
          </p:cNvSpPr>
          <p:nvPr/>
        </p:nvSpPr>
        <p:spPr bwMode="auto">
          <a:xfrm>
            <a:off x="3467100" y="1247775"/>
            <a:ext cx="0" cy="331788"/>
          </a:xfrm>
          <a:prstGeom prst="line">
            <a:avLst/>
          </a:prstGeom>
          <a:noFill/>
          <a:ln w="12700">
            <a:solidFill>
              <a:schemeClr val="tx1"/>
            </a:solidFill>
            <a:round/>
            <a:headEnd/>
            <a:tailEnd/>
          </a:ln>
        </p:spPr>
        <p:txBody>
          <a:bodyPr/>
          <a:lstStyle/>
          <a:p>
            <a:endParaRPr lang="en-US"/>
          </a:p>
        </p:txBody>
      </p:sp>
      <p:sp>
        <p:nvSpPr>
          <p:cNvPr id="18479" name="Line 47"/>
          <p:cNvSpPr>
            <a:spLocks noChangeShapeType="1"/>
          </p:cNvSpPr>
          <p:nvPr/>
        </p:nvSpPr>
        <p:spPr bwMode="auto">
          <a:xfrm>
            <a:off x="5753100" y="1247775"/>
            <a:ext cx="0" cy="331788"/>
          </a:xfrm>
          <a:prstGeom prst="line">
            <a:avLst/>
          </a:prstGeom>
          <a:noFill/>
          <a:ln w="12700">
            <a:solidFill>
              <a:schemeClr val="tx1"/>
            </a:solidFill>
            <a:round/>
            <a:headEnd/>
            <a:tailEnd/>
          </a:ln>
        </p:spPr>
        <p:txBody>
          <a:bodyPr/>
          <a:lstStyle/>
          <a:p>
            <a:endParaRPr lang="en-US"/>
          </a:p>
        </p:txBody>
      </p:sp>
      <p:sp>
        <p:nvSpPr>
          <p:cNvPr id="18480" name="Line 48"/>
          <p:cNvSpPr>
            <a:spLocks noChangeShapeType="1"/>
          </p:cNvSpPr>
          <p:nvPr/>
        </p:nvSpPr>
        <p:spPr bwMode="auto">
          <a:xfrm>
            <a:off x="4629150" y="2151063"/>
            <a:ext cx="0" cy="1049337"/>
          </a:xfrm>
          <a:prstGeom prst="line">
            <a:avLst/>
          </a:prstGeom>
          <a:noFill/>
          <a:ln w="12700">
            <a:solidFill>
              <a:schemeClr val="tx1"/>
            </a:solidFill>
            <a:round/>
            <a:headEnd/>
            <a:tailEnd/>
          </a:ln>
        </p:spPr>
        <p:txBody>
          <a:bodyPr/>
          <a:lstStyle/>
          <a:p>
            <a:endParaRPr lang="en-US"/>
          </a:p>
        </p:txBody>
      </p:sp>
      <p:sp>
        <p:nvSpPr>
          <p:cNvPr id="18481" name="AutoShape 49"/>
          <p:cNvSpPr>
            <a:spLocks/>
          </p:cNvSpPr>
          <p:nvPr/>
        </p:nvSpPr>
        <p:spPr bwMode="auto">
          <a:xfrm rot="5400000">
            <a:off x="4502150" y="2147888"/>
            <a:ext cx="333375" cy="3695700"/>
          </a:xfrm>
          <a:prstGeom prst="leftBracket">
            <a:avLst>
              <a:gd name="adj" fmla="val 0"/>
            </a:avLst>
          </a:prstGeom>
          <a:noFill/>
          <a:ln w="12700">
            <a:solidFill>
              <a:schemeClr val="tx1"/>
            </a:solidFill>
            <a:round/>
            <a:headEnd/>
            <a:tailEnd/>
          </a:ln>
        </p:spPr>
        <p:txBody>
          <a:bodyPr/>
          <a:lstStyle/>
          <a:p>
            <a:endParaRPr lang="en-US"/>
          </a:p>
        </p:txBody>
      </p:sp>
      <p:sp>
        <p:nvSpPr>
          <p:cNvPr id="18482" name="AutoShape 50"/>
          <p:cNvSpPr>
            <a:spLocks/>
          </p:cNvSpPr>
          <p:nvPr/>
        </p:nvSpPr>
        <p:spPr bwMode="auto">
          <a:xfrm rot="16200000" flipV="1">
            <a:off x="4531519" y="2967832"/>
            <a:ext cx="333375" cy="3697287"/>
          </a:xfrm>
          <a:prstGeom prst="leftBracket">
            <a:avLst>
              <a:gd name="adj" fmla="val 0"/>
            </a:avLst>
          </a:prstGeom>
          <a:noFill/>
          <a:ln w="12700">
            <a:solidFill>
              <a:schemeClr val="tx1"/>
            </a:solidFill>
            <a:round/>
            <a:headEnd/>
            <a:tailEnd/>
          </a:ln>
        </p:spPr>
        <p:txBody>
          <a:bodyPr/>
          <a:lstStyle/>
          <a:p>
            <a:endParaRPr lang="en-US"/>
          </a:p>
        </p:txBody>
      </p:sp>
      <p:sp>
        <p:nvSpPr>
          <p:cNvPr id="18483" name="Text Box 51"/>
          <p:cNvSpPr txBox="1">
            <a:spLocks noChangeArrowheads="1"/>
          </p:cNvSpPr>
          <p:nvPr/>
        </p:nvSpPr>
        <p:spPr bwMode="auto">
          <a:xfrm>
            <a:off x="1981200" y="4278313"/>
            <a:ext cx="1666875" cy="468312"/>
          </a:xfrm>
          <a:prstGeom prst="rect">
            <a:avLst/>
          </a:prstGeom>
          <a:solidFill>
            <a:srgbClr val="FFFFFF"/>
          </a:solidFill>
          <a:ln w="9525">
            <a:solidFill>
              <a:schemeClr val="tx1"/>
            </a:solidFill>
            <a:miter lim="800000"/>
            <a:headEnd/>
            <a:tailEnd/>
          </a:ln>
        </p:spPr>
        <p:txBody>
          <a:bodyPr/>
          <a:lstStyle/>
          <a:p>
            <a:pPr algn="ctr" eaLnBrk="0" hangingPunct="0"/>
            <a:r>
              <a:rPr kumimoji="0" lang="zh-TW" altLang="en-US" b="1">
                <a:solidFill>
                  <a:schemeClr val="bg2"/>
                </a:solidFill>
                <a:ea typeface="華康標楷體" pitchFamily="65" charset="-120"/>
              </a:rPr>
              <a:t>成全聖徒</a:t>
            </a:r>
          </a:p>
        </p:txBody>
      </p:sp>
      <p:sp>
        <p:nvSpPr>
          <p:cNvPr id="18484" name="Text Box 52"/>
          <p:cNvSpPr txBox="1">
            <a:spLocks noChangeArrowheads="1"/>
          </p:cNvSpPr>
          <p:nvPr/>
        </p:nvSpPr>
        <p:spPr bwMode="auto">
          <a:xfrm>
            <a:off x="5791200" y="4278313"/>
            <a:ext cx="1666875" cy="466725"/>
          </a:xfrm>
          <a:prstGeom prst="rect">
            <a:avLst/>
          </a:prstGeom>
          <a:solidFill>
            <a:srgbClr val="FFFFFF"/>
          </a:solidFill>
          <a:ln w="9525">
            <a:solidFill>
              <a:schemeClr val="tx1"/>
            </a:solidFill>
            <a:miter lim="800000"/>
            <a:headEnd/>
            <a:tailEnd/>
          </a:ln>
        </p:spPr>
        <p:txBody>
          <a:bodyPr/>
          <a:lstStyle/>
          <a:p>
            <a:pPr algn="ctr" eaLnBrk="0" hangingPunct="0"/>
            <a:r>
              <a:rPr kumimoji="0" lang="zh-TW" altLang="en-US" b="1">
                <a:solidFill>
                  <a:schemeClr val="bg2"/>
                </a:solidFill>
                <a:ea typeface="華康標楷體" pitchFamily="65" charset="-120"/>
              </a:rPr>
              <a:t>各盡其職</a:t>
            </a:r>
          </a:p>
        </p:txBody>
      </p:sp>
      <p:sp>
        <p:nvSpPr>
          <p:cNvPr id="18485" name="Line 53"/>
          <p:cNvSpPr>
            <a:spLocks noChangeShapeType="1"/>
          </p:cNvSpPr>
          <p:nvPr/>
        </p:nvSpPr>
        <p:spPr bwMode="auto">
          <a:xfrm>
            <a:off x="3276600" y="4430713"/>
            <a:ext cx="2828925" cy="0"/>
          </a:xfrm>
          <a:prstGeom prst="line">
            <a:avLst/>
          </a:prstGeom>
          <a:noFill/>
          <a:ln w="12700">
            <a:solidFill>
              <a:schemeClr val="tx1"/>
            </a:solidFill>
            <a:round/>
            <a:headEnd/>
            <a:tailEnd type="triangle" w="med" len="med"/>
          </a:ln>
        </p:spPr>
        <p:txBody>
          <a:bodyPr/>
          <a:lstStyle/>
          <a:p>
            <a:endParaRPr lang="en-US"/>
          </a:p>
        </p:txBody>
      </p:sp>
      <p:sp>
        <p:nvSpPr>
          <p:cNvPr id="18486" name="Line 54"/>
          <p:cNvSpPr>
            <a:spLocks noChangeShapeType="1"/>
          </p:cNvSpPr>
          <p:nvPr/>
        </p:nvSpPr>
        <p:spPr bwMode="auto">
          <a:xfrm>
            <a:off x="4668838" y="4983163"/>
            <a:ext cx="0" cy="1062037"/>
          </a:xfrm>
          <a:prstGeom prst="line">
            <a:avLst/>
          </a:prstGeom>
          <a:noFill/>
          <a:ln w="12700">
            <a:solidFill>
              <a:schemeClr val="tx1"/>
            </a:solidFill>
            <a:round/>
            <a:headEnd/>
            <a:tailEnd type="triangle" w="med" len="med"/>
          </a:ln>
        </p:spPr>
        <p:txBody>
          <a:bodyPr/>
          <a:lstStyle/>
          <a:p>
            <a:endParaRPr lang="en-US"/>
          </a:p>
        </p:txBody>
      </p:sp>
      <p:sp>
        <p:nvSpPr>
          <p:cNvPr id="18487" name="Text Box 55"/>
          <p:cNvSpPr txBox="1">
            <a:spLocks noChangeArrowheads="1"/>
          </p:cNvSpPr>
          <p:nvPr/>
        </p:nvSpPr>
        <p:spPr bwMode="auto">
          <a:xfrm>
            <a:off x="3594100" y="6042025"/>
            <a:ext cx="2219325" cy="342900"/>
          </a:xfrm>
          <a:prstGeom prst="rect">
            <a:avLst/>
          </a:prstGeom>
          <a:solidFill>
            <a:srgbClr val="FFFFFF"/>
          </a:solidFill>
          <a:ln w="9525">
            <a:solidFill>
              <a:schemeClr val="tx1"/>
            </a:solidFill>
            <a:miter lim="800000"/>
            <a:headEnd/>
            <a:tailEnd/>
          </a:ln>
        </p:spPr>
        <p:txBody>
          <a:bodyPr/>
          <a:lstStyle/>
          <a:p>
            <a:pPr algn="ctr" eaLnBrk="0" hangingPunct="0"/>
            <a:r>
              <a:rPr kumimoji="0" lang="zh-TW" altLang="en-US" sz="1800" b="1">
                <a:solidFill>
                  <a:schemeClr val="bg2"/>
                </a:solidFill>
                <a:ea typeface="華康標楷體" pitchFamily="65" charset="-120"/>
              </a:rPr>
              <a:t>建立基督的身體</a:t>
            </a:r>
          </a:p>
        </p:txBody>
      </p:sp>
      <p:sp>
        <p:nvSpPr>
          <p:cNvPr id="18488" name="Text Box 56"/>
          <p:cNvSpPr txBox="1">
            <a:spLocks noChangeArrowheads="1"/>
          </p:cNvSpPr>
          <p:nvPr/>
        </p:nvSpPr>
        <p:spPr bwMode="auto">
          <a:xfrm>
            <a:off x="4219575" y="5180013"/>
            <a:ext cx="1668463" cy="603250"/>
          </a:xfrm>
          <a:prstGeom prst="rect">
            <a:avLst/>
          </a:prstGeom>
          <a:noFill/>
          <a:ln w="9525">
            <a:noFill/>
            <a:miter lim="800000"/>
            <a:headEnd/>
            <a:tailEnd/>
          </a:ln>
        </p:spPr>
        <p:txBody>
          <a:bodyPr/>
          <a:lstStyle/>
          <a:p>
            <a:pPr algn="ctr" eaLnBrk="0" hangingPunct="0"/>
            <a:r>
              <a:rPr kumimoji="0" lang="en-US" altLang="zh-TW" sz="2000" b="1">
                <a:latin typeface="Tahoma" charset="0"/>
                <a:ea typeface="華康標楷體" pitchFamily="65" charset="-120"/>
              </a:rPr>
              <a:t>єіѕ</a:t>
            </a:r>
            <a:endParaRPr kumimoji="0" lang="en-US" altLang="zh-TW" sz="2000" b="1">
              <a:ea typeface="華康標楷體" pitchFamily="65" charset="-120"/>
            </a:endParaRPr>
          </a:p>
          <a:p>
            <a:pPr algn="ctr" eaLnBrk="0" hangingPunct="0"/>
            <a:r>
              <a:rPr kumimoji="0" lang="zh-TW" altLang="en-US" sz="2000" b="1">
                <a:ea typeface="華康標楷體" pitchFamily="65" charset="-120"/>
              </a:rPr>
              <a:t>使他們</a:t>
            </a:r>
          </a:p>
        </p:txBody>
      </p:sp>
      <p:sp>
        <p:nvSpPr>
          <p:cNvPr id="18489" name="Text Box 57"/>
          <p:cNvSpPr txBox="1">
            <a:spLocks noChangeArrowheads="1"/>
          </p:cNvSpPr>
          <p:nvPr/>
        </p:nvSpPr>
        <p:spPr bwMode="auto">
          <a:xfrm>
            <a:off x="5562600" y="3200400"/>
            <a:ext cx="1066800" cy="601663"/>
          </a:xfrm>
          <a:prstGeom prst="rect">
            <a:avLst/>
          </a:prstGeom>
          <a:noFill/>
          <a:ln w="9525">
            <a:noFill/>
            <a:miter lim="800000"/>
            <a:headEnd/>
            <a:tailEnd/>
          </a:ln>
        </p:spPr>
        <p:txBody>
          <a:bodyPr/>
          <a:lstStyle/>
          <a:p>
            <a:pPr algn="ctr" eaLnBrk="0" hangingPunct="0"/>
            <a:r>
              <a:rPr kumimoji="0" lang="en-US" altLang="zh-TW" sz="2000" b="1">
                <a:latin typeface="Tahoma" charset="0"/>
                <a:ea typeface="華康標楷體" pitchFamily="65" charset="-120"/>
              </a:rPr>
              <a:t>єіѕ</a:t>
            </a:r>
            <a:endParaRPr kumimoji="0" lang="en-US" altLang="zh-TW" sz="2000" b="1">
              <a:ea typeface="華康標楷體" pitchFamily="65" charset="-120"/>
            </a:endParaRPr>
          </a:p>
          <a:p>
            <a:pPr algn="ctr" eaLnBrk="0" hangingPunct="0"/>
            <a:r>
              <a:rPr kumimoji="0" lang="zh-TW" altLang="en-US" sz="2000" b="1">
                <a:ea typeface="華康標楷體" pitchFamily="65" charset="-120"/>
              </a:rPr>
              <a:t>使他們</a:t>
            </a:r>
          </a:p>
        </p:txBody>
      </p:sp>
      <p:sp>
        <p:nvSpPr>
          <p:cNvPr id="18490" name="Line 58"/>
          <p:cNvSpPr>
            <a:spLocks noChangeShapeType="1"/>
          </p:cNvSpPr>
          <p:nvPr/>
        </p:nvSpPr>
        <p:spPr bwMode="auto">
          <a:xfrm>
            <a:off x="3486150" y="2170113"/>
            <a:ext cx="0" cy="736600"/>
          </a:xfrm>
          <a:prstGeom prst="line">
            <a:avLst/>
          </a:prstGeom>
          <a:noFill/>
          <a:ln w="12700">
            <a:solidFill>
              <a:schemeClr val="tx1"/>
            </a:solidFill>
            <a:round/>
            <a:headEnd/>
            <a:tailEnd/>
          </a:ln>
        </p:spPr>
        <p:txBody>
          <a:bodyPr/>
          <a:lstStyle/>
          <a:p>
            <a:endParaRPr lang="en-US"/>
          </a:p>
        </p:txBody>
      </p:sp>
      <p:sp>
        <p:nvSpPr>
          <p:cNvPr id="18491" name="Line 59"/>
          <p:cNvSpPr>
            <a:spLocks noChangeShapeType="1"/>
          </p:cNvSpPr>
          <p:nvPr/>
        </p:nvSpPr>
        <p:spPr bwMode="auto">
          <a:xfrm>
            <a:off x="2419350" y="2170113"/>
            <a:ext cx="0" cy="736600"/>
          </a:xfrm>
          <a:prstGeom prst="line">
            <a:avLst/>
          </a:prstGeom>
          <a:noFill/>
          <a:ln w="12700">
            <a:solidFill>
              <a:schemeClr val="tx1"/>
            </a:solidFill>
            <a:round/>
            <a:headEnd/>
            <a:tailEnd/>
          </a:ln>
        </p:spPr>
        <p:txBody>
          <a:bodyPr/>
          <a:lstStyle/>
          <a:p>
            <a:endParaRPr lang="en-US"/>
          </a:p>
        </p:txBody>
      </p:sp>
      <p:sp>
        <p:nvSpPr>
          <p:cNvPr id="18492" name="Line 60"/>
          <p:cNvSpPr>
            <a:spLocks noChangeShapeType="1"/>
          </p:cNvSpPr>
          <p:nvPr/>
        </p:nvSpPr>
        <p:spPr bwMode="auto">
          <a:xfrm>
            <a:off x="5772150" y="2170113"/>
            <a:ext cx="0" cy="736600"/>
          </a:xfrm>
          <a:prstGeom prst="line">
            <a:avLst/>
          </a:prstGeom>
          <a:noFill/>
          <a:ln w="12700">
            <a:solidFill>
              <a:schemeClr val="tx1"/>
            </a:solidFill>
            <a:round/>
            <a:headEnd/>
            <a:tailEnd/>
          </a:ln>
        </p:spPr>
        <p:txBody>
          <a:bodyPr/>
          <a:lstStyle/>
          <a:p>
            <a:endParaRPr lang="en-US"/>
          </a:p>
        </p:txBody>
      </p:sp>
      <p:sp>
        <p:nvSpPr>
          <p:cNvPr id="18493" name="Line 61"/>
          <p:cNvSpPr>
            <a:spLocks noChangeShapeType="1"/>
          </p:cNvSpPr>
          <p:nvPr/>
        </p:nvSpPr>
        <p:spPr bwMode="auto">
          <a:xfrm>
            <a:off x="6884988" y="2162175"/>
            <a:ext cx="0" cy="736600"/>
          </a:xfrm>
          <a:prstGeom prst="line">
            <a:avLst/>
          </a:prstGeom>
          <a:noFill/>
          <a:ln w="12700">
            <a:solidFill>
              <a:schemeClr val="tx1"/>
            </a:solidFill>
            <a:round/>
            <a:headEnd/>
            <a:tailEnd/>
          </a:ln>
        </p:spPr>
        <p:txBody>
          <a:bodyPr/>
          <a:lstStyle/>
          <a:p>
            <a:endParaRPr lang="en-US"/>
          </a:p>
        </p:txBody>
      </p:sp>
      <p:sp>
        <p:nvSpPr>
          <p:cNvPr id="18494" name="Line 62"/>
          <p:cNvSpPr>
            <a:spLocks noChangeShapeType="1"/>
          </p:cNvSpPr>
          <p:nvPr/>
        </p:nvSpPr>
        <p:spPr bwMode="auto">
          <a:xfrm>
            <a:off x="3486150" y="2886075"/>
            <a:ext cx="695325" cy="428625"/>
          </a:xfrm>
          <a:prstGeom prst="line">
            <a:avLst/>
          </a:prstGeom>
          <a:noFill/>
          <a:ln w="12700">
            <a:solidFill>
              <a:schemeClr val="tx1"/>
            </a:solidFill>
            <a:round/>
            <a:headEnd/>
            <a:tailEnd/>
          </a:ln>
        </p:spPr>
        <p:txBody>
          <a:bodyPr/>
          <a:lstStyle/>
          <a:p>
            <a:endParaRPr lang="en-US"/>
          </a:p>
        </p:txBody>
      </p:sp>
      <p:sp>
        <p:nvSpPr>
          <p:cNvPr id="18495" name="Line 63"/>
          <p:cNvSpPr>
            <a:spLocks noChangeShapeType="1"/>
          </p:cNvSpPr>
          <p:nvPr/>
        </p:nvSpPr>
        <p:spPr bwMode="auto">
          <a:xfrm flipH="1">
            <a:off x="5086350" y="2867025"/>
            <a:ext cx="685800" cy="439738"/>
          </a:xfrm>
          <a:prstGeom prst="line">
            <a:avLst/>
          </a:prstGeom>
          <a:noFill/>
          <a:ln w="12700">
            <a:solidFill>
              <a:schemeClr val="tx1"/>
            </a:solidFill>
            <a:round/>
            <a:headEnd/>
            <a:tailEnd/>
          </a:ln>
        </p:spPr>
        <p:txBody>
          <a:bodyPr/>
          <a:lstStyle/>
          <a:p>
            <a:endParaRPr lang="en-US"/>
          </a:p>
        </p:txBody>
      </p:sp>
      <p:sp>
        <p:nvSpPr>
          <p:cNvPr id="18496" name="Line 64"/>
          <p:cNvSpPr>
            <a:spLocks noChangeShapeType="1"/>
          </p:cNvSpPr>
          <p:nvPr/>
        </p:nvSpPr>
        <p:spPr bwMode="auto">
          <a:xfrm flipH="1">
            <a:off x="5257800" y="2895600"/>
            <a:ext cx="1628775" cy="714375"/>
          </a:xfrm>
          <a:prstGeom prst="line">
            <a:avLst/>
          </a:prstGeom>
          <a:noFill/>
          <a:ln w="12700">
            <a:solidFill>
              <a:schemeClr val="tx1"/>
            </a:solidFill>
            <a:round/>
            <a:headEnd/>
            <a:tailEnd/>
          </a:ln>
        </p:spPr>
        <p:txBody>
          <a:bodyPr/>
          <a:lstStyle/>
          <a:p>
            <a:endParaRPr lang="en-US"/>
          </a:p>
        </p:txBody>
      </p:sp>
      <p:sp>
        <p:nvSpPr>
          <p:cNvPr id="18497" name="Line 65"/>
          <p:cNvSpPr>
            <a:spLocks noChangeShapeType="1"/>
          </p:cNvSpPr>
          <p:nvPr/>
        </p:nvSpPr>
        <p:spPr bwMode="auto">
          <a:xfrm>
            <a:off x="2419350" y="2895600"/>
            <a:ext cx="1581150" cy="742950"/>
          </a:xfrm>
          <a:prstGeom prst="line">
            <a:avLst/>
          </a:prstGeom>
          <a:noFill/>
          <a:ln w="12700">
            <a:solidFill>
              <a:schemeClr val="tx1"/>
            </a:solidFill>
            <a:round/>
            <a:headEnd/>
            <a:tailEnd/>
          </a:ln>
        </p:spPr>
        <p:txBody>
          <a:bodyPr/>
          <a:lstStyle/>
          <a:p>
            <a:endParaRPr lang="en-US"/>
          </a:p>
        </p:txBody>
      </p:sp>
      <p:sp>
        <p:nvSpPr>
          <p:cNvPr id="18498" name="Rectangle 66"/>
          <p:cNvSpPr>
            <a:spLocks noChangeArrowheads="1"/>
          </p:cNvSpPr>
          <p:nvPr/>
        </p:nvSpPr>
        <p:spPr bwMode="auto">
          <a:xfrm>
            <a:off x="7696200" y="609600"/>
            <a:ext cx="914400" cy="4419600"/>
          </a:xfrm>
          <a:prstGeom prst="rect">
            <a:avLst/>
          </a:prstGeom>
          <a:noFill/>
          <a:ln w="9525">
            <a:noFill/>
            <a:miter lim="800000"/>
            <a:headEnd/>
            <a:tailEnd/>
          </a:ln>
          <a:effectLst/>
        </p:spPr>
        <p:txBody>
          <a:bodyPr vert="eaVert">
            <a:spAutoFit/>
          </a:bodyPr>
          <a:lstStyle/>
          <a:p>
            <a:pPr algn="ctr"/>
            <a:r>
              <a:rPr lang="zh-TW" altLang="en-US" b="1">
                <a:latin typeface="MS Gothic" pitchFamily="49" charset="-128"/>
                <a:ea typeface="MS Gothic" pitchFamily="49" charset="-128"/>
              </a:rPr>
              <a:t>治</a:t>
            </a:r>
            <a:r>
              <a:rPr lang="zh-TW" altLang="en-US" b="1">
                <a:latin typeface="MS Gothic" pitchFamily="49" charset="-128"/>
              </a:rPr>
              <a:t>　</a:t>
            </a:r>
            <a:r>
              <a:rPr lang="zh-TW" altLang="en-US" b="1">
                <a:latin typeface="MS Gothic" pitchFamily="49" charset="-128"/>
                <a:ea typeface="MS Gothic" pitchFamily="49" charset="-128"/>
              </a:rPr>
              <a:t>會</a:t>
            </a:r>
            <a:r>
              <a:rPr lang="zh-TW" altLang="en-US" b="1">
                <a:latin typeface="MS Gothic" pitchFamily="49" charset="-128"/>
              </a:rPr>
              <a:t>　</a:t>
            </a:r>
            <a:r>
              <a:rPr lang="zh-TW" altLang="en-US" b="1">
                <a:latin typeface="MS Gothic" pitchFamily="49" charset="-128"/>
                <a:ea typeface="MS Gothic" pitchFamily="49" charset="-128"/>
              </a:rPr>
              <a:t>大</a:t>
            </a:r>
            <a:r>
              <a:rPr lang="zh-TW" altLang="en-US" b="1">
                <a:latin typeface="MS Gothic" pitchFamily="49" charset="-128"/>
              </a:rPr>
              <a:t>　</a:t>
            </a:r>
            <a:r>
              <a:rPr lang="zh-TW" altLang="en-US" b="1">
                <a:latin typeface="MS Gothic" pitchFamily="49" charset="-128"/>
                <a:ea typeface="MS Gothic" pitchFamily="49" charset="-128"/>
              </a:rPr>
              <a:t>綱</a:t>
            </a:r>
            <a:r>
              <a:rPr lang="zh-TW" altLang="en-US" b="1">
                <a:latin typeface="MS Gothic" pitchFamily="49" charset="-128"/>
              </a:rPr>
              <a:t>　</a:t>
            </a:r>
            <a:r>
              <a:rPr lang="zh-TW" altLang="en-US" b="1">
                <a:latin typeface="MS Gothic" pitchFamily="49" charset="-128"/>
                <a:ea typeface="MS Gothic" pitchFamily="49" charset="-128"/>
              </a:rPr>
              <a:t>的</a:t>
            </a:r>
            <a:r>
              <a:rPr lang="zh-TW" altLang="en-US" b="1">
                <a:latin typeface="MS Gothic" pitchFamily="49" charset="-128"/>
              </a:rPr>
              <a:t>　</a:t>
            </a:r>
            <a:r>
              <a:rPr lang="zh-TW" altLang="en-US" b="1">
                <a:latin typeface="MS Gothic" pitchFamily="49" charset="-128"/>
                <a:ea typeface="MS Gothic" pitchFamily="49" charset="-128"/>
              </a:rPr>
              <a:t>原</a:t>
            </a:r>
            <a:r>
              <a:rPr lang="zh-TW" altLang="en-US" b="1">
                <a:latin typeface="MS Gothic" pitchFamily="49" charset="-128"/>
              </a:rPr>
              <a:t>　</a:t>
            </a:r>
            <a:r>
              <a:rPr lang="zh-TW" altLang="en-US" b="1">
                <a:latin typeface="MS Gothic" pitchFamily="49" charset="-128"/>
                <a:ea typeface="MS Gothic" pitchFamily="49" charset="-128"/>
              </a:rPr>
              <a:t>則</a:t>
            </a:r>
          </a:p>
          <a:p>
            <a:pPr algn="ctr"/>
            <a:r>
              <a:rPr lang="en-US" altLang="zh-TW" b="1">
                <a:latin typeface="MS Gothic" pitchFamily="49" charset="-128"/>
                <a:ea typeface="MS Gothic" pitchFamily="49" charset="-128"/>
              </a:rPr>
              <a:t>(</a:t>
            </a:r>
            <a:r>
              <a:rPr lang="zh-TW" altLang="en-US" b="1">
                <a:latin typeface="MS Gothic" pitchFamily="49" charset="-128"/>
                <a:ea typeface="MS Gothic" pitchFamily="49" charset="-128"/>
              </a:rPr>
              <a:t>以弗所書四章</a:t>
            </a:r>
            <a:r>
              <a:rPr lang="en-US" altLang="zh-TW" b="1">
                <a:latin typeface="MS Gothic" pitchFamily="49" charset="-128"/>
                <a:ea typeface="MS Gothic" pitchFamily="49" charset="-128"/>
              </a:rPr>
              <a:t>12~16</a:t>
            </a:r>
            <a:r>
              <a:rPr lang="zh-TW" altLang="en-US" b="1">
                <a:latin typeface="MS Gothic" pitchFamily="49" charset="-128"/>
                <a:ea typeface="MS Gothic" pitchFamily="49" charset="-128"/>
              </a:rPr>
              <a:t>節</a:t>
            </a:r>
            <a:r>
              <a:rPr lang="en-US" altLang="zh-TW" b="1">
                <a:latin typeface="MS Gothic" pitchFamily="49" charset="-128"/>
                <a:ea typeface="MS Gothic" pitchFamily="49" charset="-128"/>
              </a:rPr>
              <a:t>)</a:t>
            </a:r>
            <a:r>
              <a:rPr lang="en-US" altLang="zh-TW" sz="2100" b="1">
                <a:latin typeface="MS Gothic" pitchFamily="49" charset="-128"/>
                <a:ea typeface="MS Gothic" pitchFamily="49" charset="-128"/>
              </a:rPr>
              <a:t> </a:t>
            </a:r>
            <a:endParaRPr lang="en-US" altLang="zh-TW" sz="4400" b="1">
              <a:latin typeface="MS Gothic" pitchFamily="49" charset="-128"/>
              <a:ea typeface="MS Gothic" pitchFamily="49" charset="-128"/>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2"/>
          </p:nvPr>
        </p:nvSpPr>
        <p:spPr/>
        <p:txBody>
          <a:bodyPr/>
          <a:lstStyle/>
          <a:p>
            <a:fld id="{233A68F8-8822-4F9F-A632-88EB4C71B544}" type="slidenum">
              <a:rPr lang="en-US" altLang="zh-TW"/>
              <a:pPr/>
              <a:t>19</a:t>
            </a:fld>
            <a:endParaRPr lang="en-US" altLang="zh-TW"/>
          </a:p>
        </p:txBody>
      </p:sp>
      <p:pic>
        <p:nvPicPr>
          <p:cNvPr id="10242" name="Picture 2" descr="I:\Pastor Su\Pastor Su\Lesson 2\quarrel.gif"/>
          <p:cNvPicPr>
            <a:picLocks noChangeAspect="1" noChangeArrowheads="1"/>
          </p:cNvPicPr>
          <p:nvPr/>
        </p:nvPicPr>
        <p:blipFill>
          <a:blip r:embed="rId2" cstate="print"/>
          <a:srcRect/>
          <a:stretch>
            <a:fillRect/>
          </a:stretch>
        </p:blipFill>
        <p:spPr bwMode="auto">
          <a:xfrm>
            <a:off x="442913" y="1490663"/>
            <a:ext cx="8258175" cy="3876675"/>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124200"/>
            <a:ext cx="7772400" cy="990600"/>
          </a:xfrm>
        </p:spPr>
        <p:txBody>
          <a:bodyPr>
            <a:normAutofit/>
          </a:bodyPr>
          <a:lstStyle/>
          <a:p>
            <a:r>
              <a:rPr lang="zh-CN" altLang="en-US" sz="5400" dirty="0" smtClean="0"/>
              <a:t>教會健康與教會管理之道</a:t>
            </a:r>
            <a:endParaRPr lang="en-US" sz="5400" dirty="0"/>
          </a:p>
        </p:txBody>
      </p:sp>
      <p:sp>
        <p:nvSpPr>
          <p:cNvPr id="3" name="Subtitle 2"/>
          <p:cNvSpPr>
            <a:spLocks noGrp="1"/>
          </p:cNvSpPr>
          <p:nvPr>
            <p:ph type="subTitle" idx="1"/>
          </p:nvPr>
        </p:nvSpPr>
        <p:spPr>
          <a:xfrm>
            <a:off x="685800" y="1828800"/>
            <a:ext cx="8077200" cy="1219200"/>
          </a:xfrm>
        </p:spPr>
        <p:txBody>
          <a:bodyPr>
            <a:normAutofit/>
          </a:bodyPr>
          <a:lstStyle/>
          <a:p>
            <a:r>
              <a:rPr lang="zh-CN" altLang="en-US" sz="2800" dirty="0" smtClean="0"/>
              <a:t>指導教授：蘇文隆牧師</a:t>
            </a:r>
            <a:endParaRPr lang="en-US" altLang="zh-CN" sz="2800" dirty="0" smtClean="0"/>
          </a:p>
          <a:p>
            <a:r>
              <a:rPr lang="zh-CN" altLang="en-US" sz="2800" dirty="0"/>
              <a:t>道</a:t>
            </a:r>
            <a:r>
              <a:rPr lang="zh-CN" altLang="en-US" sz="2800" dirty="0" smtClean="0"/>
              <a:t>碩學生：嚴方曙、李鐵軍</a:t>
            </a:r>
            <a:endParaRPr lang="en-US" sz="2800" dirty="0"/>
          </a:p>
        </p:txBody>
      </p:sp>
    </p:spTree>
    <p:extLst>
      <p:ext uri="{BB962C8B-B14F-4D97-AF65-F5344CB8AC3E}">
        <p14:creationId xmlns:p14="http://schemas.microsoft.com/office/powerpoint/2010/main" val="283270537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pic>
        <p:nvPicPr>
          <p:cNvPr id="4" name="Picture 4" descr="skills"/>
          <p:cNvPicPr>
            <a:picLocks noChangeAspect="1" noChangeArrowheads="1"/>
          </p:cNvPicPr>
          <p:nvPr/>
        </p:nvPicPr>
        <p:blipFill>
          <a:blip r:embed="rId2" cstate="print"/>
          <a:srcRect/>
          <a:stretch>
            <a:fillRect/>
          </a:stretch>
        </p:blipFill>
        <p:spPr bwMode="auto">
          <a:xfrm>
            <a:off x="1371600" y="547688"/>
            <a:ext cx="6400800" cy="5762625"/>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A3BEEC0C-75A7-423B-ACA4-BD4C404DEA56}" type="slidenum">
              <a:rPr lang="en-US" altLang="zh-TW"/>
              <a:pPr/>
              <a:t>21</a:t>
            </a:fld>
            <a:endParaRPr lang="en-US" altLang="zh-TW"/>
          </a:p>
        </p:txBody>
      </p:sp>
      <p:sp>
        <p:nvSpPr>
          <p:cNvPr id="72706" name="Rectangle 2"/>
          <p:cNvSpPr>
            <a:spLocks noGrp="1" noChangeArrowheads="1"/>
          </p:cNvSpPr>
          <p:nvPr>
            <p:ph type="title"/>
          </p:nvPr>
        </p:nvSpPr>
        <p:spPr>
          <a:xfrm>
            <a:off x="609600" y="889000"/>
            <a:ext cx="8410575" cy="1155700"/>
          </a:xfrm>
        </p:spPr>
        <p:txBody>
          <a:bodyPr/>
          <a:lstStyle/>
          <a:p>
            <a:pPr algn="l"/>
            <a:r>
              <a:rPr lang="zh-TW" altLang="en-US">
                <a:ea typeface="華康標楷體" pitchFamily="65" charset="-120"/>
              </a:rPr>
              <a:t>夢幻領袖</a:t>
            </a:r>
          </a:p>
        </p:txBody>
      </p:sp>
      <p:pic>
        <p:nvPicPr>
          <p:cNvPr id="72708" name="Picture 4" descr="I:\Pastor Su\Pastor Su\Lesson 3\3-1.jpg"/>
          <p:cNvPicPr>
            <a:picLocks noChangeAspect="1" noChangeArrowheads="1"/>
          </p:cNvPicPr>
          <p:nvPr/>
        </p:nvPicPr>
        <p:blipFill>
          <a:blip r:embed="rId2" cstate="print"/>
          <a:srcRect/>
          <a:stretch>
            <a:fillRect/>
          </a:stretch>
        </p:blipFill>
        <p:spPr bwMode="auto">
          <a:xfrm>
            <a:off x="3429000" y="1143000"/>
            <a:ext cx="4125913" cy="5410200"/>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p:cNvSpPr>
            <a:spLocks noGrp="1"/>
          </p:cNvSpPr>
          <p:nvPr>
            <p:ph type="sldNum" sz="quarter" idx="12"/>
          </p:nvPr>
        </p:nvSpPr>
        <p:spPr/>
        <p:txBody>
          <a:bodyPr/>
          <a:lstStyle/>
          <a:p>
            <a:fld id="{4D9E1A0D-5AC4-4C71-B704-E19B1721B462}" type="slidenum">
              <a:rPr lang="en-US" altLang="zh-TW"/>
              <a:pPr/>
              <a:t>22</a:t>
            </a:fld>
            <a:endParaRPr lang="en-US" altLang="zh-TW"/>
          </a:p>
        </p:txBody>
      </p:sp>
      <p:pic>
        <p:nvPicPr>
          <p:cNvPr id="86018" name="Picture 2" descr="3-10"/>
          <p:cNvPicPr>
            <a:picLocks noChangeAspect="1" noChangeArrowheads="1"/>
          </p:cNvPicPr>
          <p:nvPr/>
        </p:nvPicPr>
        <p:blipFill>
          <a:blip r:embed="rId2" cstate="print"/>
          <a:srcRect/>
          <a:stretch>
            <a:fillRect/>
          </a:stretch>
        </p:blipFill>
        <p:spPr bwMode="auto">
          <a:xfrm>
            <a:off x="2514600" y="457200"/>
            <a:ext cx="5297488" cy="5943600"/>
          </a:xfrm>
          <a:prstGeom prst="rect">
            <a:avLst/>
          </a:prstGeom>
          <a:noFill/>
        </p:spPr>
      </p:pic>
      <p:sp>
        <p:nvSpPr>
          <p:cNvPr id="86019" name="Text Box 3"/>
          <p:cNvSpPr txBox="1">
            <a:spLocks noChangeArrowheads="1"/>
          </p:cNvSpPr>
          <p:nvPr/>
        </p:nvSpPr>
        <p:spPr bwMode="auto">
          <a:xfrm>
            <a:off x="2514600" y="1066800"/>
            <a:ext cx="2362200" cy="579438"/>
          </a:xfrm>
          <a:prstGeom prst="rect">
            <a:avLst/>
          </a:prstGeom>
          <a:noFill/>
          <a:ln w="12700" cap="sq">
            <a:noFill/>
            <a:miter lim="800000"/>
            <a:headEnd type="none" w="sm" len="sm"/>
            <a:tailEnd type="none" w="sm" len="sm"/>
          </a:ln>
          <a:effectLst/>
        </p:spPr>
        <p:txBody>
          <a:bodyPr>
            <a:spAutoFit/>
          </a:bodyPr>
          <a:lstStyle/>
          <a:p>
            <a:pPr>
              <a:spcBef>
                <a:spcPct val="50000"/>
              </a:spcBef>
            </a:pPr>
            <a:r>
              <a:rPr lang="zh-TW" altLang="en-US" sz="3200" b="1">
                <a:solidFill>
                  <a:srgbClr val="000000"/>
                </a:solidFill>
                <a:ea typeface="華康標楷體" pitchFamily="65" charset="-120"/>
              </a:rPr>
              <a:t>領袖與危機</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74638"/>
            <a:ext cx="7772400" cy="715962"/>
          </a:xfrm>
        </p:spPr>
        <p:txBody>
          <a:bodyPr/>
          <a:lstStyle/>
          <a:p>
            <a:endParaRPr lang="en-US" dirty="0"/>
          </a:p>
        </p:txBody>
      </p:sp>
      <p:sp>
        <p:nvSpPr>
          <p:cNvPr id="3" name="Content Placeholder 2"/>
          <p:cNvSpPr>
            <a:spLocks noGrp="1"/>
          </p:cNvSpPr>
          <p:nvPr>
            <p:ph idx="1"/>
          </p:nvPr>
        </p:nvSpPr>
        <p:spPr>
          <a:xfrm>
            <a:off x="685800" y="1600200"/>
            <a:ext cx="7772400" cy="3733801"/>
          </a:xfrm>
        </p:spPr>
        <p:txBody>
          <a:bodyPr>
            <a:normAutofit/>
          </a:bodyPr>
          <a:lstStyle/>
          <a:p>
            <a:r>
              <a:rPr lang="zh-CN" altLang="en-US" sz="4000" dirty="0" smtClean="0"/>
              <a:t>（一）教会组织管理，分工紧密</a:t>
            </a:r>
            <a:endParaRPr lang="en-US" altLang="zh-CN" sz="4000" dirty="0" smtClean="0"/>
          </a:p>
          <a:p>
            <a:r>
              <a:rPr lang="zh-CN" altLang="en-US" sz="4000" dirty="0" smtClean="0"/>
              <a:t>按恩赐、负担，牧师团各司其职以恩赐服侍。讲坛牧师、关怀牧师、青少年牧师 </a:t>
            </a:r>
            <a:r>
              <a:rPr lang="en-US" altLang="zh-CN" sz="4000" dirty="0" smtClean="0"/>
              <a:t>etc..</a:t>
            </a:r>
            <a:endParaRPr lang="en-US" sz="4000"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p:cNvSpPr>
            <a:spLocks noGrp="1"/>
          </p:cNvSpPr>
          <p:nvPr>
            <p:ph type="sldNum" sz="quarter" idx="12"/>
          </p:nvPr>
        </p:nvSpPr>
        <p:spPr/>
        <p:txBody>
          <a:bodyPr/>
          <a:lstStyle/>
          <a:p>
            <a:fld id="{EE31EE13-3C75-4A2E-A7EE-61093E5A66A8}" type="slidenum">
              <a:rPr lang="en-US" altLang="zh-TW"/>
              <a:pPr/>
              <a:t>24</a:t>
            </a:fld>
            <a:endParaRPr lang="en-US" altLang="zh-TW"/>
          </a:p>
        </p:txBody>
      </p:sp>
      <p:pic>
        <p:nvPicPr>
          <p:cNvPr id="99330" name="Picture 2" descr="I:\Pastor Su\Pastor Su\Lesson 5\48.gif"/>
          <p:cNvPicPr>
            <a:picLocks noChangeAspect="1" noChangeArrowheads="1"/>
          </p:cNvPicPr>
          <p:nvPr/>
        </p:nvPicPr>
        <p:blipFill>
          <a:blip r:embed="rId2" cstate="print"/>
          <a:srcRect/>
          <a:stretch>
            <a:fillRect/>
          </a:stretch>
        </p:blipFill>
        <p:spPr bwMode="auto">
          <a:xfrm>
            <a:off x="1295400" y="457200"/>
            <a:ext cx="7173913" cy="2749550"/>
          </a:xfrm>
          <a:prstGeom prst="rect">
            <a:avLst/>
          </a:prstGeom>
          <a:noFill/>
        </p:spPr>
      </p:pic>
      <p:sp>
        <p:nvSpPr>
          <p:cNvPr id="99331" name="Text Box 3"/>
          <p:cNvSpPr txBox="1">
            <a:spLocks noChangeArrowheads="1"/>
          </p:cNvSpPr>
          <p:nvPr/>
        </p:nvSpPr>
        <p:spPr bwMode="auto">
          <a:xfrm>
            <a:off x="1066800" y="3581400"/>
            <a:ext cx="7240588" cy="2227263"/>
          </a:xfrm>
          <a:prstGeom prst="rect">
            <a:avLst/>
          </a:prstGeom>
          <a:noFill/>
          <a:ln w="12700" cap="sq">
            <a:noFill/>
            <a:miter lim="800000"/>
            <a:headEnd type="none" w="sm" len="sm"/>
            <a:tailEnd type="none" w="sm" len="sm"/>
          </a:ln>
          <a:effectLst/>
        </p:spPr>
        <p:txBody>
          <a:bodyPr>
            <a:spAutoFit/>
          </a:bodyPr>
          <a:lstStyle/>
          <a:p>
            <a:pPr>
              <a:spcBef>
                <a:spcPct val="50000"/>
              </a:spcBef>
            </a:pPr>
            <a:r>
              <a:rPr lang="zh-TW" altLang="en-US" sz="2800" b="1">
                <a:latin typeface="Arial" charset="0"/>
                <a:ea typeface="華康標楷體" pitchFamily="65" charset="-120"/>
              </a:rPr>
              <a:t>行政乃是組織所付諸的行動 </a:t>
            </a:r>
            <a:r>
              <a:rPr lang="en-US" altLang="zh-TW" sz="2800" b="1">
                <a:latin typeface="Arial" charset="0"/>
                <a:ea typeface="華康標楷體" pitchFamily="65" charset="-120"/>
              </a:rPr>
              <a:t>(Administration is organization in action.) </a:t>
            </a:r>
            <a:r>
              <a:rPr lang="zh-TW" altLang="en-US" sz="2800" b="1">
                <a:latin typeface="Arial" charset="0"/>
                <a:ea typeface="華康標楷體" pitchFamily="65" charset="-120"/>
              </a:rPr>
              <a:t>。發揮盡忠、盡職並維持組織各部門間的良好工作與人際關係</a:t>
            </a:r>
            <a:r>
              <a:rPr lang="en-US" altLang="zh-TW" sz="2800" b="1">
                <a:latin typeface="Arial" charset="0"/>
                <a:ea typeface="華康標楷體" pitchFamily="65" charset="-120"/>
              </a:rPr>
              <a:t>,</a:t>
            </a:r>
            <a:r>
              <a:rPr lang="zh-TW" altLang="en-US" sz="2800" b="1">
                <a:latin typeface="Arial" charset="0"/>
                <a:ea typeface="華康標楷體" pitchFamily="65" charset="-120"/>
              </a:rPr>
              <a:t>使教會在最美及和諧的情況下，推動質與量的增長</a:t>
            </a:r>
            <a:r>
              <a:rPr lang="en-US" altLang="zh-TW" sz="2800" b="1">
                <a:latin typeface="Arial" charset="0"/>
                <a:ea typeface="華康標楷體" pitchFamily="65" charset="-120"/>
              </a:rPr>
              <a:t>,</a:t>
            </a:r>
            <a:r>
              <a:rPr lang="zh-TW" altLang="en-US" sz="2800" b="1">
                <a:latin typeface="Arial" charset="0"/>
                <a:ea typeface="華康標楷體" pitchFamily="65" charset="-120"/>
              </a:rPr>
              <a:t>這就是行政的責任。</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fld id="{948273C7-72E4-40FD-8ADE-4C06CDD8FA56}" type="slidenum">
              <a:rPr lang="en-US" altLang="zh-TW"/>
              <a:pPr/>
              <a:t>25</a:t>
            </a:fld>
            <a:endParaRPr lang="en-US" altLang="zh-TW"/>
          </a:p>
        </p:txBody>
      </p:sp>
      <p:sp>
        <p:nvSpPr>
          <p:cNvPr id="55298" name="Rectangle 2"/>
          <p:cNvSpPr>
            <a:spLocks noGrp="1" noChangeArrowheads="1"/>
          </p:cNvSpPr>
          <p:nvPr>
            <p:ph type="title"/>
          </p:nvPr>
        </p:nvSpPr>
        <p:spPr>
          <a:xfrm>
            <a:off x="457200" y="182563"/>
            <a:ext cx="8458200" cy="1189037"/>
          </a:xfrm>
        </p:spPr>
        <p:txBody>
          <a:bodyPr/>
          <a:lstStyle/>
          <a:p>
            <a:r>
              <a:rPr lang="zh-TW" altLang="en-US" sz="3200">
                <a:latin typeface="MS Gothic" pitchFamily="49" charset="-128"/>
                <a:ea typeface="MS Gothic" pitchFamily="49" charset="-128"/>
              </a:rPr>
              <a:t>二人在</a:t>
            </a:r>
            <a:r>
              <a:rPr lang="zh-TW" altLang="en-US" sz="4000" u="sng">
                <a:latin typeface="MS Gothic" pitchFamily="49" charset="-128"/>
                <a:ea typeface="MS Gothic" pitchFamily="49" charset="-128"/>
              </a:rPr>
              <a:t>各教會</a:t>
            </a:r>
            <a:r>
              <a:rPr lang="zh-TW" altLang="en-US" sz="3200">
                <a:latin typeface="MS Gothic" pitchFamily="49" charset="-128"/>
                <a:ea typeface="MS Gothic" pitchFamily="49" charset="-128"/>
              </a:rPr>
              <a:t>中選立了長老</a:t>
            </a:r>
            <a:r>
              <a:rPr lang="en-US" altLang="zh-TW" sz="3200">
                <a:latin typeface="MS Gothic" pitchFamily="49" charset="-128"/>
                <a:ea typeface="MS Gothic" pitchFamily="49" charset="-128"/>
              </a:rPr>
              <a:t>,</a:t>
            </a:r>
            <a:r>
              <a:rPr lang="zh-TW" altLang="en-US" sz="3200">
                <a:latin typeface="MS Gothic" pitchFamily="49" charset="-128"/>
                <a:ea typeface="MS Gothic" pitchFamily="49" charset="-128"/>
              </a:rPr>
              <a:t>又禁食禱告</a:t>
            </a:r>
            <a:r>
              <a:rPr lang="en-US" altLang="zh-TW" sz="3200">
                <a:latin typeface="MS Gothic" pitchFamily="49" charset="-128"/>
                <a:ea typeface="MS Gothic" pitchFamily="49" charset="-128"/>
              </a:rPr>
              <a:t>,</a:t>
            </a:r>
            <a:br>
              <a:rPr lang="en-US" altLang="zh-TW" sz="3200">
                <a:latin typeface="MS Gothic" pitchFamily="49" charset="-128"/>
                <a:ea typeface="MS Gothic" pitchFamily="49" charset="-128"/>
              </a:rPr>
            </a:br>
            <a:r>
              <a:rPr lang="zh-TW" altLang="en-US" sz="3200">
                <a:latin typeface="MS Gothic" pitchFamily="49" charset="-128"/>
                <a:ea typeface="MS Gothic" pitchFamily="49" charset="-128"/>
              </a:rPr>
              <a:t>就把他們交託所信的主。</a:t>
            </a:r>
          </a:p>
        </p:txBody>
      </p:sp>
      <p:pic>
        <p:nvPicPr>
          <p:cNvPr id="55300" name="Picture 4" descr="I:\Pastor Su\Pastor Su\Lesson 4\4-9-1.jpg"/>
          <p:cNvPicPr>
            <a:picLocks noChangeAspect="1" noChangeArrowheads="1"/>
          </p:cNvPicPr>
          <p:nvPr/>
        </p:nvPicPr>
        <p:blipFill>
          <a:blip r:embed="rId2" cstate="print"/>
          <a:srcRect/>
          <a:stretch>
            <a:fillRect/>
          </a:stretch>
        </p:blipFill>
        <p:spPr bwMode="auto">
          <a:xfrm>
            <a:off x="838200" y="2209800"/>
            <a:ext cx="3071813" cy="2084388"/>
          </a:xfrm>
          <a:prstGeom prst="rect">
            <a:avLst/>
          </a:prstGeom>
          <a:noFill/>
        </p:spPr>
      </p:pic>
      <p:pic>
        <p:nvPicPr>
          <p:cNvPr id="55301" name="Picture 5" descr="I:\Pastor Su\Pastor Su\Lesson 4\4-9-2.jpg"/>
          <p:cNvPicPr>
            <a:picLocks noChangeAspect="1" noChangeArrowheads="1"/>
          </p:cNvPicPr>
          <p:nvPr/>
        </p:nvPicPr>
        <p:blipFill>
          <a:blip r:embed="rId3" cstate="print"/>
          <a:srcRect/>
          <a:stretch>
            <a:fillRect/>
          </a:stretch>
        </p:blipFill>
        <p:spPr bwMode="auto">
          <a:xfrm>
            <a:off x="4343400" y="1600200"/>
            <a:ext cx="3778250" cy="5029200"/>
          </a:xfrm>
          <a:prstGeom prst="rect">
            <a:avLst/>
          </a:prstGeom>
          <a:noFill/>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dirty="0" smtClean="0"/>
              <a:t>（二）讲坛管理</a:t>
            </a:r>
            <a:endParaRPr lang="en-US" dirty="0"/>
          </a:p>
        </p:txBody>
      </p:sp>
      <p:sp>
        <p:nvSpPr>
          <p:cNvPr id="3" name="Content Placeholder 2"/>
          <p:cNvSpPr>
            <a:spLocks noGrp="1"/>
          </p:cNvSpPr>
          <p:nvPr>
            <p:ph idx="1"/>
          </p:nvPr>
        </p:nvSpPr>
        <p:spPr/>
        <p:txBody>
          <a:bodyPr>
            <a:normAutofit/>
          </a:bodyPr>
          <a:lstStyle/>
          <a:p>
            <a:r>
              <a:rPr lang="zh-CN" altLang="en-US" sz="4000" dirty="0" smtClean="0"/>
              <a:t>以神的话语为基础，坚守真道</a:t>
            </a:r>
            <a:endParaRPr lang="en-US" altLang="zh-CN" sz="4000" dirty="0" smtClean="0"/>
          </a:p>
          <a:p>
            <a:r>
              <a:rPr lang="zh-CN" altLang="en-US" sz="4000" dirty="0" smtClean="0"/>
              <a:t>基础层</a:t>
            </a:r>
            <a:endParaRPr lang="en-US" altLang="zh-CN" sz="4000" dirty="0" smtClean="0"/>
          </a:p>
          <a:p>
            <a:r>
              <a:rPr lang="zh-CN" altLang="en-US" sz="4000" dirty="0" smtClean="0"/>
              <a:t>创世纪到启示录</a:t>
            </a:r>
            <a:r>
              <a:rPr lang="en-US" altLang="zh-CN" sz="4000" dirty="0" smtClean="0"/>
              <a:t> verse by verse</a:t>
            </a:r>
          </a:p>
          <a:p>
            <a:r>
              <a:rPr lang="en-US" sz="4000" dirty="0" smtClean="0"/>
              <a:t>(Covers the Bible once every 7 years) </a:t>
            </a:r>
            <a:endParaRPr lang="en-US" sz="4000"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p:cNvSpPr>
            <a:spLocks noGrp="1"/>
          </p:cNvSpPr>
          <p:nvPr>
            <p:ph type="sldNum" sz="quarter" idx="12"/>
          </p:nvPr>
        </p:nvSpPr>
        <p:spPr/>
        <p:txBody>
          <a:bodyPr/>
          <a:lstStyle/>
          <a:p>
            <a:fld id="{1BEC6D25-7BDF-4DD4-85BF-E25C9DE7B00A}" type="slidenum">
              <a:rPr lang="en-US" altLang="zh-TW"/>
              <a:pPr/>
              <a:t>27</a:t>
            </a:fld>
            <a:endParaRPr lang="en-US" altLang="zh-TW"/>
          </a:p>
        </p:txBody>
      </p:sp>
      <p:sp>
        <p:nvSpPr>
          <p:cNvPr id="65538" name="Text Box 2"/>
          <p:cNvSpPr txBox="1">
            <a:spLocks noChangeArrowheads="1"/>
          </p:cNvSpPr>
          <p:nvPr/>
        </p:nvSpPr>
        <p:spPr bwMode="auto">
          <a:xfrm>
            <a:off x="762000" y="5715000"/>
            <a:ext cx="7543800" cy="946150"/>
          </a:xfrm>
          <a:prstGeom prst="rect">
            <a:avLst/>
          </a:prstGeom>
          <a:noFill/>
          <a:ln w="9525">
            <a:noFill/>
            <a:miter lim="800000"/>
            <a:headEnd/>
            <a:tailEnd/>
          </a:ln>
          <a:effectLst/>
        </p:spPr>
        <p:txBody>
          <a:bodyPr>
            <a:spAutoFit/>
          </a:bodyPr>
          <a:lstStyle/>
          <a:p>
            <a:pPr>
              <a:spcBef>
                <a:spcPct val="50000"/>
              </a:spcBef>
            </a:pPr>
            <a:r>
              <a:rPr lang="zh-TW" altLang="en-US" sz="2800" b="1" i="1">
                <a:latin typeface="華康標楷體" pitchFamily="65" charset="-120"/>
                <a:ea typeface="華康標楷體" pitchFamily="65" charset="-120"/>
              </a:rPr>
              <a:t>首先我感謝長執會</a:t>
            </a:r>
            <a:r>
              <a:rPr lang="en-US" altLang="zh-TW" sz="2800" b="1" i="1">
                <a:latin typeface="華康標楷體" pitchFamily="65" charset="-120"/>
                <a:ea typeface="華康標楷體" pitchFamily="65" charset="-120"/>
              </a:rPr>
              <a:t>,</a:t>
            </a:r>
            <a:r>
              <a:rPr lang="zh-TW" altLang="en-US" sz="2800" b="1" i="1">
                <a:latin typeface="華康標楷體" pitchFamily="65" charset="-120"/>
                <a:ea typeface="華康標楷體" pitchFamily="65" charset="-120"/>
              </a:rPr>
              <a:t>在我們上星期的激烈爭辯後</a:t>
            </a:r>
            <a:r>
              <a:rPr lang="en-US" altLang="zh-TW" sz="2800" b="1" i="1">
                <a:latin typeface="華康標楷體" pitchFamily="65" charset="-120"/>
                <a:ea typeface="華康標楷體" pitchFamily="65" charset="-120"/>
              </a:rPr>
              <a:t>,</a:t>
            </a:r>
            <a:r>
              <a:rPr lang="zh-TW" altLang="en-US" sz="2800" b="1" i="1">
                <a:latin typeface="華康標楷體" pitchFamily="65" charset="-120"/>
                <a:ea typeface="華康標楷體" pitchFamily="65" charset="-120"/>
              </a:rPr>
              <a:t>仍不計前嫌地送我這麼一個可愛的盆景。</a:t>
            </a:r>
          </a:p>
        </p:txBody>
      </p:sp>
      <p:pic>
        <p:nvPicPr>
          <p:cNvPr id="65539" name="Picture 3" descr="未定標題11"/>
          <p:cNvPicPr>
            <a:picLocks noChangeAspect="1" noChangeArrowheads="1"/>
          </p:cNvPicPr>
          <p:nvPr/>
        </p:nvPicPr>
        <p:blipFill>
          <a:blip r:embed="rId2" cstate="print"/>
          <a:srcRect/>
          <a:stretch>
            <a:fillRect/>
          </a:stretch>
        </p:blipFill>
        <p:spPr bwMode="auto">
          <a:xfrm>
            <a:off x="1447800" y="685800"/>
            <a:ext cx="6172200" cy="4822825"/>
          </a:xfrm>
          <a:prstGeom prst="rect">
            <a:avLst/>
          </a:prstGeom>
          <a:noFill/>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dirty="0" smtClean="0"/>
              <a:t>（三）</a:t>
            </a:r>
            <a:endParaRPr lang="en-US" dirty="0"/>
          </a:p>
        </p:txBody>
      </p:sp>
      <p:sp>
        <p:nvSpPr>
          <p:cNvPr id="3" name="Content Placeholder 2"/>
          <p:cNvSpPr>
            <a:spLocks noGrp="1"/>
          </p:cNvSpPr>
          <p:nvPr>
            <p:ph idx="1"/>
          </p:nvPr>
        </p:nvSpPr>
        <p:spPr/>
        <p:txBody>
          <a:bodyPr/>
          <a:lstStyle/>
          <a:p>
            <a:r>
              <a:rPr lang="zh-CN" altLang="en-US" sz="4000" dirty="0" smtClean="0"/>
              <a:t>完全接纳、圣灵充满的活泼敬拜</a:t>
            </a:r>
            <a:endParaRPr lang="en-US" altLang="zh-CN" sz="4000" dirty="0" smtClean="0"/>
          </a:p>
          <a:p>
            <a:r>
              <a:rPr lang="zh-CN" altLang="en-US" sz="4000" dirty="0" smtClean="0"/>
              <a:t>冯：堂会对内表现层</a:t>
            </a:r>
            <a:endParaRPr lang="en-US" sz="4000" dirty="0" smtClean="0"/>
          </a:p>
          <a:p>
            <a:endParaRPr 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3"/>
          <p:cNvSpPr>
            <a:spLocks noGrp="1"/>
          </p:cNvSpPr>
          <p:nvPr>
            <p:ph type="sldNum" sz="quarter" idx="12"/>
          </p:nvPr>
        </p:nvSpPr>
        <p:spPr/>
        <p:txBody>
          <a:bodyPr/>
          <a:lstStyle/>
          <a:p>
            <a:fld id="{2BA65B7F-4A44-4702-9BA3-62061DC82DBD}" type="slidenum">
              <a:rPr lang="en-US" altLang="zh-TW"/>
              <a:pPr/>
              <a:t>29</a:t>
            </a:fld>
            <a:endParaRPr lang="en-US" altLang="zh-TW"/>
          </a:p>
        </p:txBody>
      </p:sp>
      <p:grpSp>
        <p:nvGrpSpPr>
          <p:cNvPr id="2" name="Group 4"/>
          <p:cNvGrpSpPr>
            <a:grpSpLocks/>
          </p:cNvGrpSpPr>
          <p:nvPr/>
        </p:nvGrpSpPr>
        <p:grpSpPr bwMode="auto">
          <a:xfrm>
            <a:off x="304800" y="498475"/>
            <a:ext cx="8534400" cy="5861050"/>
            <a:chOff x="192" y="314"/>
            <a:chExt cx="5376" cy="3692"/>
          </a:xfrm>
        </p:grpSpPr>
        <p:pic>
          <p:nvPicPr>
            <p:cNvPr id="69634" name="Picture 2" descr="I:\Pastor Su\Pastor Su\Lesson 4\4-12.jpg"/>
            <p:cNvPicPr>
              <a:picLocks noChangeAspect="1" noChangeArrowheads="1"/>
            </p:cNvPicPr>
            <p:nvPr/>
          </p:nvPicPr>
          <p:blipFill>
            <a:blip r:embed="rId2" cstate="print"/>
            <a:srcRect/>
            <a:stretch>
              <a:fillRect/>
            </a:stretch>
          </p:blipFill>
          <p:spPr bwMode="auto">
            <a:xfrm>
              <a:off x="192" y="314"/>
              <a:ext cx="5376" cy="3692"/>
            </a:xfrm>
            <a:prstGeom prst="rect">
              <a:avLst/>
            </a:prstGeom>
            <a:noFill/>
          </p:spPr>
        </p:pic>
        <p:sp>
          <p:nvSpPr>
            <p:cNvPr id="69635" name="Text Box 3"/>
            <p:cNvSpPr txBox="1">
              <a:spLocks noChangeArrowheads="1"/>
            </p:cNvSpPr>
            <p:nvPr/>
          </p:nvSpPr>
          <p:spPr bwMode="auto">
            <a:xfrm>
              <a:off x="288" y="3648"/>
              <a:ext cx="5280" cy="250"/>
            </a:xfrm>
            <a:prstGeom prst="rect">
              <a:avLst/>
            </a:prstGeom>
            <a:solidFill>
              <a:schemeClr val="tx1"/>
            </a:solidFill>
            <a:ln w="12700" cap="sq">
              <a:noFill/>
              <a:miter lim="800000"/>
              <a:headEnd type="none" w="sm" len="sm"/>
              <a:tailEnd type="none" w="sm" len="sm"/>
            </a:ln>
            <a:effectLst/>
          </p:spPr>
          <p:txBody>
            <a:bodyPr>
              <a:spAutoFit/>
            </a:bodyPr>
            <a:lstStyle/>
            <a:p>
              <a:pPr>
                <a:spcBef>
                  <a:spcPct val="50000"/>
                </a:spcBef>
              </a:pPr>
              <a:r>
                <a:rPr lang="zh-TW" altLang="en-US" sz="2000" b="1">
                  <a:solidFill>
                    <a:schemeClr val="bg2"/>
                  </a:solidFill>
                </a:rPr>
                <a:t>可以看出牧師是經過一番精挑細選</a:t>
              </a:r>
              <a:r>
                <a:rPr lang="en-US" altLang="zh-TW" sz="2000" b="1">
                  <a:solidFill>
                    <a:schemeClr val="bg2"/>
                  </a:solidFill>
                </a:rPr>
                <a:t>, </a:t>
              </a:r>
              <a:r>
                <a:rPr lang="zh-TW" altLang="en-US" sz="2000" b="1">
                  <a:solidFill>
                    <a:schemeClr val="bg2"/>
                  </a:solidFill>
                </a:rPr>
                <a:t>才找到這些和他一模一樣的長執同工。</a:t>
              </a:r>
            </a:p>
          </p:txBody>
        </p:sp>
      </p:gr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dirty="0" smtClean="0"/>
              <a:t>引言</a:t>
            </a:r>
            <a:endParaRPr lang="en-US" dirty="0"/>
          </a:p>
        </p:txBody>
      </p:sp>
      <p:sp>
        <p:nvSpPr>
          <p:cNvPr id="3" name="Content Placeholder 2"/>
          <p:cNvSpPr>
            <a:spLocks noGrp="1"/>
          </p:cNvSpPr>
          <p:nvPr>
            <p:ph idx="1"/>
          </p:nvPr>
        </p:nvSpPr>
        <p:spPr>
          <a:xfrm>
            <a:off x="1905000" y="1676400"/>
            <a:ext cx="4572000" cy="1219200"/>
          </a:xfrm>
        </p:spPr>
        <p:txBody>
          <a:bodyPr>
            <a:noAutofit/>
          </a:bodyPr>
          <a:lstStyle/>
          <a:p>
            <a:r>
              <a:rPr lang="zh-CN" altLang="en-US" sz="3600" b="1" dirty="0" smtClean="0">
                <a:effectLst>
                  <a:outerShdw blurRad="38100" dist="38100" dir="2700000" algn="tl">
                    <a:srgbClr val="000000">
                      <a:alpha val="43137"/>
                    </a:srgbClr>
                  </a:outerShdw>
                </a:effectLst>
              </a:rPr>
              <a:t>教會</a:t>
            </a:r>
            <a:endParaRPr lang="en-US" altLang="zh-CN" sz="3600" b="1" dirty="0" smtClean="0">
              <a:effectLst>
                <a:outerShdw blurRad="38100" dist="38100" dir="2700000" algn="tl">
                  <a:srgbClr val="000000">
                    <a:alpha val="43137"/>
                  </a:srgbClr>
                </a:outerShdw>
              </a:effectLst>
            </a:endParaRPr>
          </a:p>
          <a:p>
            <a:pPr lvl="2"/>
            <a:r>
              <a:rPr lang="zh-CN" altLang="en-US" sz="3000" b="1" dirty="0">
                <a:effectLst>
                  <a:outerShdw blurRad="38100" dist="38100" dir="2700000" algn="tl">
                    <a:srgbClr val="000000">
                      <a:alpha val="43137"/>
                    </a:srgbClr>
                  </a:outerShdw>
                </a:effectLst>
              </a:rPr>
              <a:t>真理  </a:t>
            </a:r>
            <a:r>
              <a:rPr lang="en-US" altLang="zh-CN" sz="3000" b="1" dirty="0">
                <a:effectLst>
                  <a:outerShdw blurRad="38100" dist="38100" dir="2700000" algn="tl">
                    <a:srgbClr val="000000">
                      <a:alpha val="43137"/>
                    </a:srgbClr>
                  </a:outerShdw>
                </a:effectLst>
              </a:rPr>
              <a:t>&amp;  </a:t>
            </a:r>
            <a:r>
              <a:rPr lang="zh-CN" altLang="en-US" sz="3000" b="1" dirty="0">
                <a:effectLst>
                  <a:outerShdw blurRad="38100" dist="38100" dir="2700000" algn="tl">
                    <a:srgbClr val="000000">
                      <a:alpha val="43137"/>
                    </a:srgbClr>
                  </a:outerShdw>
                </a:effectLst>
              </a:rPr>
              <a:t>生命</a:t>
            </a:r>
            <a:endParaRPr lang="en-US" altLang="zh-CN" sz="3000" b="1" dirty="0">
              <a:effectLst>
                <a:outerShdw blurRad="38100" dist="38100" dir="2700000" algn="tl">
                  <a:srgbClr val="000000">
                    <a:alpha val="43137"/>
                  </a:srgbClr>
                </a:outerShdw>
              </a:effectLst>
            </a:endParaRPr>
          </a:p>
          <a:p>
            <a:endParaRPr lang="en-US" altLang="zh-CN" sz="3600" b="1" dirty="0" smtClean="0"/>
          </a:p>
        </p:txBody>
      </p:sp>
      <p:sp>
        <p:nvSpPr>
          <p:cNvPr id="5" name="Content Placeholder 2"/>
          <p:cNvSpPr txBox="1">
            <a:spLocks/>
          </p:cNvSpPr>
          <p:nvPr/>
        </p:nvSpPr>
        <p:spPr>
          <a:xfrm>
            <a:off x="4419600" y="3733801"/>
            <a:ext cx="2133600" cy="609600"/>
          </a:xfrm>
          <a:prstGeom prst="rect">
            <a:avLst/>
          </a:prstGeom>
        </p:spPr>
        <p:txBody>
          <a:bodyPr vert="horz" lIns="0" tIns="45720" rIns="0" bIns="45720" rtlCol="0">
            <a:noAutofit/>
          </a:bodyPr>
          <a:lstStyle>
            <a:lvl1pPr marL="342900" indent="-274320" algn="l" defTabSz="914400" rtl="0" eaLnBrk="1" latinLnBrk="0" hangingPunct="1">
              <a:lnSpc>
                <a:spcPct val="100000"/>
              </a:lnSpc>
              <a:spcBef>
                <a:spcPts val="700"/>
              </a:spcBef>
              <a:buClr>
                <a:schemeClr val="accent1"/>
              </a:buClr>
              <a:buSzPct val="85000"/>
              <a:buFont typeface="Wingdings 3" pitchFamily="18" charset="2"/>
              <a:buChar char=""/>
              <a:defRPr sz="2000" kern="1200" baseline="0">
                <a:solidFill>
                  <a:schemeClr val="tx1"/>
                </a:solidFill>
                <a:latin typeface="+mn-lt"/>
                <a:ea typeface="+mn-ea"/>
                <a:cs typeface="+mn-cs"/>
              </a:defRPr>
            </a:lvl1pPr>
            <a:lvl2pPr marL="742950" indent="-274320" algn="l" defTabSz="914400" rtl="0" eaLnBrk="1" latinLnBrk="0" hangingPunct="1">
              <a:lnSpc>
                <a:spcPct val="100000"/>
              </a:lnSpc>
              <a:spcBef>
                <a:spcPts val="700"/>
              </a:spcBef>
              <a:buClr>
                <a:schemeClr val="accent1"/>
              </a:buClr>
              <a:buSzPct val="85000"/>
              <a:buFont typeface="Wingdings 3" pitchFamily="18" charset="2"/>
              <a:buChar char=""/>
              <a:defRPr sz="1600" kern="1200" baseline="0">
                <a:solidFill>
                  <a:schemeClr val="tx1"/>
                </a:solidFill>
                <a:latin typeface="+mn-lt"/>
                <a:ea typeface="+mn-ea"/>
                <a:cs typeface="+mn-cs"/>
              </a:defRPr>
            </a:lvl2pPr>
            <a:lvl3pPr marL="11430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baseline="0">
                <a:solidFill>
                  <a:schemeClr val="tx1"/>
                </a:solidFill>
                <a:latin typeface="+mn-lt"/>
                <a:ea typeface="+mn-ea"/>
                <a:cs typeface="+mn-cs"/>
              </a:defRPr>
            </a:lvl3pPr>
            <a:lvl4pPr marL="16002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baseline="0">
                <a:solidFill>
                  <a:schemeClr val="tx1"/>
                </a:solidFill>
                <a:latin typeface="+mn-lt"/>
                <a:ea typeface="+mn-ea"/>
                <a:cs typeface="+mn-cs"/>
              </a:defRPr>
            </a:lvl4pPr>
            <a:lvl5pPr marL="20574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baseline="0">
                <a:solidFill>
                  <a:schemeClr val="tx1"/>
                </a:solidFill>
                <a:latin typeface="+mn-lt"/>
                <a:ea typeface="+mn-ea"/>
                <a:cs typeface="+mn-cs"/>
              </a:defRPr>
            </a:lvl5pPr>
            <a:lvl6pPr marL="25146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6pPr>
            <a:lvl7pPr marL="29718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7pPr>
            <a:lvl8pPr marL="34290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8pPr>
            <a:lvl9pPr marL="38862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9pPr>
          </a:lstStyle>
          <a:p>
            <a:r>
              <a:rPr lang="zh-CN" altLang="en-US" sz="3600" b="1" dirty="0" smtClean="0">
                <a:solidFill>
                  <a:srgbClr val="FF0000"/>
                </a:solidFill>
                <a:effectLst>
                  <a:outerShdw blurRad="38100" dist="38100" dir="2700000" algn="tl">
                    <a:srgbClr val="000000">
                      <a:alpha val="43137"/>
                    </a:srgbClr>
                  </a:outerShdw>
                </a:effectLst>
              </a:rPr>
              <a:t>大使命？</a:t>
            </a:r>
            <a:endParaRPr lang="en-US" sz="3600" b="1"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2895600"/>
            <a:ext cx="2362200" cy="28956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8" name="TextBox 7"/>
          <p:cNvSpPr txBox="1"/>
          <p:nvPr/>
        </p:nvSpPr>
        <p:spPr>
          <a:xfrm>
            <a:off x="6400800" y="3352800"/>
            <a:ext cx="1143000" cy="1200329"/>
          </a:xfrm>
          <a:prstGeom prst="rect">
            <a:avLst/>
          </a:prstGeom>
          <a:noFill/>
        </p:spPr>
        <p:txBody>
          <a:bodyPr wrap="square" rtlCol="0">
            <a:spAutoFit/>
          </a:bodyPr>
          <a:lstStyle/>
          <a:p>
            <a:r>
              <a:rPr lang="zh-CN" altLang="en-US" sz="7200" b="1" i="1" dirty="0" smtClean="0">
                <a:solidFill>
                  <a:srgbClr val="FF0000"/>
                </a:solidFill>
                <a:effectLst>
                  <a:outerShdw blurRad="38100" dist="38100" dir="2700000" algn="tl">
                    <a:srgbClr val="000000">
                      <a:alpha val="43137"/>
                    </a:srgbClr>
                  </a:outerShdw>
                </a:effectLst>
              </a:rPr>
              <a:t>？</a:t>
            </a:r>
            <a:endParaRPr lang="en-US" sz="7200" dirty="0"/>
          </a:p>
        </p:txBody>
      </p:sp>
    </p:spTree>
    <p:extLst>
      <p:ext uri="{BB962C8B-B14F-4D97-AF65-F5344CB8AC3E}">
        <p14:creationId xmlns:p14="http://schemas.microsoft.com/office/powerpoint/2010/main" val="2155928710"/>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dirty="0" smtClean="0"/>
              <a:t>（四）</a:t>
            </a:r>
            <a:endParaRPr lang="en-US" dirty="0"/>
          </a:p>
        </p:txBody>
      </p:sp>
      <p:sp>
        <p:nvSpPr>
          <p:cNvPr id="3" name="Content Placeholder 2"/>
          <p:cNvSpPr>
            <a:spLocks noGrp="1"/>
          </p:cNvSpPr>
          <p:nvPr>
            <p:ph idx="1"/>
          </p:nvPr>
        </p:nvSpPr>
        <p:spPr/>
        <p:txBody>
          <a:bodyPr>
            <a:normAutofit/>
          </a:bodyPr>
          <a:lstStyle/>
          <a:p>
            <a:r>
              <a:rPr lang="zh-CN" altLang="en-US" sz="4000" dirty="0" smtClean="0"/>
              <a:t>光与盐的社会关怀</a:t>
            </a:r>
            <a:endParaRPr lang="en-US" altLang="zh-CN" sz="4000" dirty="0" smtClean="0"/>
          </a:p>
          <a:p>
            <a:r>
              <a:rPr lang="zh-CN" altLang="en-US" sz="4000" dirty="0" smtClean="0"/>
              <a:t>冯：堂会对外表现层</a:t>
            </a:r>
            <a:endParaRPr lang="en-US" sz="4000" dirty="0" smtClean="0"/>
          </a:p>
          <a:p>
            <a:endParaRPr lang="en-US" altLang="zh-CN" sz="4000" dirty="0" smtClean="0"/>
          </a:p>
          <a:p>
            <a:endParaRPr lang="en-US" sz="4000"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dirty="0" smtClean="0"/>
              <a:t>国际大使命教会</a:t>
            </a:r>
            <a:endParaRPr lang="en-US" dirty="0"/>
          </a:p>
        </p:txBody>
      </p:sp>
      <p:sp>
        <p:nvSpPr>
          <p:cNvPr id="3" name="Content Placeholder 2"/>
          <p:cNvSpPr>
            <a:spLocks noGrp="1"/>
          </p:cNvSpPr>
          <p:nvPr>
            <p:ph idx="1"/>
          </p:nvPr>
        </p:nvSpPr>
        <p:spPr/>
        <p:txBody>
          <a:bodyPr>
            <a:normAutofit/>
          </a:bodyPr>
          <a:lstStyle/>
          <a:p>
            <a:r>
              <a:rPr lang="en-US" sz="4000" dirty="0" smtClean="0"/>
              <a:t>Great Commission Church International</a:t>
            </a:r>
          </a:p>
          <a:p>
            <a:r>
              <a:rPr lang="en-US" sz="4000" smtClean="0"/>
              <a:t>16152 </a:t>
            </a:r>
            <a:r>
              <a:rPr lang="en-US" altLang="zh-CN" sz="4000" smtClean="0"/>
              <a:t>Gale</a:t>
            </a:r>
            <a:r>
              <a:rPr lang="en-US" sz="4000" smtClean="0"/>
              <a:t> </a:t>
            </a:r>
            <a:r>
              <a:rPr lang="en-US" sz="4000" dirty="0" smtClean="0"/>
              <a:t>Ave, Hacienda Heights, CA 91745</a:t>
            </a:r>
          </a:p>
          <a:p>
            <a:r>
              <a:rPr lang="zh-CN" altLang="en-US" sz="4000" dirty="0" smtClean="0"/>
              <a:t>陈</a:t>
            </a:r>
            <a:r>
              <a:rPr lang="zh-CN" altLang="en-US" sz="4000" dirty="0" smtClean="0"/>
              <a:t>腓利牧</a:t>
            </a:r>
            <a:r>
              <a:rPr lang="zh-CN" altLang="en-US" sz="4000" dirty="0" smtClean="0"/>
              <a:t>师</a:t>
            </a:r>
            <a:endParaRPr lang="en-US" sz="4000" dirty="0"/>
          </a:p>
        </p:txBody>
      </p:sp>
    </p:spTree>
    <p:extLst>
      <p:ext uri="{BB962C8B-B14F-4D97-AF65-F5344CB8AC3E}">
        <p14:creationId xmlns:p14="http://schemas.microsoft.com/office/powerpoint/2010/main" val="72960582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dirty="0" smtClean="0"/>
              <a:t>以牧养系统来划分：</a:t>
            </a:r>
            <a:endParaRPr lang="en-US" dirty="0"/>
          </a:p>
        </p:txBody>
      </p:sp>
      <p:sp>
        <p:nvSpPr>
          <p:cNvPr id="3" name="Content Placeholder 2"/>
          <p:cNvSpPr>
            <a:spLocks noGrp="1"/>
          </p:cNvSpPr>
          <p:nvPr>
            <p:ph idx="1"/>
          </p:nvPr>
        </p:nvSpPr>
        <p:spPr/>
        <p:txBody>
          <a:bodyPr>
            <a:normAutofit/>
          </a:bodyPr>
          <a:lstStyle/>
          <a:p>
            <a:r>
              <a:rPr lang="zh-CN" altLang="en-US" sz="4000" dirty="0" smtClean="0"/>
              <a:t>以「小组教会」的组织呈现</a:t>
            </a:r>
            <a:endParaRPr lang="en-US" sz="4000" dirty="0"/>
          </a:p>
        </p:txBody>
      </p:sp>
      <p:sp>
        <p:nvSpPr>
          <p:cNvPr id="4" name="Rounded Rectangle 3"/>
          <p:cNvSpPr/>
          <p:nvPr/>
        </p:nvSpPr>
        <p:spPr>
          <a:xfrm flipH="1">
            <a:off x="990600" y="2286000"/>
            <a:ext cx="1752600"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dirty="0" smtClean="0"/>
              <a:t>主任牧师</a:t>
            </a:r>
            <a:endParaRPr lang="en-US" sz="2800" dirty="0"/>
          </a:p>
        </p:txBody>
      </p:sp>
      <p:sp>
        <p:nvSpPr>
          <p:cNvPr id="5" name="Rounded Rectangle 4"/>
          <p:cNvSpPr/>
          <p:nvPr/>
        </p:nvSpPr>
        <p:spPr>
          <a:xfrm>
            <a:off x="2971800" y="2362200"/>
            <a:ext cx="1371600" cy="838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dirty="0" smtClean="0"/>
              <a:t>区牧</a:t>
            </a:r>
            <a:endParaRPr lang="en-US" sz="2800" dirty="0"/>
          </a:p>
        </p:txBody>
      </p:sp>
      <p:sp>
        <p:nvSpPr>
          <p:cNvPr id="6" name="Rounded Rectangle 5"/>
          <p:cNvSpPr/>
          <p:nvPr/>
        </p:nvSpPr>
        <p:spPr>
          <a:xfrm>
            <a:off x="4648200" y="2362200"/>
            <a:ext cx="1905000" cy="838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dirty="0" smtClean="0"/>
              <a:t>实习区牧</a:t>
            </a:r>
            <a:endParaRPr lang="en-US" sz="2800" dirty="0"/>
          </a:p>
        </p:txBody>
      </p:sp>
      <p:sp>
        <p:nvSpPr>
          <p:cNvPr id="7" name="Rounded Rectangle 6"/>
          <p:cNvSpPr/>
          <p:nvPr/>
        </p:nvSpPr>
        <p:spPr>
          <a:xfrm>
            <a:off x="990600" y="3429000"/>
            <a:ext cx="1524000" cy="762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dirty="0" smtClean="0"/>
              <a:t>区长</a:t>
            </a:r>
            <a:endParaRPr lang="en-US" sz="2800" dirty="0"/>
          </a:p>
        </p:txBody>
      </p:sp>
      <p:sp>
        <p:nvSpPr>
          <p:cNvPr id="8" name="Rounded Rectangle 7"/>
          <p:cNvSpPr/>
          <p:nvPr/>
        </p:nvSpPr>
        <p:spPr>
          <a:xfrm>
            <a:off x="2971800" y="3429000"/>
            <a:ext cx="1447800" cy="762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dirty="0" smtClean="0"/>
              <a:t>实习</a:t>
            </a:r>
            <a:endParaRPr lang="en-US" altLang="zh-CN" sz="2800" dirty="0" smtClean="0"/>
          </a:p>
          <a:p>
            <a:pPr algn="ctr"/>
            <a:r>
              <a:rPr lang="zh-CN" altLang="en-US" sz="2800" dirty="0" smtClean="0"/>
              <a:t>区长</a:t>
            </a:r>
            <a:endParaRPr lang="en-US" sz="2800" dirty="0"/>
          </a:p>
        </p:txBody>
      </p:sp>
      <p:sp>
        <p:nvSpPr>
          <p:cNvPr id="9" name="Rounded Rectangle 8"/>
          <p:cNvSpPr/>
          <p:nvPr/>
        </p:nvSpPr>
        <p:spPr>
          <a:xfrm>
            <a:off x="4648200" y="3429000"/>
            <a:ext cx="1828800" cy="762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dirty="0" smtClean="0"/>
              <a:t>小组长</a:t>
            </a:r>
            <a:endParaRPr lang="en-US" sz="2800" dirty="0"/>
          </a:p>
        </p:txBody>
      </p:sp>
    </p:spTree>
    <p:extLst>
      <p:ext uri="{BB962C8B-B14F-4D97-AF65-F5344CB8AC3E}">
        <p14:creationId xmlns:p14="http://schemas.microsoft.com/office/powerpoint/2010/main" val="290993667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zh-CN" altLang="en-US" dirty="0" smtClean="0"/>
              <a:t>小组教会双翼飞</a:t>
            </a:r>
            <a:r>
              <a:rPr lang="en-US" altLang="zh-CN" dirty="0" smtClean="0"/>
              <a:t>——</a:t>
            </a:r>
            <a:r>
              <a:rPr lang="zh-CN" altLang="en-US" dirty="0" smtClean="0"/>
              <a:t>周间小组、主日敬拜</a:t>
            </a:r>
            <a:endParaRPr lang="en-US" dirty="0"/>
          </a:p>
        </p:txBody>
      </p:sp>
      <p:sp>
        <p:nvSpPr>
          <p:cNvPr id="3" name="Content Placeholder 2"/>
          <p:cNvSpPr>
            <a:spLocks noGrp="1"/>
          </p:cNvSpPr>
          <p:nvPr>
            <p:ph idx="1"/>
          </p:nvPr>
        </p:nvSpPr>
        <p:spPr>
          <a:xfrm>
            <a:off x="1371600" y="1752600"/>
            <a:ext cx="7772400" cy="3733800"/>
          </a:xfrm>
        </p:spPr>
        <p:txBody>
          <a:bodyPr/>
          <a:lstStyle/>
          <a:p>
            <a:r>
              <a:rPr lang="zh-CN" altLang="en-US" b="1" dirty="0" smtClean="0"/>
              <a:t>                </a:t>
            </a:r>
            <a:endParaRPr lang="en-US" b="1" dirty="0"/>
          </a:p>
        </p:txBody>
      </p:sp>
      <p:sp>
        <p:nvSpPr>
          <p:cNvPr id="4" name="Rounded Rectangle 3"/>
          <p:cNvSpPr/>
          <p:nvPr/>
        </p:nvSpPr>
        <p:spPr>
          <a:xfrm>
            <a:off x="914400" y="2667000"/>
            <a:ext cx="685800" cy="2286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t>主任牧师</a:t>
            </a:r>
            <a:endParaRPr lang="en-US" dirty="0"/>
          </a:p>
        </p:txBody>
      </p:sp>
      <p:sp>
        <p:nvSpPr>
          <p:cNvPr id="5" name="Rounded Rectangle 4"/>
          <p:cNvSpPr/>
          <p:nvPr/>
        </p:nvSpPr>
        <p:spPr>
          <a:xfrm>
            <a:off x="1752600" y="1676400"/>
            <a:ext cx="1143000" cy="990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t>华语堂</a:t>
            </a:r>
            <a:endParaRPr lang="en-US" dirty="0"/>
          </a:p>
        </p:txBody>
      </p:sp>
      <p:sp>
        <p:nvSpPr>
          <p:cNvPr id="6" name="Rounded Rectangle 5"/>
          <p:cNvSpPr/>
          <p:nvPr/>
        </p:nvSpPr>
        <p:spPr>
          <a:xfrm>
            <a:off x="1752600" y="3352800"/>
            <a:ext cx="1219200"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t>英语堂</a:t>
            </a:r>
            <a:endParaRPr lang="en-US" dirty="0"/>
          </a:p>
        </p:txBody>
      </p:sp>
      <p:sp>
        <p:nvSpPr>
          <p:cNvPr id="7" name="Rounded Rectangle 6"/>
          <p:cNvSpPr/>
          <p:nvPr/>
        </p:nvSpPr>
        <p:spPr>
          <a:xfrm>
            <a:off x="1752600" y="4876800"/>
            <a:ext cx="1371600" cy="609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t>行政部</a:t>
            </a:r>
            <a:endParaRPr lang="en-US" dirty="0"/>
          </a:p>
        </p:txBody>
      </p:sp>
      <p:sp>
        <p:nvSpPr>
          <p:cNvPr id="8" name="Rounded Rectangle 7"/>
          <p:cNvSpPr/>
          <p:nvPr/>
        </p:nvSpPr>
        <p:spPr>
          <a:xfrm>
            <a:off x="1752600" y="5715000"/>
            <a:ext cx="1371600" cy="609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t>对外延伸部</a:t>
            </a:r>
            <a:endParaRPr lang="en-US" dirty="0"/>
          </a:p>
        </p:txBody>
      </p:sp>
      <p:sp>
        <p:nvSpPr>
          <p:cNvPr id="9" name="Rounded Rectangle 8"/>
          <p:cNvSpPr/>
          <p:nvPr/>
        </p:nvSpPr>
        <p:spPr>
          <a:xfrm>
            <a:off x="3276600" y="1600200"/>
            <a:ext cx="13716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t>牧养部</a:t>
            </a:r>
            <a:endParaRPr lang="en-US" dirty="0"/>
          </a:p>
        </p:txBody>
      </p:sp>
      <p:sp>
        <p:nvSpPr>
          <p:cNvPr id="10" name="Rounded Rectangle 9"/>
          <p:cNvSpPr/>
          <p:nvPr/>
        </p:nvSpPr>
        <p:spPr>
          <a:xfrm>
            <a:off x="3276600" y="2286000"/>
            <a:ext cx="1371600" cy="609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t>崇拜聚会</a:t>
            </a:r>
            <a:endParaRPr lang="en-US" dirty="0"/>
          </a:p>
        </p:txBody>
      </p:sp>
      <p:sp>
        <p:nvSpPr>
          <p:cNvPr id="11" name="Rounded Rectangle 10"/>
          <p:cNvSpPr/>
          <p:nvPr/>
        </p:nvSpPr>
        <p:spPr>
          <a:xfrm>
            <a:off x="3276600" y="3352800"/>
            <a:ext cx="1371600" cy="381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t>牧养部</a:t>
            </a:r>
            <a:endParaRPr lang="en-US" dirty="0"/>
          </a:p>
        </p:txBody>
      </p:sp>
      <p:sp>
        <p:nvSpPr>
          <p:cNvPr id="12" name="Rounded Rectangle 11"/>
          <p:cNvSpPr/>
          <p:nvPr/>
        </p:nvSpPr>
        <p:spPr>
          <a:xfrm>
            <a:off x="3276600" y="3886200"/>
            <a:ext cx="1447800" cy="457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t>崇拜聚会</a:t>
            </a:r>
            <a:endParaRPr lang="en-US" dirty="0"/>
          </a:p>
        </p:txBody>
      </p:sp>
      <p:sp>
        <p:nvSpPr>
          <p:cNvPr id="13" name="Rectangle 12"/>
          <p:cNvSpPr/>
          <p:nvPr/>
        </p:nvSpPr>
        <p:spPr>
          <a:xfrm>
            <a:off x="4114800" y="4953000"/>
            <a:ext cx="40386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t>办公室</a:t>
            </a:r>
            <a:r>
              <a:rPr lang="en-US" altLang="zh-CN" dirty="0" smtClean="0"/>
              <a:t>/</a:t>
            </a:r>
            <a:r>
              <a:rPr lang="zh-CN" altLang="en-US" dirty="0" smtClean="0"/>
              <a:t>事务服务</a:t>
            </a:r>
            <a:r>
              <a:rPr lang="en-US" altLang="zh-CN" dirty="0" smtClean="0"/>
              <a:t>/</a:t>
            </a:r>
            <a:r>
              <a:rPr lang="zh-CN" altLang="en-US" dirty="0" smtClean="0"/>
              <a:t>电脑科技处</a:t>
            </a:r>
            <a:endParaRPr lang="en-US" dirty="0"/>
          </a:p>
        </p:txBody>
      </p:sp>
      <p:sp>
        <p:nvSpPr>
          <p:cNvPr id="14" name="Rectangle 13"/>
          <p:cNvSpPr/>
          <p:nvPr/>
        </p:nvSpPr>
        <p:spPr>
          <a:xfrm>
            <a:off x="4114800" y="5715000"/>
            <a:ext cx="40386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t>中文学校及</a:t>
            </a:r>
            <a:r>
              <a:rPr lang="en-US" altLang="zh-CN" dirty="0" smtClean="0"/>
              <a:t>Preschool</a:t>
            </a:r>
            <a:endParaRPr lang="en-US" dirty="0"/>
          </a:p>
        </p:txBody>
      </p:sp>
      <p:sp>
        <p:nvSpPr>
          <p:cNvPr id="15" name="Rectangle 14"/>
          <p:cNvSpPr/>
          <p:nvPr/>
        </p:nvSpPr>
        <p:spPr>
          <a:xfrm>
            <a:off x="5029200" y="1676400"/>
            <a:ext cx="3124200"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t>下设五个牧区</a:t>
            </a:r>
            <a:endParaRPr lang="en-US" dirty="0"/>
          </a:p>
        </p:txBody>
      </p:sp>
      <p:sp>
        <p:nvSpPr>
          <p:cNvPr id="16" name="Rectangle 15"/>
          <p:cNvSpPr/>
          <p:nvPr/>
        </p:nvSpPr>
        <p:spPr>
          <a:xfrm>
            <a:off x="5029200" y="2286000"/>
            <a:ext cx="30480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t>下设讲员</a:t>
            </a:r>
            <a:r>
              <a:rPr lang="en-US" altLang="zh-CN" dirty="0" smtClean="0"/>
              <a:t>/</a:t>
            </a:r>
            <a:r>
              <a:rPr lang="zh-CN" altLang="en-US" dirty="0" smtClean="0"/>
              <a:t>欢迎</a:t>
            </a:r>
            <a:r>
              <a:rPr lang="en-US" altLang="zh-CN" dirty="0" smtClean="0"/>
              <a:t>/</a:t>
            </a:r>
            <a:r>
              <a:rPr lang="zh-CN" altLang="en-US" dirty="0" smtClean="0"/>
              <a:t>音乐</a:t>
            </a:r>
            <a:r>
              <a:rPr lang="en-US" altLang="zh-CN" dirty="0" smtClean="0"/>
              <a:t>/</a:t>
            </a:r>
            <a:r>
              <a:rPr lang="zh-CN" altLang="en-US" dirty="0" smtClean="0"/>
              <a:t>圣礼</a:t>
            </a:r>
            <a:endParaRPr lang="en-US" dirty="0"/>
          </a:p>
        </p:txBody>
      </p:sp>
      <p:sp>
        <p:nvSpPr>
          <p:cNvPr id="17" name="Rectangle 16"/>
          <p:cNvSpPr/>
          <p:nvPr/>
        </p:nvSpPr>
        <p:spPr>
          <a:xfrm>
            <a:off x="5105400" y="3352800"/>
            <a:ext cx="29718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t>下设成人</a:t>
            </a:r>
            <a:r>
              <a:rPr lang="en-US" altLang="zh-CN" dirty="0" smtClean="0"/>
              <a:t>/</a:t>
            </a:r>
            <a:r>
              <a:rPr lang="zh-CN" altLang="en-US" dirty="0" smtClean="0"/>
              <a:t>青少年牧区</a:t>
            </a:r>
            <a:endParaRPr lang="en-US" dirty="0"/>
          </a:p>
        </p:txBody>
      </p:sp>
      <p:sp>
        <p:nvSpPr>
          <p:cNvPr id="18" name="Rectangle 17"/>
          <p:cNvSpPr/>
          <p:nvPr/>
        </p:nvSpPr>
        <p:spPr>
          <a:xfrm>
            <a:off x="5105400" y="3886200"/>
            <a:ext cx="29718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t>下设成人</a:t>
            </a:r>
            <a:r>
              <a:rPr lang="en-US" altLang="zh-CN" dirty="0" smtClean="0"/>
              <a:t>/</a:t>
            </a:r>
            <a:r>
              <a:rPr lang="zh-CN" altLang="en-US" dirty="0" smtClean="0"/>
              <a:t>青年敬拜</a:t>
            </a:r>
            <a:endParaRPr lang="en-US"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dirty="0" smtClean="0"/>
              <a:t>重视并落实计划执行的评估</a:t>
            </a:r>
            <a:endParaRPr lang="en-US" dirty="0"/>
          </a:p>
        </p:txBody>
      </p:sp>
      <p:sp>
        <p:nvSpPr>
          <p:cNvPr id="3" name="Content Placeholder 2"/>
          <p:cNvSpPr>
            <a:spLocks noGrp="1"/>
          </p:cNvSpPr>
          <p:nvPr>
            <p:ph idx="1"/>
          </p:nvPr>
        </p:nvSpPr>
        <p:spPr/>
        <p:txBody>
          <a:bodyPr>
            <a:normAutofit/>
          </a:bodyPr>
          <a:lstStyle/>
          <a:p>
            <a:r>
              <a:rPr lang="zh-CN" altLang="en-US" sz="4000" dirty="0" smtClean="0"/>
              <a:t>小组健康评估表</a:t>
            </a:r>
            <a:endParaRPr lang="en-US" altLang="zh-CN" sz="4000" dirty="0" smtClean="0"/>
          </a:p>
          <a:p>
            <a:r>
              <a:rPr lang="zh-CN" altLang="en-US" sz="4000" dirty="0" smtClean="0"/>
              <a:t>个人灵命健康评估表</a:t>
            </a:r>
            <a:endParaRPr lang="en-US" sz="4000" dirty="0"/>
          </a:p>
        </p:txBody>
      </p:sp>
    </p:spTree>
    <p:extLst>
      <p:ext uri="{BB962C8B-B14F-4D97-AF65-F5344CB8AC3E}">
        <p14:creationId xmlns:p14="http://schemas.microsoft.com/office/powerpoint/2010/main" val="393620517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2"/>
          </p:nvPr>
        </p:nvSpPr>
        <p:spPr/>
        <p:txBody>
          <a:bodyPr/>
          <a:lstStyle/>
          <a:p>
            <a:fld id="{2758A6F2-3246-4015-AA9F-71B8251E21A8}" type="slidenum">
              <a:rPr lang="en-US" altLang="zh-TW"/>
              <a:pPr/>
              <a:t>35</a:t>
            </a:fld>
            <a:endParaRPr lang="en-US" altLang="zh-TW"/>
          </a:p>
        </p:txBody>
      </p:sp>
      <p:pic>
        <p:nvPicPr>
          <p:cNvPr id="48130" name="Picture 2" descr="16"/>
          <p:cNvPicPr>
            <a:picLocks noChangeAspect="1" noChangeArrowheads="1"/>
          </p:cNvPicPr>
          <p:nvPr/>
        </p:nvPicPr>
        <p:blipFill>
          <a:blip r:embed="rId2" cstate="print"/>
          <a:srcRect/>
          <a:stretch>
            <a:fillRect/>
          </a:stretch>
        </p:blipFill>
        <p:spPr bwMode="auto">
          <a:xfrm>
            <a:off x="1371600" y="533400"/>
            <a:ext cx="7546975" cy="5430838"/>
          </a:xfrm>
          <a:prstGeom prst="rect">
            <a:avLst/>
          </a:prstGeom>
          <a:noFill/>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dirty="0" smtClean="0"/>
              <a:t>社区关怀外展乃该教会一大特色</a:t>
            </a:r>
            <a:endParaRPr lang="en-US" dirty="0"/>
          </a:p>
        </p:txBody>
      </p:sp>
      <p:sp>
        <p:nvSpPr>
          <p:cNvPr id="3" name="Content Placeholder 2"/>
          <p:cNvSpPr>
            <a:spLocks noGrp="1"/>
          </p:cNvSpPr>
          <p:nvPr>
            <p:ph idx="1"/>
          </p:nvPr>
        </p:nvSpPr>
        <p:spPr/>
        <p:txBody>
          <a:bodyPr>
            <a:normAutofit/>
          </a:bodyPr>
          <a:lstStyle/>
          <a:p>
            <a:r>
              <a:rPr lang="en-US" altLang="zh-CN" sz="4000" dirty="0" smtClean="0"/>
              <a:t>2013</a:t>
            </a:r>
            <a:r>
              <a:rPr lang="zh-CN" altLang="en-US" sz="4000" dirty="0" smtClean="0"/>
              <a:t>让哈岗亮起来</a:t>
            </a:r>
            <a:endParaRPr lang="en-US" altLang="zh-CN" sz="4000" dirty="0" smtClean="0"/>
          </a:p>
          <a:p>
            <a:r>
              <a:rPr lang="zh-CN" altLang="en-US" sz="4000" dirty="0" smtClean="0"/>
              <a:t>对本地中小学、消防局的捐助</a:t>
            </a:r>
            <a:endParaRPr lang="en-US" altLang="zh-CN" sz="4000" dirty="0" smtClean="0"/>
          </a:p>
          <a:p>
            <a:r>
              <a:rPr lang="zh-CN" altLang="en-US" sz="4000" dirty="0" smtClean="0"/>
              <a:t>美国国庆游行</a:t>
            </a:r>
            <a:endParaRPr lang="en-US" sz="40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dirty="0" smtClean="0"/>
              <a:t>內容大綱（</a:t>
            </a:r>
            <a:r>
              <a:rPr lang="en-US" altLang="zh-CN" dirty="0" smtClean="0"/>
              <a:t>Outline</a:t>
            </a:r>
            <a:r>
              <a:rPr lang="zh-CN" altLang="en-US" dirty="0" smtClean="0"/>
              <a:t>）</a:t>
            </a:r>
            <a:endParaRPr lang="en-US" dirty="0"/>
          </a:p>
        </p:txBody>
      </p:sp>
      <p:sp>
        <p:nvSpPr>
          <p:cNvPr id="3" name="Content Placeholder 2"/>
          <p:cNvSpPr>
            <a:spLocks noGrp="1"/>
          </p:cNvSpPr>
          <p:nvPr>
            <p:ph idx="1"/>
          </p:nvPr>
        </p:nvSpPr>
        <p:spPr/>
        <p:txBody>
          <a:bodyPr>
            <a:normAutofit/>
          </a:bodyPr>
          <a:lstStyle/>
          <a:p>
            <a:r>
              <a:rPr lang="zh-CN" altLang="en-US" sz="2800" dirty="0" smtClean="0"/>
              <a:t>第一部分：為什麼健康的教會需要管理之道？</a:t>
            </a:r>
            <a:endParaRPr lang="en-US" altLang="zh-CN" sz="2800" dirty="0" smtClean="0"/>
          </a:p>
          <a:p>
            <a:endParaRPr lang="en-US" sz="2800" dirty="0"/>
          </a:p>
          <a:p>
            <a:r>
              <a:rPr lang="zh-CN" altLang="en-US" sz="2800" dirty="0" smtClean="0"/>
              <a:t>第二部分：“健康教會全模式”</a:t>
            </a:r>
            <a:r>
              <a:rPr lang="en-US" altLang="zh-CN" sz="2800" dirty="0" smtClean="0"/>
              <a:t>- </a:t>
            </a:r>
            <a:r>
              <a:rPr lang="zh-CN" altLang="en-US" sz="2800" dirty="0" smtClean="0"/>
              <a:t>蔡蔭強牧師</a:t>
            </a:r>
            <a:endParaRPr lang="en-US" altLang="zh-CN" sz="2800" dirty="0" smtClean="0"/>
          </a:p>
          <a:p>
            <a:endParaRPr lang="en-US" sz="2800" dirty="0"/>
          </a:p>
          <a:p>
            <a:r>
              <a:rPr lang="zh-CN" altLang="en-US" sz="2800" dirty="0" smtClean="0"/>
              <a:t>第三部分：建立健康教會的實例及策略</a:t>
            </a:r>
            <a:endParaRPr lang="en-US" sz="2800" dirty="0"/>
          </a:p>
        </p:txBody>
      </p:sp>
    </p:spTree>
    <p:extLst>
      <p:ext uri="{BB962C8B-B14F-4D97-AF65-F5344CB8AC3E}">
        <p14:creationId xmlns:p14="http://schemas.microsoft.com/office/powerpoint/2010/main" val="3882236843"/>
      </p:ext>
    </p:extLst>
  </p:cSld>
  <p:clrMapOvr>
    <a:masterClrMapping/>
  </p:clrMapOvr>
  <p:transition spd="slow">
    <p:pull/>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dirty="0" smtClean="0"/>
              <a:t>第一部分：教會健康與教會管理</a:t>
            </a:r>
            <a:endParaRPr lang="en-US" dirty="0"/>
          </a:p>
        </p:txBody>
      </p:sp>
      <p:sp>
        <p:nvSpPr>
          <p:cNvPr id="3" name="Content Placeholder 2"/>
          <p:cNvSpPr>
            <a:spLocks noGrp="1"/>
          </p:cNvSpPr>
          <p:nvPr>
            <p:ph idx="1"/>
          </p:nvPr>
        </p:nvSpPr>
        <p:spPr>
          <a:xfrm>
            <a:off x="457200" y="1600200"/>
            <a:ext cx="8153400" cy="3886199"/>
          </a:xfrm>
        </p:spPr>
        <p:txBody>
          <a:bodyPr>
            <a:normAutofit/>
          </a:bodyPr>
          <a:lstStyle/>
          <a:p>
            <a:r>
              <a:rPr lang="en-US" sz="2800" dirty="0" smtClean="0">
                <a:latin typeface="宋体" panose="02010600030101010101" pitchFamily="2" charset="-122"/>
                <a:ea typeface="宋体" panose="02010600030101010101" pitchFamily="2" charset="-122"/>
              </a:rPr>
              <a:t>1</a:t>
            </a:r>
            <a:r>
              <a:rPr lang="zh-CN" altLang="en-US" sz="2800" dirty="0" smtClean="0">
                <a:latin typeface="宋体" panose="02010600030101010101" pitchFamily="2" charset="-122"/>
                <a:ea typeface="宋体" panose="02010600030101010101" pitchFamily="2" charset="-122"/>
              </a:rPr>
              <a:t>、什麼是管理？</a:t>
            </a:r>
            <a:endParaRPr lang="en-US" altLang="zh-CN" sz="2800" dirty="0" smtClean="0">
              <a:latin typeface="宋体" panose="02010600030101010101" pitchFamily="2" charset="-122"/>
              <a:ea typeface="宋体" panose="02010600030101010101" pitchFamily="2" charset="-122"/>
            </a:endParaRPr>
          </a:p>
          <a:p>
            <a:r>
              <a:rPr lang="zh-TW" altLang="en-US" sz="2400" dirty="0">
                <a:latin typeface="宋体" panose="02010600030101010101" pitchFamily="2" charset="-122"/>
                <a:ea typeface="宋体" panose="02010600030101010101" pitchFamily="2" charset="-122"/>
              </a:rPr>
              <a:t>“管理，簡單來說，就是一個有效率和有效能地運用不同資源來完成組織所訂下目標的過程，管理者的責任便是要弄清楚組織的目標是什麼，完成目標的最有效方法是什麼，然後訂立辦事的步驟，切實執行，這便是管理</a:t>
            </a:r>
            <a:r>
              <a:rPr lang="zh-TW" altLang="en-US" sz="2400" dirty="0" smtClean="0">
                <a:latin typeface="宋体" panose="02010600030101010101" pitchFamily="2" charset="-122"/>
                <a:ea typeface="宋体" panose="02010600030101010101" pitchFamily="2" charset="-122"/>
              </a:rPr>
              <a:t>。”</a:t>
            </a:r>
            <a:r>
              <a:rPr lang="en-US" altLang="zh-CN" sz="2400" dirty="0" smtClean="0">
                <a:latin typeface="宋体" panose="02010600030101010101" pitchFamily="2" charset="-122"/>
                <a:ea typeface="宋体" panose="02010600030101010101" pitchFamily="2" charset="-122"/>
              </a:rPr>
              <a:t>【1】</a:t>
            </a:r>
            <a:endParaRPr lang="en-US" altLang="zh-TW" sz="2400" dirty="0" smtClean="0">
              <a:latin typeface="宋体" panose="02010600030101010101" pitchFamily="2" charset="-122"/>
              <a:ea typeface="宋体" panose="02010600030101010101" pitchFamily="2" charset="-122"/>
            </a:endParaRPr>
          </a:p>
          <a:p>
            <a:r>
              <a:rPr lang="en-US" altLang="zh-CN" sz="1400" dirty="0" smtClean="0">
                <a:latin typeface="宋体" panose="02010600030101010101" pitchFamily="2" charset="-122"/>
                <a:ea typeface="宋体" panose="02010600030101010101" pitchFamily="2" charset="-122"/>
              </a:rPr>
              <a:t>【1】</a:t>
            </a:r>
            <a:r>
              <a:rPr lang="zh-TW" altLang="en-US" sz="1400" dirty="0" smtClean="0">
                <a:latin typeface="宋体" panose="02010600030101010101" pitchFamily="2" charset="-122"/>
                <a:ea typeface="宋体" panose="02010600030101010101" pitchFamily="2" charset="-122"/>
              </a:rPr>
              <a:t>劉</a:t>
            </a:r>
            <a:r>
              <a:rPr lang="zh-TW" altLang="en-US" sz="1400" dirty="0">
                <a:latin typeface="宋体" panose="02010600030101010101" pitchFamily="2" charset="-122"/>
                <a:ea typeface="宋体" panose="02010600030101010101" pitchFamily="2" charset="-122"/>
              </a:rPr>
              <a:t>忠明，盧龍光，</a:t>
            </a:r>
            <a:r>
              <a:rPr lang="en-US" altLang="zh-TW" sz="1400" dirty="0">
                <a:latin typeface="宋体" panose="02010600030101010101" pitchFamily="2" charset="-122"/>
                <a:ea typeface="宋体" panose="02010600030101010101" pitchFamily="2" charset="-122"/>
              </a:rPr>
              <a:t>《</a:t>
            </a:r>
            <a:r>
              <a:rPr lang="zh-TW" altLang="en-US" sz="1400" dirty="0">
                <a:latin typeface="宋体" panose="02010600030101010101" pitchFamily="2" charset="-122"/>
                <a:ea typeface="宋体" panose="02010600030101010101" pitchFamily="2" charset="-122"/>
              </a:rPr>
              <a:t>像樣的教會管理：教牧信徒合作無間之道</a:t>
            </a:r>
            <a:r>
              <a:rPr lang="en-US" altLang="zh-TW" sz="1400" dirty="0">
                <a:latin typeface="宋体" panose="02010600030101010101" pitchFamily="2" charset="-122"/>
                <a:ea typeface="宋体" panose="02010600030101010101" pitchFamily="2" charset="-122"/>
              </a:rPr>
              <a:t>》</a:t>
            </a:r>
            <a:r>
              <a:rPr lang="zh-TW" altLang="en-US" sz="1400" dirty="0">
                <a:latin typeface="宋体" panose="02010600030101010101" pitchFamily="2" charset="-122"/>
                <a:ea typeface="宋体" panose="02010600030101010101" pitchFamily="2" charset="-122"/>
              </a:rPr>
              <a:t>（香港：福音證主協會，</a:t>
            </a:r>
            <a:r>
              <a:rPr lang="x-none" sz="1400">
                <a:latin typeface="宋体" panose="02010600030101010101" pitchFamily="2" charset="-122"/>
                <a:ea typeface="宋体" panose="02010600030101010101" pitchFamily="2" charset="-122"/>
              </a:rPr>
              <a:t>2009</a:t>
            </a:r>
            <a:r>
              <a:rPr lang="zh-TW" altLang="en-US" sz="1400" dirty="0">
                <a:latin typeface="宋体" panose="02010600030101010101" pitchFamily="2" charset="-122"/>
                <a:ea typeface="宋体" panose="02010600030101010101" pitchFamily="2" charset="-122"/>
              </a:rPr>
              <a:t>），</a:t>
            </a:r>
            <a:r>
              <a:rPr lang="x-none" sz="1400">
                <a:latin typeface="宋体" panose="02010600030101010101" pitchFamily="2" charset="-122"/>
                <a:ea typeface="宋体" panose="02010600030101010101" pitchFamily="2" charset="-122"/>
              </a:rPr>
              <a:t>31-2</a:t>
            </a:r>
            <a:r>
              <a:rPr lang="x-none" sz="1400" smtClean="0">
                <a:latin typeface="宋体" panose="02010600030101010101" pitchFamily="2" charset="-122"/>
                <a:ea typeface="宋体" panose="02010600030101010101" pitchFamily="2" charset="-122"/>
              </a:rPr>
              <a:t>.</a:t>
            </a:r>
            <a:endParaRPr lang="en-US" sz="1400" dirty="0" smtClean="0">
              <a:latin typeface="宋体" panose="02010600030101010101" pitchFamily="2" charset="-122"/>
              <a:ea typeface="宋体" panose="02010600030101010101" pitchFamily="2" charset="-122"/>
            </a:endParaRPr>
          </a:p>
          <a:p>
            <a:endParaRPr lang="en-US" sz="1400" dirty="0">
              <a:latin typeface="宋体" panose="02010600030101010101" pitchFamily="2" charset="-122"/>
              <a:ea typeface="宋体" panose="02010600030101010101" pitchFamily="2" charset="-122"/>
            </a:endParaRPr>
          </a:p>
        </p:txBody>
      </p:sp>
    </p:spTree>
    <p:extLst>
      <p:ext uri="{BB962C8B-B14F-4D97-AF65-F5344CB8AC3E}">
        <p14:creationId xmlns:p14="http://schemas.microsoft.com/office/powerpoint/2010/main" val="15398997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grpSp>
        <p:nvGrpSpPr>
          <p:cNvPr id="10" name="Group 9"/>
          <p:cNvGrpSpPr/>
          <p:nvPr/>
        </p:nvGrpSpPr>
        <p:grpSpPr>
          <a:xfrm>
            <a:off x="1366157" y="1600200"/>
            <a:ext cx="6411686" cy="3556000"/>
            <a:chOff x="0" y="0"/>
            <a:chExt cx="6411686" cy="3556000"/>
          </a:xfrm>
        </p:grpSpPr>
        <p:sp>
          <p:nvSpPr>
            <p:cNvPr id="11" name="Rounded Rectangle 10"/>
            <p:cNvSpPr/>
            <p:nvPr/>
          </p:nvSpPr>
          <p:spPr>
            <a:xfrm>
              <a:off x="0" y="0"/>
              <a:ext cx="6411686" cy="3556000"/>
            </a:xfrm>
            <a:prstGeom prst="roundRect">
              <a:avLst>
                <a:gd name="adj" fmla="val 85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2" name="Rounded Rectangle 4"/>
            <p:cNvSpPr/>
            <p:nvPr/>
          </p:nvSpPr>
          <p:spPr>
            <a:xfrm>
              <a:off x="88529" y="88529"/>
              <a:ext cx="6234628" cy="337894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5730" tIns="125730" rIns="125730" bIns="2759851" numCol="1" spcCol="1270" anchor="t" anchorCtr="0">
              <a:noAutofit/>
            </a:bodyPr>
            <a:lstStyle/>
            <a:p>
              <a:pPr lvl="0" algn="l" defTabSz="1466850">
                <a:lnSpc>
                  <a:spcPct val="90000"/>
                </a:lnSpc>
                <a:spcBef>
                  <a:spcPct val="0"/>
                </a:spcBef>
                <a:spcAft>
                  <a:spcPct val="35000"/>
                </a:spcAft>
              </a:pPr>
              <a:endParaRPr lang="en-US" sz="3300" kern="1200" dirty="0">
                <a:latin typeface="宋体" panose="02010600030101010101" pitchFamily="2" charset="-122"/>
                <a:ea typeface="宋体" panose="02010600030101010101" pitchFamily="2" charset="-122"/>
              </a:endParaRPr>
            </a:p>
          </p:txBody>
        </p:sp>
      </p:grpSp>
      <p:grpSp>
        <p:nvGrpSpPr>
          <p:cNvPr id="13" name="Group 12"/>
          <p:cNvGrpSpPr/>
          <p:nvPr/>
        </p:nvGrpSpPr>
        <p:grpSpPr>
          <a:xfrm>
            <a:off x="1524000" y="2438400"/>
            <a:ext cx="961752" cy="1220291"/>
            <a:chOff x="160292" y="889000"/>
            <a:chExt cx="961752" cy="1220291"/>
          </a:xfrm>
        </p:grpSpPr>
        <p:sp>
          <p:nvSpPr>
            <p:cNvPr id="14" name="Rounded Rectangle 13"/>
            <p:cNvSpPr/>
            <p:nvPr/>
          </p:nvSpPr>
          <p:spPr>
            <a:xfrm>
              <a:off x="160292" y="889000"/>
              <a:ext cx="961752" cy="1220291"/>
            </a:xfrm>
            <a:prstGeom prst="roundRect">
              <a:avLst>
                <a:gd name="adj" fmla="val 10500"/>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5" name="Rounded Rectangle 4"/>
            <p:cNvSpPr/>
            <p:nvPr/>
          </p:nvSpPr>
          <p:spPr>
            <a:xfrm>
              <a:off x="189869" y="918577"/>
              <a:ext cx="902598" cy="1161137"/>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zh-CN" altLang="en-US" sz="2000" b="1" kern="1200" dirty="0" smtClean="0">
                  <a:solidFill>
                    <a:srgbClr val="FF0000"/>
                  </a:solidFill>
                  <a:latin typeface="宋体" panose="02010600030101010101" pitchFamily="2" charset="-122"/>
                  <a:ea typeface="宋体" panose="02010600030101010101" pitchFamily="2" charset="-122"/>
                </a:rPr>
                <a:t> 使命</a:t>
              </a:r>
              <a:endParaRPr lang="en-US" altLang="zh-CN" sz="2000" b="1" kern="1200" dirty="0" smtClean="0">
                <a:solidFill>
                  <a:srgbClr val="FF0000"/>
                </a:solidFill>
                <a:latin typeface="宋体" panose="02010600030101010101" pitchFamily="2" charset="-122"/>
                <a:ea typeface="宋体" panose="02010600030101010101" pitchFamily="2" charset="-122"/>
              </a:endParaRPr>
            </a:p>
            <a:p>
              <a:pPr lvl="0" algn="ctr" defTabSz="889000">
                <a:lnSpc>
                  <a:spcPct val="90000"/>
                </a:lnSpc>
                <a:spcBef>
                  <a:spcPct val="0"/>
                </a:spcBef>
                <a:spcAft>
                  <a:spcPct val="35000"/>
                </a:spcAft>
              </a:pPr>
              <a:r>
                <a:rPr lang="zh-CN" altLang="en-US" sz="1200" b="1" kern="1200" dirty="0" smtClean="0">
                  <a:solidFill>
                    <a:srgbClr val="FF0000"/>
                  </a:solidFill>
                  <a:latin typeface="宋体" panose="02010600030101010101" pitchFamily="2" charset="-122"/>
                  <a:ea typeface="宋体" panose="02010600030101010101" pitchFamily="2" charset="-122"/>
                </a:rPr>
                <a:t>（</a:t>
              </a:r>
              <a:r>
                <a:rPr lang="en-US" altLang="zh-CN" sz="1200" b="1" kern="1200" dirty="0" smtClean="0">
                  <a:solidFill>
                    <a:srgbClr val="FF0000"/>
                  </a:solidFill>
                  <a:latin typeface="宋体" panose="02010600030101010101" pitchFamily="2" charset="-122"/>
                  <a:ea typeface="宋体" panose="02010600030101010101" pitchFamily="2" charset="-122"/>
                </a:rPr>
                <a:t>Mission</a:t>
              </a:r>
              <a:r>
                <a:rPr lang="zh-CN" altLang="en-US" sz="1200" b="1" kern="1200" dirty="0" smtClean="0">
                  <a:solidFill>
                    <a:srgbClr val="FF0000"/>
                  </a:solidFill>
                  <a:latin typeface="宋体" panose="02010600030101010101" pitchFamily="2" charset="-122"/>
                  <a:ea typeface="宋体" panose="02010600030101010101" pitchFamily="2" charset="-122"/>
                </a:rPr>
                <a:t>）</a:t>
              </a:r>
              <a:endParaRPr lang="en-US" sz="1200" b="1" kern="1200" dirty="0">
                <a:solidFill>
                  <a:srgbClr val="FF0000"/>
                </a:solidFill>
                <a:latin typeface="宋体" panose="02010600030101010101" pitchFamily="2" charset="-122"/>
                <a:ea typeface="宋体" panose="02010600030101010101" pitchFamily="2" charset="-122"/>
              </a:endParaRPr>
            </a:p>
          </p:txBody>
        </p:sp>
      </p:grpSp>
      <p:grpSp>
        <p:nvGrpSpPr>
          <p:cNvPr id="16" name="Group 15"/>
          <p:cNvGrpSpPr/>
          <p:nvPr/>
        </p:nvGrpSpPr>
        <p:grpSpPr>
          <a:xfrm>
            <a:off x="1524000" y="3808909"/>
            <a:ext cx="961752" cy="1220291"/>
            <a:chOff x="160292" y="2156439"/>
            <a:chExt cx="961752" cy="1220291"/>
          </a:xfrm>
        </p:grpSpPr>
        <p:sp>
          <p:nvSpPr>
            <p:cNvPr id="17" name="Rounded Rectangle 16"/>
            <p:cNvSpPr/>
            <p:nvPr/>
          </p:nvSpPr>
          <p:spPr>
            <a:xfrm>
              <a:off x="160292" y="2156439"/>
              <a:ext cx="961752" cy="1220291"/>
            </a:xfrm>
            <a:prstGeom prst="roundRect">
              <a:avLst>
                <a:gd name="adj" fmla="val 10500"/>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8" name="Rounded Rectangle 4"/>
            <p:cNvSpPr/>
            <p:nvPr/>
          </p:nvSpPr>
          <p:spPr>
            <a:xfrm>
              <a:off x="189869" y="2186016"/>
              <a:ext cx="902598" cy="1161137"/>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zh-TW" altLang="en-US" sz="2000" b="1" kern="1200" dirty="0" smtClean="0">
                  <a:solidFill>
                    <a:srgbClr val="FF0000"/>
                  </a:solidFill>
                  <a:latin typeface="宋体" panose="02010600030101010101" pitchFamily="2" charset="-122"/>
                  <a:ea typeface="宋体" panose="02010600030101010101" pitchFamily="2" charset="-122"/>
                </a:rPr>
                <a:t> 異象</a:t>
              </a:r>
              <a:endParaRPr lang="en-US" altLang="zh-CN" sz="2000" b="1" kern="1200" dirty="0" smtClean="0">
                <a:solidFill>
                  <a:srgbClr val="FF0000"/>
                </a:solidFill>
                <a:latin typeface="宋体" panose="02010600030101010101" pitchFamily="2" charset="-122"/>
                <a:ea typeface="宋体" panose="02010600030101010101" pitchFamily="2" charset="-122"/>
              </a:endParaRPr>
            </a:p>
            <a:p>
              <a:pPr lvl="0" algn="ctr" defTabSz="889000">
                <a:lnSpc>
                  <a:spcPct val="90000"/>
                </a:lnSpc>
                <a:spcBef>
                  <a:spcPct val="0"/>
                </a:spcBef>
                <a:spcAft>
                  <a:spcPct val="35000"/>
                </a:spcAft>
              </a:pPr>
              <a:r>
                <a:rPr lang="zh-CN" altLang="en-US" sz="1200" b="1" kern="1200" dirty="0" smtClean="0">
                  <a:solidFill>
                    <a:srgbClr val="FF0000"/>
                  </a:solidFill>
                  <a:latin typeface="宋体" panose="02010600030101010101" pitchFamily="2" charset="-122"/>
                  <a:ea typeface="宋体" panose="02010600030101010101" pitchFamily="2" charset="-122"/>
                </a:rPr>
                <a:t>（</a:t>
              </a:r>
              <a:r>
                <a:rPr lang="en-US" sz="1200" b="1" kern="1200" dirty="0" smtClean="0">
                  <a:solidFill>
                    <a:srgbClr val="FF0000"/>
                  </a:solidFill>
                  <a:latin typeface="宋体" panose="02010600030101010101" pitchFamily="2" charset="-122"/>
                  <a:ea typeface="宋体" panose="02010600030101010101" pitchFamily="2" charset="-122"/>
                </a:rPr>
                <a:t>Vision</a:t>
              </a:r>
              <a:r>
                <a:rPr lang="zh-TW" altLang="en-US" sz="1200" b="1" kern="1200" dirty="0" smtClean="0">
                  <a:solidFill>
                    <a:srgbClr val="FF0000"/>
                  </a:solidFill>
                  <a:latin typeface="宋体" panose="02010600030101010101" pitchFamily="2" charset="-122"/>
                  <a:ea typeface="宋体" panose="02010600030101010101" pitchFamily="2" charset="-122"/>
                </a:rPr>
                <a:t>）</a:t>
              </a:r>
              <a:endParaRPr lang="en-US" sz="1200" kern="1200" dirty="0">
                <a:solidFill>
                  <a:srgbClr val="FF0000"/>
                </a:solidFill>
              </a:endParaRPr>
            </a:p>
          </p:txBody>
        </p:sp>
      </p:grpSp>
      <p:grpSp>
        <p:nvGrpSpPr>
          <p:cNvPr id="19" name="Group 18"/>
          <p:cNvGrpSpPr/>
          <p:nvPr/>
        </p:nvGrpSpPr>
        <p:grpSpPr>
          <a:xfrm>
            <a:off x="2667000" y="2514600"/>
            <a:ext cx="4969056" cy="2489200"/>
            <a:chOff x="1282337" y="889000"/>
            <a:chExt cx="4969056" cy="2489200"/>
          </a:xfrm>
        </p:grpSpPr>
        <p:sp>
          <p:nvSpPr>
            <p:cNvPr id="20" name="Rounded Rectangle 19"/>
            <p:cNvSpPr/>
            <p:nvPr/>
          </p:nvSpPr>
          <p:spPr>
            <a:xfrm>
              <a:off x="1282337" y="889000"/>
              <a:ext cx="4969056" cy="2489200"/>
            </a:xfrm>
            <a:prstGeom prst="roundRect">
              <a:avLst>
                <a:gd name="adj" fmla="val 105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1" name="Rounded Rectangle 4"/>
            <p:cNvSpPr/>
            <p:nvPr/>
          </p:nvSpPr>
          <p:spPr>
            <a:xfrm>
              <a:off x="1358888" y="965551"/>
              <a:ext cx="4815954" cy="233609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5730" tIns="125730" rIns="125730" bIns="1580642" numCol="1" spcCol="1270" anchor="t" anchorCtr="0">
              <a:noAutofit/>
            </a:bodyPr>
            <a:lstStyle/>
            <a:p>
              <a:pPr lvl="0" algn="l" defTabSz="1466850">
                <a:lnSpc>
                  <a:spcPct val="90000"/>
                </a:lnSpc>
                <a:spcBef>
                  <a:spcPct val="0"/>
                </a:spcBef>
                <a:spcAft>
                  <a:spcPct val="35000"/>
                </a:spcAft>
              </a:pPr>
              <a:endParaRPr lang="en-US" sz="3300" kern="1200" dirty="0"/>
            </a:p>
          </p:txBody>
        </p:sp>
      </p:grpSp>
      <p:grpSp>
        <p:nvGrpSpPr>
          <p:cNvPr id="22" name="Group 21"/>
          <p:cNvGrpSpPr/>
          <p:nvPr/>
        </p:nvGrpSpPr>
        <p:grpSpPr>
          <a:xfrm>
            <a:off x="2819400" y="3353637"/>
            <a:ext cx="993811" cy="456363"/>
            <a:chOff x="1406563" y="1760220"/>
            <a:chExt cx="993811" cy="456363"/>
          </a:xfrm>
        </p:grpSpPr>
        <p:sp>
          <p:nvSpPr>
            <p:cNvPr id="23" name="Rounded Rectangle 22"/>
            <p:cNvSpPr/>
            <p:nvPr/>
          </p:nvSpPr>
          <p:spPr>
            <a:xfrm>
              <a:off x="1406563" y="1760220"/>
              <a:ext cx="993811" cy="456363"/>
            </a:xfrm>
            <a:prstGeom prst="roundRect">
              <a:avLst>
                <a:gd name="adj" fmla="val 10500"/>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24" name="Rounded Rectangle 4"/>
            <p:cNvSpPr/>
            <p:nvPr/>
          </p:nvSpPr>
          <p:spPr>
            <a:xfrm>
              <a:off x="1420598" y="1774255"/>
              <a:ext cx="965741" cy="428293"/>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zh-CN" altLang="en-US" sz="1900" kern="1200" dirty="0" smtClean="0"/>
                <a:t>計劃</a:t>
              </a:r>
              <a:endParaRPr lang="en-US" sz="1900" kern="1200" dirty="0"/>
            </a:p>
          </p:txBody>
        </p:sp>
      </p:grpSp>
      <p:grpSp>
        <p:nvGrpSpPr>
          <p:cNvPr id="25" name="Group 24"/>
          <p:cNvGrpSpPr/>
          <p:nvPr/>
        </p:nvGrpSpPr>
        <p:grpSpPr>
          <a:xfrm>
            <a:off x="2816189" y="3887037"/>
            <a:ext cx="993811" cy="456363"/>
            <a:chOff x="1406563" y="2247248"/>
            <a:chExt cx="993811" cy="456363"/>
          </a:xfrm>
        </p:grpSpPr>
        <p:sp>
          <p:nvSpPr>
            <p:cNvPr id="26" name="Rounded Rectangle 25"/>
            <p:cNvSpPr/>
            <p:nvPr/>
          </p:nvSpPr>
          <p:spPr>
            <a:xfrm>
              <a:off x="1406563" y="2247248"/>
              <a:ext cx="993811" cy="456363"/>
            </a:xfrm>
            <a:prstGeom prst="roundRect">
              <a:avLst>
                <a:gd name="adj" fmla="val 10500"/>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27" name="Rounded Rectangle 4"/>
            <p:cNvSpPr/>
            <p:nvPr/>
          </p:nvSpPr>
          <p:spPr>
            <a:xfrm>
              <a:off x="1420598" y="2261283"/>
              <a:ext cx="965741" cy="428293"/>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zh-CN" altLang="en-US" sz="1900" kern="1200" dirty="0" smtClean="0"/>
                <a:t>目標</a:t>
              </a:r>
              <a:endParaRPr lang="en-US" sz="1900" kern="1200" dirty="0"/>
            </a:p>
          </p:txBody>
        </p:sp>
      </p:grpSp>
      <p:grpSp>
        <p:nvGrpSpPr>
          <p:cNvPr id="28" name="Group 27"/>
          <p:cNvGrpSpPr/>
          <p:nvPr/>
        </p:nvGrpSpPr>
        <p:grpSpPr>
          <a:xfrm>
            <a:off x="2819400" y="4420437"/>
            <a:ext cx="993811" cy="456363"/>
            <a:chOff x="1406563" y="2734277"/>
            <a:chExt cx="993811" cy="456363"/>
          </a:xfrm>
        </p:grpSpPr>
        <p:sp>
          <p:nvSpPr>
            <p:cNvPr id="29" name="Rounded Rectangle 28"/>
            <p:cNvSpPr/>
            <p:nvPr/>
          </p:nvSpPr>
          <p:spPr>
            <a:xfrm>
              <a:off x="1406563" y="2734277"/>
              <a:ext cx="993811" cy="456363"/>
            </a:xfrm>
            <a:prstGeom prst="roundRect">
              <a:avLst>
                <a:gd name="adj" fmla="val 10500"/>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30" name="Rounded Rectangle 4"/>
            <p:cNvSpPr/>
            <p:nvPr/>
          </p:nvSpPr>
          <p:spPr>
            <a:xfrm>
              <a:off x="1420598" y="2748312"/>
              <a:ext cx="965741" cy="428293"/>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zh-CN" altLang="en-US" sz="1900" kern="1200" dirty="0" smtClean="0"/>
                <a:t>評鑒</a:t>
              </a:r>
              <a:endParaRPr lang="en-US" sz="1900" kern="1200" dirty="0"/>
            </a:p>
          </p:txBody>
        </p:sp>
      </p:grpSp>
      <p:grpSp>
        <p:nvGrpSpPr>
          <p:cNvPr id="31" name="Group 30"/>
          <p:cNvGrpSpPr/>
          <p:nvPr/>
        </p:nvGrpSpPr>
        <p:grpSpPr>
          <a:xfrm>
            <a:off x="3909115" y="3325812"/>
            <a:ext cx="3558485" cy="1550988"/>
            <a:chOff x="2532615" y="1778000"/>
            <a:chExt cx="3558485" cy="1422400"/>
          </a:xfrm>
        </p:grpSpPr>
        <p:sp>
          <p:nvSpPr>
            <p:cNvPr id="32" name="Rounded Rectangle 31"/>
            <p:cNvSpPr/>
            <p:nvPr/>
          </p:nvSpPr>
          <p:spPr>
            <a:xfrm>
              <a:off x="2532615" y="1778000"/>
              <a:ext cx="3558485" cy="1422400"/>
            </a:xfrm>
            <a:prstGeom prst="roundRect">
              <a:avLst>
                <a:gd name="adj" fmla="val 105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3" name="Rounded Rectangle 4"/>
            <p:cNvSpPr/>
            <p:nvPr/>
          </p:nvSpPr>
          <p:spPr>
            <a:xfrm>
              <a:off x="2576359" y="1821744"/>
              <a:ext cx="3470997" cy="133491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18110" tIns="118110" rIns="118110" bIns="802866" numCol="1" spcCol="1270" anchor="t" anchorCtr="0">
              <a:noAutofit/>
            </a:bodyPr>
            <a:lstStyle/>
            <a:p>
              <a:pPr lvl="0" algn="l" defTabSz="1377950">
                <a:lnSpc>
                  <a:spcPct val="90000"/>
                </a:lnSpc>
                <a:spcBef>
                  <a:spcPct val="0"/>
                </a:spcBef>
                <a:spcAft>
                  <a:spcPct val="35000"/>
                </a:spcAft>
              </a:pPr>
              <a:endParaRPr lang="en-US" sz="3100" kern="1200"/>
            </a:p>
          </p:txBody>
        </p:sp>
      </p:grpSp>
      <p:grpSp>
        <p:nvGrpSpPr>
          <p:cNvPr id="34" name="Group 33"/>
          <p:cNvGrpSpPr/>
          <p:nvPr/>
        </p:nvGrpSpPr>
        <p:grpSpPr>
          <a:xfrm>
            <a:off x="4035129" y="4329365"/>
            <a:ext cx="1070271" cy="451550"/>
            <a:chOff x="2621578" y="2418080"/>
            <a:chExt cx="1104294" cy="640080"/>
          </a:xfrm>
        </p:grpSpPr>
        <p:sp>
          <p:nvSpPr>
            <p:cNvPr id="35" name="Rounded Rectangle 34"/>
            <p:cNvSpPr/>
            <p:nvPr/>
          </p:nvSpPr>
          <p:spPr>
            <a:xfrm>
              <a:off x="2621578" y="2418080"/>
              <a:ext cx="1104294" cy="640080"/>
            </a:xfrm>
            <a:prstGeom prst="roundRect">
              <a:avLst>
                <a:gd name="adj" fmla="val 10500"/>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36" name="Rounded Rectangle 4"/>
            <p:cNvSpPr/>
            <p:nvPr/>
          </p:nvSpPr>
          <p:spPr>
            <a:xfrm>
              <a:off x="2641263" y="2437765"/>
              <a:ext cx="1064924" cy="60071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zh-CN" altLang="en-US" sz="2400" kern="1200" dirty="0" smtClean="0"/>
                <a:t>計劃</a:t>
              </a:r>
              <a:endParaRPr lang="en-US" sz="2400" kern="1200" dirty="0"/>
            </a:p>
          </p:txBody>
        </p:sp>
      </p:grpSp>
      <p:grpSp>
        <p:nvGrpSpPr>
          <p:cNvPr id="37" name="Group 36"/>
          <p:cNvGrpSpPr/>
          <p:nvPr/>
        </p:nvGrpSpPr>
        <p:grpSpPr>
          <a:xfrm>
            <a:off x="5258641" y="4343400"/>
            <a:ext cx="1027634" cy="457200"/>
            <a:chOff x="3757289" y="2418080"/>
            <a:chExt cx="1104294" cy="640080"/>
          </a:xfrm>
        </p:grpSpPr>
        <p:sp>
          <p:nvSpPr>
            <p:cNvPr id="38" name="Rounded Rectangle 37"/>
            <p:cNvSpPr/>
            <p:nvPr/>
          </p:nvSpPr>
          <p:spPr>
            <a:xfrm>
              <a:off x="3757289" y="2418080"/>
              <a:ext cx="1104294" cy="640080"/>
            </a:xfrm>
            <a:prstGeom prst="roundRect">
              <a:avLst>
                <a:gd name="adj" fmla="val 10500"/>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39" name="Rounded Rectangle 4"/>
            <p:cNvSpPr/>
            <p:nvPr/>
          </p:nvSpPr>
          <p:spPr>
            <a:xfrm>
              <a:off x="3776974" y="2437765"/>
              <a:ext cx="1064924" cy="60071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zh-CN" altLang="en-US" sz="2400" kern="1200" dirty="0" smtClean="0"/>
                <a:t>目標</a:t>
              </a:r>
              <a:endParaRPr lang="en-US" sz="2400" kern="1200" dirty="0"/>
            </a:p>
          </p:txBody>
        </p:sp>
      </p:grpSp>
      <p:grpSp>
        <p:nvGrpSpPr>
          <p:cNvPr id="40" name="Group 39"/>
          <p:cNvGrpSpPr/>
          <p:nvPr/>
        </p:nvGrpSpPr>
        <p:grpSpPr>
          <a:xfrm>
            <a:off x="6400800" y="4357460"/>
            <a:ext cx="972941" cy="443139"/>
            <a:chOff x="4893000" y="2418080"/>
            <a:chExt cx="1104294" cy="640080"/>
          </a:xfrm>
        </p:grpSpPr>
        <p:sp>
          <p:nvSpPr>
            <p:cNvPr id="41" name="Rounded Rectangle 40"/>
            <p:cNvSpPr/>
            <p:nvPr/>
          </p:nvSpPr>
          <p:spPr>
            <a:xfrm>
              <a:off x="4893000" y="2418080"/>
              <a:ext cx="1104294" cy="640080"/>
            </a:xfrm>
            <a:prstGeom prst="roundRect">
              <a:avLst>
                <a:gd name="adj" fmla="val 10500"/>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42" name="Rounded Rectangle 4"/>
            <p:cNvSpPr/>
            <p:nvPr/>
          </p:nvSpPr>
          <p:spPr>
            <a:xfrm>
              <a:off x="4912685" y="2437765"/>
              <a:ext cx="1064924" cy="60071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zh-CN" altLang="en-US" sz="2400" kern="1200" dirty="0" smtClean="0"/>
                <a:t>評鑒</a:t>
              </a:r>
              <a:endParaRPr lang="en-US" sz="2400" kern="1200" dirty="0"/>
            </a:p>
          </p:txBody>
        </p:sp>
      </p:grpSp>
      <p:sp>
        <p:nvSpPr>
          <p:cNvPr id="45" name="Rounded Rectangle 4"/>
          <p:cNvSpPr/>
          <p:nvPr/>
        </p:nvSpPr>
        <p:spPr>
          <a:xfrm>
            <a:off x="1460129" y="1688729"/>
            <a:ext cx="6234628" cy="337894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5730" tIns="125730" rIns="125730" bIns="2759851" numCol="1" spcCol="1270" anchor="t" anchorCtr="0">
            <a:noAutofit/>
          </a:bodyPr>
          <a:lstStyle/>
          <a:p>
            <a:pPr lvl="0" algn="l" defTabSz="1466850">
              <a:lnSpc>
                <a:spcPct val="90000"/>
              </a:lnSpc>
              <a:spcBef>
                <a:spcPct val="0"/>
              </a:spcBef>
              <a:spcAft>
                <a:spcPct val="35000"/>
              </a:spcAft>
            </a:pPr>
            <a:endParaRPr lang="en-US" sz="3300" kern="1200" dirty="0">
              <a:latin typeface="宋体" panose="02010600030101010101" pitchFamily="2" charset="-122"/>
              <a:ea typeface="宋体" panose="02010600030101010101" pitchFamily="2" charset="-122"/>
            </a:endParaRPr>
          </a:p>
        </p:txBody>
      </p:sp>
      <p:sp>
        <p:nvSpPr>
          <p:cNvPr id="46" name="TextBox 45"/>
          <p:cNvSpPr txBox="1"/>
          <p:nvPr/>
        </p:nvSpPr>
        <p:spPr>
          <a:xfrm>
            <a:off x="1447800" y="1752600"/>
            <a:ext cx="4244285" cy="584775"/>
          </a:xfrm>
          <a:prstGeom prst="rect">
            <a:avLst/>
          </a:prstGeom>
          <a:noFill/>
        </p:spPr>
        <p:txBody>
          <a:bodyPr wrap="square" rtlCol="0">
            <a:spAutoFit/>
          </a:bodyPr>
          <a:lstStyle/>
          <a:p>
            <a:pPr lvl="0"/>
            <a:r>
              <a:rPr lang="zh-CN" altLang="en-US" sz="3200" b="1" dirty="0">
                <a:effectLst>
                  <a:outerShdw blurRad="38100" dist="38100" dir="2700000" algn="tl">
                    <a:srgbClr val="000000">
                      <a:alpha val="43137"/>
                    </a:srgbClr>
                  </a:outerShdw>
                </a:effectLst>
                <a:latin typeface="宋体" panose="02010600030101010101" pitchFamily="2" charset="-122"/>
                <a:ea typeface="宋体" panose="02010600030101010101" pitchFamily="2" charset="-122"/>
              </a:rPr>
              <a:t>管理（</a:t>
            </a:r>
            <a:r>
              <a:rPr lang="en-US" altLang="zh-CN" sz="3200" b="1" dirty="0">
                <a:effectLst>
                  <a:outerShdw blurRad="38100" dist="38100" dir="2700000" algn="tl">
                    <a:srgbClr val="000000">
                      <a:alpha val="43137"/>
                    </a:srgbClr>
                  </a:outerShdw>
                </a:effectLst>
                <a:latin typeface="宋体" panose="02010600030101010101" pitchFamily="2" charset="-122"/>
                <a:ea typeface="宋体" panose="02010600030101010101" pitchFamily="2" charset="-122"/>
              </a:rPr>
              <a:t>Management</a:t>
            </a:r>
            <a:r>
              <a:rPr lang="zh-CN" altLang="en-US" sz="3200" b="1" dirty="0" smtClean="0">
                <a:effectLst>
                  <a:outerShdw blurRad="38100" dist="38100" dir="2700000" algn="tl">
                    <a:srgbClr val="000000">
                      <a:alpha val="43137"/>
                    </a:srgbClr>
                  </a:outerShdw>
                </a:effectLst>
                <a:latin typeface="宋体" panose="02010600030101010101" pitchFamily="2" charset="-122"/>
                <a:ea typeface="宋体" panose="02010600030101010101" pitchFamily="2" charset="-122"/>
              </a:rPr>
              <a:t>）</a:t>
            </a:r>
            <a:endParaRPr lang="en-US" sz="32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104059918"/>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1"/>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0"/>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685800" y="1600201"/>
            <a:ext cx="7772400" cy="3352799"/>
          </a:xfrm>
        </p:spPr>
        <p:txBody>
          <a:bodyPr/>
          <a:lstStyle/>
          <a:p>
            <a:r>
              <a:rPr lang="zh-TW" altLang="en-US" sz="2800" dirty="0">
                <a:latin typeface="宋体" panose="02010600030101010101" pitchFamily="2" charset="-122"/>
                <a:ea typeface="宋体" panose="02010600030101010101" pitchFamily="2" charset="-122"/>
              </a:rPr>
              <a:t>好的管理，就是要謹記</a:t>
            </a:r>
            <a:r>
              <a:rPr lang="zh-TW" altLang="en-US" sz="2800" b="1" u="sng" dirty="0">
                <a:solidFill>
                  <a:srgbClr val="FFFF00"/>
                </a:solidFill>
                <a:latin typeface="宋体" panose="02010600030101010101" pitchFamily="2" charset="-122"/>
                <a:ea typeface="宋体" panose="02010600030101010101" pitchFamily="2" charset="-122"/>
              </a:rPr>
              <a:t>效率（</a:t>
            </a:r>
            <a:r>
              <a:rPr lang="en-US" sz="2800" b="1" u="sng" dirty="0">
                <a:solidFill>
                  <a:srgbClr val="FFFF00"/>
                </a:solidFill>
                <a:latin typeface="宋体" panose="02010600030101010101" pitchFamily="2" charset="-122"/>
                <a:ea typeface="宋体" panose="02010600030101010101" pitchFamily="2" charset="-122"/>
              </a:rPr>
              <a:t>Efficiency</a:t>
            </a:r>
            <a:r>
              <a:rPr lang="zh-TW" altLang="en-US" sz="2800" b="1" u="sng" dirty="0">
                <a:solidFill>
                  <a:srgbClr val="FFFF00"/>
                </a:solidFill>
                <a:latin typeface="宋体" panose="02010600030101010101" pitchFamily="2" charset="-122"/>
                <a:ea typeface="宋体" panose="02010600030101010101" pitchFamily="2" charset="-122"/>
              </a:rPr>
              <a:t>）</a:t>
            </a:r>
            <a:r>
              <a:rPr lang="zh-TW" altLang="en-US" sz="2800" dirty="0">
                <a:latin typeface="宋体" panose="02010600030101010101" pitchFamily="2" charset="-122"/>
                <a:ea typeface="宋体" panose="02010600030101010101" pitchFamily="2" charset="-122"/>
              </a:rPr>
              <a:t>、</a:t>
            </a:r>
            <a:r>
              <a:rPr lang="zh-TW" altLang="en-US" sz="2800" b="1" u="sng" dirty="0">
                <a:solidFill>
                  <a:srgbClr val="FFFF00"/>
                </a:solidFill>
                <a:latin typeface="宋体" panose="02010600030101010101" pitchFamily="2" charset="-122"/>
                <a:ea typeface="宋体" panose="02010600030101010101" pitchFamily="2" charset="-122"/>
              </a:rPr>
              <a:t>效能（</a:t>
            </a:r>
            <a:r>
              <a:rPr lang="en-US" sz="2800" b="1" u="sng" dirty="0">
                <a:solidFill>
                  <a:srgbClr val="FFFF00"/>
                </a:solidFill>
                <a:latin typeface="宋体" panose="02010600030101010101" pitchFamily="2" charset="-122"/>
                <a:ea typeface="宋体" panose="02010600030101010101" pitchFamily="2" charset="-122"/>
              </a:rPr>
              <a:t>Effectiveness</a:t>
            </a:r>
            <a:r>
              <a:rPr lang="zh-TW" altLang="en-US" sz="2800" b="1" u="sng" dirty="0">
                <a:solidFill>
                  <a:srgbClr val="FFFF00"/>
                </a:solidFill>
                <a:latin typeface="宋体" panose="02010600030101010101" pitchFamily="2" charset="-122"/>
                <a:ea typeface="宋体" panose="02010600030101010101" pitchFamily="2" charset="-122"/>
              </a:rPr>
              <a:t>）</a:t>
            </a:r>
            <a:r>
              <a:rPr lang="zh-TW" altLang="en-US" sz="2800" dirty="0">
                <a:latin typeface="宋体" panose="02010600030101010101" pitchFamily="2" charset="-122"/>
                <a:ea typeface="宋体" panose="02010600030101010101" pitchFamily="2" charset="-122"/>
              </a:rPr>
              <a:t>和</a:t>
            </a:r>
            <a:r>
              <a:rPr lang="zh-TW" altLang="en-US" sz="2800" b="1" u="sng" dirty="0">
                <a:solidFill>
                  <a:srgbClr val="FFFF00"/>
                </a:solidFill>
                <a:latin typeface="宋体" panose="02010600030101010101" pitchFamily="2" charset="-122"/>
                <a:ea typeface="宋体" panose="02010600030101010101" pitchFamily="2" charset="-122"/>
              </a:rPr>
              <a:t>目標（</a:t>
            </a:r>
            <a:r>
              <a:rPr lang="en-US" sz="2800" b="1" u="sng" dirty="0">
                <a:solidFill>
                  <a:srgbClr val="FFFF00"/>
                </a:solidFill>
                <a:latin typeface="宋体" panose="02010600030101010101" pitchFamily="2" charset="-122"/>
                <a:ea typeface="宋体" panose="02010600030101010101" pitchFamily="2" charset="-122"/>
              </a:rPr>
              <a:t>Goals and Objectives</a:t>
            </a:r>
            <a:r>
              <a:rPr lang="zh-TW" altLang="en-US" sz="2800" b="1" u="sng" dirty="0">
                <a:solidFill>
                  <a:srgbClr val="FFFF00"/>
                </a:solidFill>
                <a:latin typeface="宋体" panose="02010600030101010101" pitchFamily="2" charset="-122"/>
                <a:ea typeface="宋体" panose="02010600030101010101" pitchFamily="2" charset="-122"/>
              </a:rPr>
              <a:t>）</a:t>
            </a:r>
            <a:r>
              <a:rPr lang="zh-TW" altLang="en-US" sz="2800" dirty="0">
                <a:latin typeface="宋体" panose="02010600030101010101" pitchFamily="2" charset="-122"/>
                <a:ea typeface="宋体" panose="02010600030101010101" pitchFamily="2" charset="-122"/>
              </a:rPr>
              <a:t>這三個準則。</a:t>
            </a:r>
            <a:r>
              <a:rPr lang="en-US" altLang="zh-CN" sz="2800" dirty="0">
                <a:latin typeface="宋体" panose="02010600030101010101" pitchFamily="2" charset="-122"/>
                <a:ea typeface="宋体" panose="02010600030101010101" pitchFamily="2" charset="-122"/>
              </a:rPr>
              <a:t>【2】</a:t>
            </a:r>
            <a:endParaRPr lang="en-US" sz="2800" dirty="0">
              <a:latin typeface="宋体" panose="02010600030101010101" pitchFamily="2" charset="-122"/>
              <a:ea typeface="宋体" panose="02010600030101010101" pitchFamily="2" charset="-122"/>
            </a:endParaRPr>
          </a:p>
          <a:p>
            <a:r>
              <a:rPr lang="en-US" altLang="zh-CN" sz="1400" dirty="0">
                <a:latin typeface="宋体" panose="02010600030101010101" pitchFamily="2" charset="-122"/>
                <a:ea typeface="宋体" panose="02010600030101010101" pitchFamily="2" charset="-122"/>
              </a:rPr>
              <a:t>【2】</a:t>
            </a:r>
            <a:r>
              <a:rPr lang="zh-TW" altLang="en-US" sz="1400" dirty="0">
                <a:latin typeface="宋体" panose="02010600030101010101" pitchFamily="2" charset="-122"/>
                <a:ea typeface="宋体" panose="02010600030101010101" pitchFamily="2" charset="-122"/>
              </a:rPr>
              <a:t>劉忠明，</a:t>
            </a:r>
            <a:r>
              <a:rPr lang="en-US" altLang="zh-TW" sz="1400" dirty="0">
                <a:latin typeface="宋体" panose="02010600030101010101" pitchFamily="2" charset="-122"/>
                <a:ea typeface="宋体" panose="02010600030101010101" pitchFamily="2" charset="-122"/>
              </a:rPr>
              <a:t>《</a:t>
            </a:r>
            <a:r>
              <a:rPr lang="zh-TW" altLang="en-US" sz="1400" dirty="0">
                <a:latin typeface="宋体" panose="02010600030101010101" pitchFamily="2" charset="-122"/>
                <a:ea typeface="宋体" panose="02010600030101010101" pitchFamily="2" charset="-122"/>
              </a:rPr>
              <a:t>教會變得更像樣：十個教會創新變革實證</a:t>
            </a:r>
            <a:r>
              <a:rPr lang="en-US" altLang="zh-TW" sz="1400" dirty="0">
                <a:latin typeface="宋体" panose="02010600030101010101" pitchFamily="2" charset="-122"/>
                <a:ea typeface="宋体" panose="02010600030101010101" pitchFamily="2" charset="-122"/>
              </a:rPr>
              <a:t>》</a:t>
            </a:r>
            <a:r>
              <a:rPr lang="zh-TW" altLang="en-US" sz="1400" dirty="0">
                <a:latin typeface="宋体" panose="02010600030101010101" pitchFamily="2" charset="-122"/>
                <a:ea typeface="宋体" panose="02010600030101010101" pitchFamily="2" charset="-122"/>
              </a:rPr>
              <a:t>（香港：福音證主協會，</a:t>
            </a:r>
            <a:r>
              <a:rPr lang="x-none" sz="1400">
                <a:latin typeface="宋体" panose="02010600030101010101" pitchFamily="2" charset="-122"/>
                <a:ea typeface="宋体" panose="02010600030101010101" pitchFamily="2" charset="-122"/>
              </a:rPr>
              <a:t>2011</a:t>
            </a:r>
            <a:r>
              <a:rPr lang="zh-TW" altLang="en-US" sz="1400" dirty="0">
                <a:latin typeface="宋体" panose="02010600030101010101" pitchFamily="2" charset="-122"/>
                <a:ea typeface="宋体" panose="02010600030101010101" pitchFamily="2" charset="-122"/>
              </a:rPr>
              <a:t>），</a:t>
            </a:r>
            <a:r>
              <a:rPr lang="x-none" sz="1400">
                <a:latin typeface="宋体" panose="02010600030101010101" pitchFamily="2" charset="-122"/>
                <a:ea typeface="宋体" panose="02010600030101010101" pitchFamily="2" charset="-122"/>
              </a:rPr>
              <a:t>19</a:t>
            </a:r>
            <a:r>
              <a:rPr lang="zh-TW" altLang="en-US" sz="1400" dirty="0" smtClean="0">
                <a:latin typeface="宋体" panose="02010600030101010101" pitchFamily="2" charset="-122"/>
                <a:ea typeface="宋体" panose="02010600030101010101" pitchFamily="2" charset="-122"/>
              </a:rPr>
              <a:t>。</a:t>
            </a:r>
            <a:endParaRPr lang="en-US" dirty="0">
              <a:latin typeface="宋体" panose="02010600030101010101" pitchFamily="2" charset="-122"/>
              <a:ea typeface="宋体" panose="02010600030101010101" pitchFamily="2" charset="-122"/>
            </a:endParaRPr>
          </a:p>
        </p:txBody>
      </p:sp>
    </p:spTree>
    <p:extLst>
      <p:ext uri="{BB962C8B-B14F-4D97-AF65-F5344CB8AC3E}">
        <p14:creationId xmlns:p14="http://schemas.microsoft.com/office/powerpoint/2010/main" val="1038853497"/>
      </p:ext>
    </p:extLst>
  </p:cSld>
  <p:clrMapOvr>
    <a:masterClrMapping/>
  </p:clrMapOvr>
  <p:transition spd="slow">
    <p:pull/>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685800" y="1600200"/>
            <a:ext cx="7315200" cy="4114800"/>
          </a:xfrm>
        </p:spPr>
        <p:txBody>
          <a:bodyPr>
            <a:normAutofit/>
          </a:bodyPr>
          <a:lstStyle/>
          <a:p>
            <a:r>
              <a:rPr lang="en-US" sz="2800" dirty="0" smtClean="0">
                <a:latin typeface="宋体" panose="02010600030101010101" pitchFamily="2" charset="-122"/>
                <a:ea typeface="宋体" panose="02010600030101010101" pitchFamily="2" charset="-122"/>
              </a:rPr>
              <a:t>2</a:t>
            </a:r>
            <a:r>
              <a:rPr lang="zh-CN" altLang="en-US" sz="2800" dirty="0" smtClean="0">
                <a:latin typeface="宋体" panose="02010600030101010101" pitchFamily="2" charset="-122"/>
                <a:ea typeface="宋体" panose="02010600030101010101" pitchFamily="2" charset="-122"/>
              </a:rPr>
              <a:t>、為什麼教會需要管理之道？</a:t>
            </a:r>
            <a:endParaRPr lang="en-US" altLang="zh-CN" sz="2800" dirty="0" smtClean="0">
              <a:latin typeface="宋体" panose="02010600030101010101" pitchFamily="2" charset="-122"/>
              <a:ea typeface="宋体" panose="02010600030101010101" pitchFamily="2" charset="-122"/>
            </a:endParaRPr>
          </a:p>
        </p:txBody>
      </p:sp>
      <p:graphicFrame>
        <p:nvGraphicFramePr>
          <p:cNvPr id="6" name="Diagram 5"/>
          <p:cNvGraphicFramePr/>
          <p:nvPr>
            <p:extLst>
              <p:ext uri="{D42A27DB-BD31-4B8C-83A1-F6EECF244321}">
                <p14:modId xmlns:p14="http://schemas.microsoft.com/office/powerpoint/2010/main" val="316449876"/>
              </p:ext>
            </p:extLst>
          </p:nvPr>
        </p:nvGraphicFramePr>
        <p:xfrm>
          <a:off x="1524000" y="2209800"/>
          <a:ext cx="5410200" cy="3251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8" name="Diagram 7"/>
          <p:cNvGraphicFramePr/>
          <p:nvPr>
            <p:extLst>
              <p:ext uri="{D42A27DB-BD31-4B8C-83A1-F6EECF244321}">
                <p14:modId xmlns:p14="http://schemas.microsoft.com/office/powerpoint/2010/main" val="2064167582"/>
              </p:ext>
            </p:extLst>
          </p:nvPr>
        </p:nvGraphicFramePr>
        <p:xfrm>
          <a:off x="1524000" y="2209800"/>
          <a:ext cx="5410200" cy="32512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9" name="Diagram 8"/>
          <p:cNvGraphicFramePr/>
          <p:nvPr>
            <p:extLst>
              <p:ext uri="{D42A27DB-BD31-4B8C-83A1-F6EECF244321}">
                <p14:modId xmlns:p14="http://schemas.microsoft.com/office/powerpoint/2010/main" val="2530006381"/>
              </p:ext>
            </p:extLst>
          </p:nvPr>
        </p:nvGraphicFramePr>
        <p:xfrm>
          <a:off x="1524000" y="2209800"/>
          <a:ext cx="5410200" cy="3251200"/>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cxnSp>
        <p:nvCxnSpPr>
          <p:cNvPr id="12" name="Straight Connector 11"/>
          <p:cNvCxnSpPr/>
          <p:nvPr/>
        </p:nvCxnSpPr>
        <p:spPr>
          <a:xfrm>
            <a:off x="4191000" y="3048000"/>
            <a:ext cx="182880" cy="365760"/>
          </a:xfrm>
          <a:prstGeom prst="line">
            <a:avLst/>
          </a:prstGeom>
          <a:ln w="19050"/>
          <a:scene3d>
            <a:camera prst="isometricOffAxis2Left"/>
            <a:lightRig rig="threePt" dir="t"/>
          </a:scene3d>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4267200" y="4267200"/>
            <a:ext cx="152400" cy="381000"/>
          </a:xfrm>
          <a:prstGeom prst="line">
            <a:avLst/>
          </a:prstGeom>
          <a:ln w="19050"/>
          <a:scene3d>
            <a:camera prst="isometricOffAxis2Left"/>
            <a:lightRig rig="threePt" dir="t"/>
          </a:scene3d>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4800600" y="2395478"/>
            <a:ext cx="1143000" cy="2862322"/>
          </a:xfrm>
          <a:prstGeom prst="rect">
            <a:avLst/>
          </a:prstGeom>
          <a:noFill/>
        </p:spPr>
        <p:txBody>
          <a:bodyPr wrap="square" rtlCol="0">
            <a:spAutoFit/>
          </a:bodyPr>
          <a:lstStyle/>
          <a:p>
            <a:pPr lvl="0"/>
            <a:r>
              <a:rPr lang="zh-CN" altLang="en-US" sz="2000" dirty="0"/>
              <a:t>仁愛</a:t>
            </a:r>
            <a:endParaRPr lang="en-US" sz="2000" dirty="0"/>
          </a:p>
          <a:p>
            <a:pPr lvl="0"/>
            <a:r>
              <a:rPr lang="zh-CN" altLang="en-US" sz="2000" dirty="0" smtClean="0"/>
              <a:t> 喜</a:t>
            </a:r>
            <a:r>
              <a:rPr lang="zh-CN" altLang="en-US" sz="2000" dirty="0"/>
              <a:t>樂</a:t>
            </a:r>
            <a:endParaRPr lang="en-US" sz="2000" dirty="0"/>
          </a:p>
          <a:p>
            <a:pPr lvl="0"/>
            <a:r>
              <a:rPr lang="zh-CN" altLang="en-US" sz="2000" dirty="0" smtClean="0"/>
              <a:t>  和</a:t>
            </a:r>
            <a:r>
              <a:rPr lang="zh-CN" altLang="en-US" sz="2000" dirty="0"/>
              <a:t>平</a:t>
            </a:r>
            <a:endParaRPr lang="en-US" sz="2000" dirty="0"/>
          </a:p>
          <a:p>
            <a:pPr lvl="0"/>
            <a:r>
              <a:rPr lang="zh-CN" altLang="en-US" sz="2000" dirty="0" smtClean="0"/>
              <a:t>   忍</a:t>
            </a:r>
            <a:r>
              <a:rPr lang="zh-CN" altLang="en-US" sz="2000" dirty="0"/>
              <a:t>耐</a:t>
            </a:r>
            <a:endParaRPr lang="en-US" sz="2000" dirty="0"/>
          </a:p>
          <a:p>
            <a:pPr lvl="0"/>
            <a:r>
              <a:rPr lang="zh-CN" altLang="en-US" sz="2000" dirty="0" smtClean="0"/>
              <a:t>    恩</a:t>
            </a:r>
            <a:r>
              <a:rPr lang="zh-CN" altLang="en-US" sz="2000" dirty="0"/>
              <a:t>慈</a:t>
            </a:r>
            <a:endParaRPr lang="en-US" sz="2000" dirty="0"/>
          </a:p>
          <a:p>
            <a:pPr lvl="0"/>
            <a:r>
              <a:rPr lang="zh-CN" altLang="en-US" sz="2000" dirty="0" smtClean="0"/>
              <a:t>   良</a:t>
            </a:r>
            <a:r>
              <a:rPr lang="zh-CN" altLang="en-US" sz="2000" dirty="0"/>
              <a:t>善</a:t>
            </a:r>
            <a:endParaRPr lang="en-US" sz="2000" dirty="0"/>
          </a:p>
          <a:p>
            <a:pPr lvl="0"/>
            <a:r>
              <a:rPr lang="zh-CN" altLang="en-US" sz="2000" dirty="0" smtClean="0"/>
              <a:t>  信</a:t>
            </a:r>
            <a:r>
              <a:rPr lang="zh-CN" altLang="en-US" sz="2000" dirty="0"/>
              <a:t>實</a:t>
            </a:r>
            <a:endParaRPr lang="en-US" sz="2000" dirty="0"/>
          </a:p>
          <a:p>
            <a:pPr lvl="0"/>
            <a:r>
              <a:rPr lang="zh-CN" altLang="en-US" sz="2000" dirty="0" smtClean="0"/>
              <a:t> 溫</a:t>
            </a:r>
            <a:r>
              <a:rPr lang="zh-CN" altLang="en-US" sz="2000" dirty="0"/>
              <a:t>柔</a:t>
            </a:r>
            <a:endParaRPr lang="en-US" sz="2000" dirty="0"/>
          </a:p>
          <a:p>
            <a:pPr lvl="0"/>
            <a:r>
              <a:rPr lang="zh-CN" altLang="en-US" sz="2000" dirty="0"/>
              <a:t>節</a:t>
            </a:r>
            <a:r>
              <a:rPr lang="zh-CN" altLang="en-US" sz="2000" dirty="0" smtClean="0"/>
              <a:t>制</a:t>
            </a:r>
            <a:endParaRPr lang="en-US" sz="2000" dirty="0"/>
          </a:p>
        </p:txBody>
      </p:sp>
      <p:graphicFrame>
        <p:nvGraphicFramePr>
          <p:cNvPr id="18" name="Diagram 17"/>
          <p:cNvGraphicFramePr/>
          <p:nvPr>
            <p:extLst>
              <p:ext uri="{D42A27DB-BD31-4B8C-83A1-F6EECF244321}">
                <p14:modId xmlns:p14="http://schemas.microsoft.com/office/powerpoint/2010/main" val="2341144194"/>
              </p:ext>
            </p:extLst>
          </p:nvPr>
        </p:nvGraphicFramePr>
        <p:xfrm>
          <a:off x="1371600" y="2209800"/>
          <a:ext cx="5715000" cy="3251200"/>
        </p:xfrm>
        <a:graphic>
          <a:graphicData uri="http://schemas.openxmlformats.org/drawingml/2006/diagram">
            <dgm:relIds xmlns:dgm="http://schemas.openxmlformats.org/drawingml/2006/diagram" xmlns:r="http://schemas.openxmlformats.org/officeDocument/2006/relationships" r:dm="rId17" r:lo="rId18" r:qs="rId19" r:cs="rId20"/>
          </a:graphicData>
        </a:graphic>
      </p:graphicFrame>
    </p:spTree>
    <p:extLst>
      <p:ext uri="{BB962C8B-B14F-4D97-AF65-F5344CB8AC3E}">
        <p14:creationId xmlns:p14="http://schemas.microsoft.com/office/powerpoint/2010/main" val="3836258914"/>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Graphic spid="8" grpId="0">
        <p:bldAsOne/>
      </p:bldGraphic>
      <p:bldGraphic spid="9" grpId="0">
        <p:bldAsOne/>
      </p:bldGraphic>
      <p:bldP spid="17" grpId="0"/>
      <p:bldGraphic spid="18" grpId="0">
        <p:bldAsOne/>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a:bodyPr>
          <a:lstStyle/>
          <a:p>
            <a:r>
              <a:rPr lang="zh-CN" altLang="en-US" sz="2800" dirty="0" smtClean="0">
                <a:latin typeface="宋体" panose="02010600030101010101" pitchFamily="2" charset="-122"/>
                <a:ea typeface="宋体" panose="02010600030101010101" pitchFamily="2" charset="-122"/>
              </a:rPr>
              <a:t>聖經實例：</a:t>
            </a:r>
            <a:endParaRPr lang="en-US" altLang="zh-CN" sz="2800" dirty="0" smtClean="0">
              <a:latin typeface="宋体" panose="02010600030101010101" pitchFamily="2" charset="-122"/>
              <a:ea typeface="宋体" panose="02010600030101010101" pitchFamily="2" charset="-122"/>
            </a:endParaRPr>
          </a:p>
          <a:p>
            <a:pPr lvl="2"/>
            <a:r>
              <a:rPr lang="zh-CN" altLang="en-US" sz="2400" dirty="0">
                <a:latin typeface="宋体" panose="02010600030101010101" pitchFamily="2" charset="-122"/>
                <a:ea typeface="宋体" panose="02010600030101010101" pitchFamily="2" charset="-122"/>
              </a:rPr>
              <a:t>使徒行</a:t>
            </a:r>
            <a:r>
              <a:rPr lang="zh-CN" altLang="en-US" sz="2400" dirty="0" smtClean="0">
                <a:latin typeface="宋体" panose="02010600030101010101" pitchFamily="2" charset="-122"/>
                <a:ea typeface="宋体" panose="02010600030101010101" pitchFamily="2" charset="-122"/>
              </a:rPr>
              <a:t>傳六章</a:t>
            </a:r>
            <a:r>
              <a:rPr lang="en-US" altLang="zh-CN" sz="2400" dirty="0" smtClean="0">
                <a:latin typeface="宋体" panose="02010600030101010101" pitchFamily="2" charset="-122"/>
                <a:ea typeface="宋体" panose="02010600030101010101" pitchFamily="2" charset="-122"/>
              </a:rPr>
              <a:t>1-6</a:t>
            </a:r>
            <a:r>
              <a:rPr lang="zh-CN" altLang="en-US" sz="2400" dirty="0" smtClean="0">
                <a:latin typeface="宋体" panose="02010600030101010101" pitchFamily="2" charset="-122"/>
                <a:ea typeface="宋体" panose="02010600030101010101" pitchFamily="2" charset="-122"/>
              </a:rPr>
              <a:t>節 </a:t>
            </a:r>
            <a:r>
              <a:rPr lang="en-US" altLang="zh-CN" sz="2400" dirty="0" smtClean="0">
                <a:latin typeface="宋体" panose="02010600030101010101" pitchFamily="2" charset="-122"/>
                <a:ea typeface="宋体" panose="02010600030101010101" pitchFamily="2" charset="-122"/>
              </a:rPr>
              <a:t>– </a:t>
            </a:r>
            <a:r>
              <a:rPr lang="zh-CN" altLang="en-US" sz="2400" dirty="0" smtClean="0">
                <a:latin typeface="宋体" panose="02010600030101010101" pitchFamily="2" charset="-122"/>
                <a:ea typeface="宋体" panose="02010600030101010101" pitchFamily="2" charset="-122"/>
              </a:rPr>
              <a:t>選立七執事</a:t>
            </a:r>
            <a:endParaRPr lang="en-US" altLang="zh-CN" sz="2400" dirty="0" smtClean="0">
              <a:latin typeface="宋体" panose="02010600030101010101" pitchFamily="2" charset="-122"/>
              <a:ea typeface="宋体" panose="02010600030101010101" pitchFamily="2" charset="-122"/>
            </a:endParaRPr>
          </a:p>
          <a:p>
            <a:pPr lvl="2"/>
            <a:r>
              <a:rPr lang="zh-CN" altLang="en-US" sz="2400" dirty="0">
                <a:latin typeface="宋体" panose="02010600030101010101" pitchFamily="2" charset="-122"/>
                <a:ea typeface="宋体" panose="02010600030101010101" pitchFamily="2" charset="-122"/>
              </a:rPr>
              <a:t>使徒行</a:t>
            </a:r>
            <a:r>
              <a:rPr lang="zh-CN" altLang="en-US" sz="2400" dirty="0" smtClean="0">
                <a:latin typeface="宋体" panose="02010600030101010101" pitchFamily="2" charset="-122"/>
                <a:ea typeface="宋体" panose="02010600030101010101" pitchFamily="2" charset="-122"/>
              </a:rPr>
              <a:t>傳十五章 </a:t>
            </a:r>
            <a:r>
              <a:rPr lang="en-US" altLang="zh-CN" sz="2400" dirty="0" smtClean="0">
                <a:latin typeface="宋体" panose="02010600030101010101" pitchFamily="2" charset="-122"/>
                <a:ea typeface="宋体" panose="02010600030101010101" pitchFamily="2" charset="-122"/>
              </a:rPr>
              <a:t>– </a:t>
            </a:r>
            <a:r>
              <a:rPr lang="zh-CN" altLang="en-US" sz="2400" dirty="0" smtClean="0">
                <a:latin typeface="宋体" panose="02010600030101010101" pitchFamily="2" charset="-122"/>
                <a:ea typeface="宋体" panose="02010600030101010101" pitchFamily="2" charset="-122"/>
              </a:rPr>
              <a:t>耶路撒冷會議</a:t>
            </a:r>
            <a:endParaRPr lang="en-US" altLang="zh-CN" sz="2400" dirty="0" smtClean="0">
              <a:latin typeface="宋体" panose="02010600030101010101" pitchFamily="2" charset="-122"/>
              <a:ea typeface="宋体" panose="02010600030101010101" pitchFamily="2" charset="-122"/>
            </a:endParaRPr>
          </a:p>
          <a:p>
            <a:pPr lvl="2"/>
            <a:r>
              <a:rPr lang="zh-CN" altLang="en-US" sz="2400" dirty="0">
                <a:latin typeface="宋体" panose="02010600030101010101" pitchFamily="2" charset="-122"/>
                <a:ea typeface="宋体" panose="02010600030101010101" pitchFamily="2" charset="-122"/>
              </a:rPr>
              <a:t>保羅書</a:t>
            </a:r>
            <a:r>
              <a:rPr lang="zh-CN" altLang="en-US" sz="2400" dirty="0" smtClean="0">
                <a:latin typeface="宋体" panose="02010600030101010101" pitchFamily="2" charset="-122"/>
                <a:ea typeface="宋体" panose="02010600030101010101" pitchFamily="2" charset="-122"/>
              </a:rPr>
              <a:t>信：</a:t>
            </a:r>
            <a:endParaRPr lang="en-US" altLang="zh-CN" sz="2400" dirty="0" smtClean="0">
              <a:latin typeface="宋体" panose="02010600030101010101" pitchFamily="2" charset="-122"/>
              <a:ea typeface="宋体" panose="02010600030101010101" pitchFamily="2" charset="-122"/>
            </a:endParaRPr>
          </a:p>
          <a:p>
            <a:pPr lvl="4"/>
            <a:r>
              <a:rPr lang="zh-CN" altLang="en-US" sz="2400" dirty="0" smtClean="0">
                <a:latin typeface="宋体" panose="02010600030101010101" pitchFamily="2" charset="-122"/>
                <a:ea typeface="宋体" panose="02010600030101010101" pitchFamily="2" charset="-122"/>
              </a:rPr>
              <a:t>教會屬靈領袖的選任標準（提前三</a:t>
            </a:r>
            <a:r>
              <a:rPr lang="en-US" altLang="zh-CN" sz="2400" dirty="0" smtClean="0">
                <a:latin typeface="宋体" panose="02010600030101010101" pitchFamily="2" charset="-122"/>
                <a:ea typeface="宋体" panose="02010600030101010101" pitchFamily="2" charset="-122"/>
              </a:rPr>
              <a:t>2-13</a:t>
            </a:r>
            <a:r>
              <a:rPr lang="zh-CN" altLang="en-US" sz="2400" dirty="0" smtClean="0">
                <a:latin typeface="宋体" panose="02010600030101010101" pitchFamily="2" charset="-122"/>
                <a:ea typeface="宋体" panose="02010600030101010101" pitchFamily="2" charset="-122"/>
              </a:rPr>
              <a:t>）；</a:t>
            </a:r>
            <a:endParaRPr lang="en-US" altLang="zh-CN" sz="2400" dirty="0" smtClean="0">
              <a:latin typeface="宋体" panose="02010600030101010101" pitchFamily="2" charset="-122"/>
              <a:ea typeface="宋体" panose="02010600030101010101" pitchFamily="2" charset="-122"/>
            </a:endParaRPr>
          </a:p>
          <a:p>
            <a:pPr lvl="4"/>
            <a:r>
              <a:rPr lang="zh-CN" altLang="en-US" sz="2400" dirty="0" smtClean="0">
                <a:latin typeface="宋体" panose="02010600030101010101" pitchFamily="2" charset="-122"/>
                <a:ea typeface="宋体" panose="02010600030101010101" pitchFamily="2" charset="-122"/>
              </a:rPr>
              <a:t>教會紀律及懲戒原則和方法（林前</a:t>
            </a:r>
            <a:r>
              <a:rPr lang="en-US" altLang="zh-CN" sz="2400" dirty="0" smtClean="0">
                <a:latin typeface="宋体" panose="02010600030101010101" pitchFamily="2" charset="-122"/>
                <a:ea typeface="宋体" panose="02010600030101010101" pitchFamily="2" charset="-122"/>
              </a:rPr>
              <a:t>5-6</a:t>
            </a:r>
            <a:r>
              <a:rPr lang="zh-CN" altLang="en-US" sz="2400" dirty="0" smtClean="0">
                <a:latin typeface="宋体" panose="02010600030101010101" pitchFamily="2" charset="-122"/>
                <a:ea typeface="宋体" panose="02010600030101010101" pitchFamily="2" charset="-122"/>
              </a:rPr>
              <a:t>章；加</a:t>
            </a:r>
            <a:r>
              <a:rPr lang="zh-CN" altLang="en-US" sz="2400" dirty="0">
                <a:latin typeface="宋体" panose="02010600030101010101" pitchFamily="2" charset="-122"/>
                <a:ea typeface="宋体" panose="02010600030101010101" pitchFamily="2" charset="-122"/>
              </a:rPr>
              <a:t>六</a:t>
            </a:r>
            <a:r>
              <a:rPr lang="en-US" altLang="zh-CN" sz="2400" dirty="0" smtClean="0">
                <a:latin typeface="宋体" panose="02010600030101010101" pitchFamily="2" charset="-122"/>
                <a:ea typeface="宋体" panose="02010600030101010101" pitchFamily="2" charset="-122"/>
              </a:rPr>
              <a:t>1-10</a:t>
            </a:r>
            <a:r>
              <a:rPr lang="zh-CN" altLang="en-US" sz="2400" dirty="0" smtClean="0">
                <a:latin typeface="宋体" panose="02010600030101010101" pitchFamily="2" charset="-122"/>
                <a:ea typeface="宋体" panose="02010600030101010101" pitchFamily="2" charset="-122"/>
              </a:rPr>
              <a:t>）</a:t>
            </a:r>
            <a:endParaRPr lang="en-US" altLang="zh-CN" sz="2400" dirty="0" smtClean="0">
              <a:latin typeface="宋体" panose="02010600030101010101" pitchFamily="2" charset="-122"/>
              <a:ea typeface="宋体" panose="02010600030101010101" pitchFamily="2" charset="-122"/>
            </a:endParaRPr>
          </a:p>
          <a:p>
            <a:r>
              <a:rPr lang="zh-CN" altLang="en-US" sz="3000" dirty="0">
                <a:latin typeface="宋体" panose="02010600030101010101" pitchFamily="2" charset="-122"/>
                <a:ea typeface="宋体" panose="02010600030101010101" pitchFamily="2" charset="-122"/>
              </a:rPr>
              <a:t>今</a:t>
            </a:r>
            <a:r>
              <a:rPr lang="zh-CN" altLang="en-US" sz="3000" dirty="0" smtClean="0">
                <a:latin typeface="宋体" panose="02010600030101010101" pitchFamily="2" charset="-122"/>
                <a:ea typeface="宋体" panose="02010600030101010101" pitchFamily="2" charset="-122"/>
              </a:rPr>
              <a:t>日教會的現況：</a:t>
            </a:r>
            <a:r>
              <a:rPr lang="zh-CN" altLang="en-US" sz="3000" b="1" dirty="0" smtClean="0">
                <a:solidFill>
                  <a:srgbClr val="A1F866"/>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rPr>
              <a:t>團隊服事</a:t>
            </a:r>
            <a:endParaRPr lang="en-US" sz="3000" b="1" dirty="0">
              <a:solidFill>
                <a:srgbClr val="A1F866"/>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endParaRPr>
          </a:p>
        </p:txBody>
      </p:sp>
    </p:spTree>
    <p:extLst>
      <p:ext uri="{BB962C8B-B14F-4D97-AF65-F5344CB8AC3E}">
        <p14:creationId xmlns:p14="http://schemas.microsoft.com/office/powerpoint/2010/main" val="1624091776"/>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Urban Pop">
  <a:themeElements>
    <a:clrScheme name="Urban Pop">
      <a:dk1>
        <a:srgbClr val="000000"/>
      </a:dk1>
      <a:lt1>
        <a:srgbClr val="FFFFFF"/>
      </a:lt1>
      <a:dk2>
        <a:srgbClr val="282828"/>
      </a:dk2>
      <a:lt2>
        <a:srgbClr val="D4D4D4"/>
      </a:lt2>
      <a:accent1>
        <a:srgbClr val="86CE24"/>
      </a:accent1>
      <a:accent2>
        <a:srgbClr val="00A2E6"/>
      </a:accent2>
      <a:accent3>
        <a:srgbClr val="FAC810"/>
      </a:accent3>
      <a:accent4>
        <a:srgbClr val="7D8F8C"/>
      </a:accent4>
      <a:accent5>
        <a:srgbClr val="D06B20"/>
      </a:accent5>
      <a:accent6>
        <a:srgbClr val="958B8B"/>
      </a:accent6>
      <a:hlink>
        <a:srgbClr val="FF9900"/>
      </a:hlink>
      <a:folHlink>
        <a:srgbClr val="969696"/>
      </a:folHlink>
    </a:clrScheme>
    <a:fontScheme name="Urban Pop">
      <a:maj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Urban Pop">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2700" cap="flat" cmpd="sng" algn="ctr">
          <a:solidFill>
            <a:schemeClr val="phClr"/>
          </a:solidFill>
          <a:prstDash val="solid"/>
        </a:ln>
        <a:ln w="15875"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1909" dir="5400000" rotWithShape="0">
              <a:srgbClr val="000000">
                <a:alpha val="40000"/>
              </a:srgbClr>
            </a:outerShdw>
          </a:effectLst>
        </a:effectStyle>
        <a:effectStyle>
          <a:effectLst>
            <a:outerShdw blurRad="50800" dist="38100" dir="5400000" rotWithShape="0">
              <a:srgbClr val="000000">
                <a:alpha val="58000"/>
              </a:srgbClr>
            </a:outerShdw>
          </a:effectLst>
          <a:scene3d>
            <a:camera prst="orthographicFront">
              <a:rot lat="0" lon="0" rev="0"/>
            </a:camera>
            <a:lightRig rig="flat" dir="t"/>
          </a:scene3d>
          <a:sp3d contourW="15875">
            <a:bevelT w="95250" h="127000"/>
            <a:contourClr>
              <a:schemeClr val="phClr">
                <a:shade val="30000"/>
              </a:schemeClr>
            </a:contourClr>
          </a:sp3d>
        </a:effectStyle>
      </a:effectStyleLst>
      <a:bgFillStyleLst>
        <a:solidFill>
          <a:schemeClr val="phClr"/>
        </a:solidFill>
        <a:gradFill rotWithShape="1">
          <a:gsLst>
            <a:gs pos="0">
              <a:schemeClr val="phClr">
                <a:tint val="95000"/>
                <a:shade val="100000"/>
                <a:alpha val="100000"/>
                <a:satMod val="100000"/>
                <a:lumMod val="100000"/>
              </a:schemeClr>
            </a:gs>
            <a:gs pos="9000">
              <a:schemeClr val="phClr">
                <a:tint val="90000"/>
                <a:shade val="100000"/>
                <a:alpha val="100000"/>
                <a:satMod val="100000"/>
                <a:lumMod val="100000"/>
              </a:schemeClr>
            </a:gs>
            <a:gs pos="34000">
              <a:schemeClr val="phClr">
                <a:tint val="83000"/>
                <a:shade val="100000"/>
                <a:alpha val="100000"/>
                <a:satMod val="100000"/>
                <a:lumMod val="100000"/>
              </a:schemeClr>
            </a:gs>
            <a:gs pos="62000">
              <a:schemeClr val="phClr">
                <a:tint val="85000"/>
                <a:shade val="100000"/>
                <a:alpha val="100000"/>
                <a:satMod val="100000"/>
                <a:lumMod val="100000"/>
              </a:schemeClr>
            </a:gs>
            <a:gs pos="90000">
              <a:schemeClr val="phClr">
                <a:tint val="92000"/>
                <a:shade val="100000"/>
                <a:alpha val="100000"/>
                <a:satMod val="100000"/>
                <a:lumMod val="90000"/>
              </a:schemeClr>
            </a:gs>
            <a:gs pos="100000">
              <a:schemeClr val="phClr">
                <a:tint val="85000"/>
                <a:shade val="100000"/>
                <a:alpha val="100000"/>
                <a:satMod val="100000"/>
                <a:lumMod val="100000"/>
              </a:schemeClr>
            </a:gs>
          </a:gsLst>
          <a:lin ang="5400000" scaled="1"/>
        </a:gradFill>
        <a:gradFill rotWithShape="1">
          <a:gsLst>
            <a:gs pos="0">
              <a:schemeClr val="phClr">
                <a:tint val="78000"/>
              </a:schemeClr>
            </a:gs>
            <a:gs pos="100000">
              <a:schemeClr val="phClr">
                <a:tint val="95000"/>
                <a:shade val="98000"/>
                <a:lumMod val="80000"/>
              </a:schemeClr>
            </a:gs>
          </a:gsLst>
          <a:path path="circle">
            <a:fillToRect l="50000" t="100000" r="10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Urban Pop</Template>
  <TotalTime>2787</TotalTime>
  <Words>1861</Words>
  <Application>Microsoft Office PowerPoint</Application>
  <PresentationFormat>On-screen Show (4:3)</PresentationFormat>
  <Paragraphs>253</Paragraphs>
  <Slides>36</Slides>
  <Notes>1</Notes>
  <HiddenSlides>0</HiddenSlides>
  <MMClips>0</MMClips>
  <ScaleCrop>false</ScaleCrop>
  <HeadingPairs>
    <vt:vector size="4" baseType="variant">
      <vt:variant>
        <vt:lpstr>Theme</vt:lpstr>
      </vt:variant>
      <vt:variant>
        <vt:i4>1</vt:i4>
      </vt:variant>
      <vt:variant>
        <vt:lpstr>Slide Titles</vt:lpstr>
      </vt:variant>
      <vt:variant>
        <vt:i4>36</vt:i4>
      </vt:variant>
    </vt:vector>
  </HeadingPairs>
  <TitlesOfParts>
    <vt:vector size="37" baseType="lpstr">
      <vt:lpstr>Urban Pop</vt:lpstr>
      <vt:lpstr>     ABC  2014     </vt:lpstr>
      <vt:lpstr>教會健康與教會管理之道</vt:lpstr>
      <vt:lpstr>引言</vt:lpstr>
      <vt:lpstr>內容大綱（Outline）</vt:lpstr>
      <vt:lpstr>第一部分：教會健康與教會管理</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第二部分：“健康教會全模式”</vt:lpstr>
      <vt:lpstr>PowerPoint Presentation</vt:lpstr>
      <vt:lpstr>第三部分：建立健康教會的實例</vt:lpstr>
      <vt:lpstr> List of the largest Protestant churches in the United States </vt:lpstr>
      <vt:lpstr>PowerPoint Presentation</vt:lpstr>
      <vt:lpstr>PowerPoint Presentation</vt:lpstr>
      <vt:lpstr>PowerPoint Presentation</vt:lpstr>
      <vt:lpstr>PowerPoint Presentation</vt:lpstr>
      <vt:lpstr>夢幻領袖</vt:lpstr>
      <vt:lpstr>PowerPoint Presentation</vt:lpstr>
      <vt:lpstr>PowerPoint Presentation</vt:lpstr>
      <vt:lpstr>PowerPoint Presentation</vt:lpstr>
      <vt:lpstr>二人在各教會中選立了長老,又禁食禱告, 就把他們交託所信的主。</vt:lpstr>
      <vt:lpstr>（二）讲坛管理</vt:lpstr>
      <vt:lpstr>PowerPoint Presentation</vt:lpstr>
      <vt:lpstr>（三）</vt:lpstr>
      <vt:lpstr>PowerPoint Presentation</vt:lpstr>
      <vt:lpstr>（四）</vt:lpstr>
      <vt:lpstr>国际大使命教会</vt:lpstr>
      <vt:lpstr>以牧养系统来划分：</vt:lpstr>
      <vt:lpstr>小组教会双翼飞——周间小组、主日敬拜</vt:lpstr>
      <vt:lpstr>重视并落实计划执行的评估</vt:lpstr>
      <vt:lpstr>PowerPoint Presentation</vt:lpstr>
      <vt:lpstr>社区关怀外展乃该教会一大特色</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教會健康與教會管理之道</dc:title>
  <dc:creator>Acu Care Center</dc:creator>
  <cp:lastModifiedBy>Acu Care Center</cp:lastModifiedBy>
  <cp:revision>44</cp:revision>
  <dcterms:created xsi:type="dcterms:W3CDTF">2014-08-05T21:20:11Z</dcterms:created>
  <dcterms:modified xsi:type="dcterms:W3CDTF">2014-09-20T19:11:13Z</dcterms:modified>
</cp:coreProperties>
</file>