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8" r:id="rId4"/>
    <p:sldId id="283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59" r:id="rId20"/>
    <p:sldId id="260" r:id="rId21"/>
    <p:sldId id="261" r:id="rId22"/>
    <p:sldId id="262" r:id="rId23"/>
    <p:sldId id="263" r:id="rId24"/>
    <p:sldId id="284" r:id="rId25"/>
    <p:sldId id="264" r:id="rId26"/>
    <p:sldId id="282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8" d="100"/>
          <a:sy n="88" d="100"/>
        </p:scale>
        <p:origin x="-624" y="-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 altLang="zh-TW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8FBADA23-14F6-4FD2-AB35-BB8B95A9F947}" type="datetimeFigureOut">
              <a:rPr lang="zh-TW" altLang="en-US"/>
              <a:pPr/>
              <a:t>2014/9/20</a:t>
            </a:fld>
            <a:endParaRPr lang="en-US" altLang="zh-TW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 altLang="zh-TW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91B3BD4F-0301-4786-B55C-EE427CD2AAEA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902123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59F7B8D-5A8E-48D3-931F-5EED12F9006B}" type="slidenum">
              <a:rPr lang="zh-CN" altLang="en-US" sz="1200">
                <a:latin typeface="Times New Roman" pitchFamily="18" charset="0"/>
                <a:ea typeface="SimSun" pitchFamily="2" charset="-122"/>
              </a:rPr>
              <a:pPr algn="r"/>
              <a:t>5</a:t>
            </a:fld>
            <a:endParaRPr lang="en-US" altLang="zh-CN" sz="1200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pPr>
              <a:buFont typeface="Symbol" pitchFamily="18" charset="2"/>
              <a:buChar char=""/>
            </a:pPr>
            <a:r>
              <a:rPr lang="zh-CN" altLang="en-US"/>
              <a:t>今天我们会学习一些关于身体接触的事。大家知道什么是身体接触吗</a:t>
            </a:r>
            <a:r>
              <a:rPr lang="en-US" altLang="zh-CN"/>
              <a:t>?</a:t>
            </a:r>
            <a:r>
              <a:rPr lang="zh-CN" altLang="en-US"/>
              <a:t>譬如我摸摸一位同学的头</a:t>
            </a:r>
            <a:r>
              <a:rPr lang="en-US" altLang="zh-CN"/>
              <a:t>(</a:t>
            </a:r>
            <a:r>
              <a:rPr lang="zh-CN" altLang="en-US"/>
              <a:t>示范</a:t>
            </a:r>
            <a:r>
              <a:rPr lang="en-US" altLang="zh-CN"/>
              <a:t>),</a:t>
            </a:r>
            <a:r>
              <a:rPr lang="zh-CN" altLang="en-US"/>
              <a:t>那么我的身体便是接触到别人的身体</a:t>
            </a:r>
            <a:r>
              <a:rPr lang="en-US" altLang="zh-CN"/>
              <a:t>,</a:t>
            </a:r>
            <a:r>
              <a:rPr lang="zh-CN" altLang="en-US"/>
              <a:t>这就叫做身体接触。」「有些身体接触是令人舒服的</a:t>
            </a:r>
            <a:r>
              <a:rPr lang="en-US" altLang="zh-CN"/>
              <a:t>,</a:t>
            </a:r>
            <a:r>
              <a:rPr lang="zh-CN" altLang="en-US"/>
              <a:t>有些则让人不舒服。」</a:t>
            </a:r>
            <a:r>
              <a:rPr lang="zh-TW" altLang="en-US"/>
              <a:t> </a:t>
            </a:r>
            <a:endParaRPr lang="zh-CN" altLang="en-US"/>
          </a:p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CD89A964-D110-4BE3-B366-8B991D3644D7}" type="slidenum">
              <a:rPr lang="zh-CN" altLang="en-US" sz="1200">
                <a:latin typeface="Times New Roman" pitchFamily="18" charset="0"/>
                <a:ea typeface="SimSun" pitchFamily="2" charset="-122"/>
              </a:rPr>
              <a:pPr algn="r"/>
              <a:t>7</a:t>
            </a:fld>
            <a:endParaRPr lang="en-US" altLang="zh-CN" sz="1200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r>
              <a:rPr lang="zh-CN" altLang="en-US"/>
              <a:t>我们每个人都要有「身体界限」的概念，不要随便让别人接触、侵犯自己的身体。例如，身体的某些部份是不可侵犯的，如胸部、性器官、嘴唇、臀部，也要注意对方的某些动作你是否有不安、恐惧和恶心的感觉等，甚至有些是搂、抱，或被要求坐在腿上等等，这些都要注意防范</a:t>
            </a:r>
            <a:r>
              <a:rPr lang="en-US" altLang="zh-CN">
                <a:latin typeface="Arial" charset="0"/>
              </a:rPr>
              <a:t>……</a:t>
            </a:r>
            <a:r>
              <a:rPr lang="en-US" altLang="zh-CN"/>
              <a:t> </a:t>
            </a:r>
          </a:p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FD5CD7-52AC-4EA5-B7E8-7CB50432AA63}" type="datetimeFigureOut">
              <a:rPr lang="en-US"/>
              <a:pPr>
                <a:defRPr/>
              </a:pPr>
              <a:t>9/20/2014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FA781F-1622-410F-8078-CB9FCF98DD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8FC69E-F76C-423E-9714-063104A9917B}" type="datetimeFigureOut">
              <a:rPr lang="en-US"/>
              <a:pPr>
                <a:defRPr/>
              </a:pPr>
              <a:t>9/20/2014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C24BAF-EECB-44D8-AEAB-E1B1F43094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FD500B-B04F-4A90-9968-06A3D99B629B}" type="datetimeFigureOut">
              <a:rPr lang="en-US"/>
              <a:pPr>
                <a:defRPr/>
              </a:pPr>
              <a:t>9/20/2014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9E1644-0D27-4578-80D9-4F54B7DBC3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619C8-7786-4175-91A8-D6B2064BA590}" type="datetimeFigureOut">
              <a:rPr lang="en-US"/>
              <a:pPr>
                <a:defRPr/>
              </a:pPr>
              <a:t>9/20/2014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D40F6E-0EBF-4DB2-B63F-4B2BF9E827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E4CE47-F17F-45F3-97C5-00BA7BBD6962}" type="datetimeFigureOut">
              <a:rPr lang="en-US"/>
              <a:pPr>
                <a:defRPr/>
              </a:pPr>
              <a:t>9/20/2014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068B1-BADC-45B2-BA6A-9077921F7C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4C35A-B3AF-48FC-8853-7052A95FA2E2}" type="datetimeFigureOut">
              <a:rPr lang="en-US"/>
              <a:pPr>
                <a:defRPr/>
              </a:pPr>
              <a:t>9/20/2014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1942D8-538A-49D7-A483-E9D10860D4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B90BA-1E64-45F0-8F78-4151864B1DD6}" type="datetimeFigureOut">
              <a:rPr lang="en-US"/>
              <a:pPr>
                <a:defRPr/>
              </a:pPr>
              <a:t>9/20/2014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2985A-B2F7-4077-BA57-8EE3067644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7402A-81A8-48A5-9385-DE0582198FC0}" type="datetimeFigureOut">
              <a:rPr lang="en-US"/>
              <a:pPr>
                <a:defRPr/>
              </a:pPr>
              <a:t>9/20/2014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D73D3-23A3-43A5-A53A-EA77B8202F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EB912-6CC7-4995-AAB3-E05B7A89A59E}" type="datetimeFigureOut">
              <a:rPr lang="en-US"/>
              <a:pPr>
                <a:defRPr/>
              </a:pPr>
              <a:t>9/20/2014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F226C3-B2D7-46A7-8C96-00B0013AF6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DE66BC-56E6-4DAA-8950-DCD8CF9AB68D}" type="datetimeFigureOut">
              <a:rPr lang="en-US"/>
              <a:pPr>
                <a:defRPr/>
              </a:pPr>
              <a:t>9/20/2014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E89375-B1C7-4B18-B9A7-9D492B22D3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965A65-10C2-4E3F-9B36-0607B6A75ECC}" type="datetimeFigureOut">
              <a:rPr lang="en-US"/>
              <a:pPr>
                <a:defRPr/>
              </a:pPr>
              <a:t>9/20/2014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AA7674-A7DE-43DB-9203-195656B918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DD8A8F5-9EE7-40D2-B53E-C6ADAD5D625D}" type="datetimeFigureOut">
              <a:rPr lang="en-US"/>
              <a:pPr>
                <a:defRPr/>
              </a:pPr>
              <a:t>9/20/2014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AAA96FC-A7FA-44D5-8CFE-7827211C95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gif"/><Relationship Id="rId4" Type="http://schemas.openxmlformats.org/officeDocument/2006/relationships/slide" Target="slid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slide" Target="slide1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jpeg"/><Relationship Id="rId4" Type="http://schemas.openxmlformats.org/officeDocument/2006/relationships/slide" Target="slide18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audio" Target="../media/audio3.wav"/><Relationship Id="rId7" Type="http://schemas.openxmlformats.org/officeDocument/2006/relationships/image" Target="../media/image11.jpeg"/><Relationship Id="rId2" Type="http://schemas.openxmlformats.org/officeDocument/2006/relationships/slide" Target="slide2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11" Type="http://schemas.openxmlformats.org/officeDocument/2006/relationships/image" Target="../media/image23.jpeg"/><Relationship Id="rId5" Type="http://schemas.openxmlformats.org/officeDocument/2006/relationships/slide" Target="slide22.xml"/><Relationship Id="rId10" Type="http://schemas.openxmlformats.org/officeDocument/2006/relationships/image" Target="../media/image22.gif"/><Relationship Id="rId4" Type="http://schemas.openxmlformats.org/officeDocument/2006/relationships/image" Target="../media/image20.jpeg"/><Relationship Id="rId9" Type="http://schemas.openxmlformats.org/officeDocument/2006/relationships/slide" Target="slide1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gif"/><Relationship Id="rId2" Type="http://schemas.openxmlformats.org/officeDocument/2006/relationships/image" Target="../media/image24.g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rg_hi" descr="ANd9GcQfnu6TdE_w62L8ip9-AVJhsjCzhh9_7vfTO7ngcv4eaidKJhpt_A"/>
          <p:cNvPicPr>
            <a:picLocks noChangeAspect="1" noChangeArrowheads="1"/>
          </p:cNvPicPr>
          <p:nvPr/>
        </p:nvPicPr>
        <p:blipFill>
          <a:blip r:embed="rId2"/>
          <a:srcRect t="3125" b="208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304800" y="762000"/>
            <a:ext cx="8610600" cy="2136775"/>
          </a:xfrm>
        </p:spPr>
        <p:txBody>
          <a:bodyPr/>
          <a:lstStyle/>
          <a:p>
            <a:r>
              <a:rPr lang="zh-TW" altLang="en-US" sz="6000" b="1" smtClean="0">
                <a:latin typeface="SimSun" pitchFamily="2" charset="-122"/>
                <a:ea typeface="SimSun" pitchFamily="2" charset="-122"/>
              </a:rPr>
              <a:t>父母如何與子女</a:t>
            </a:r>
            <a:r>
              <a:rPr lang="en-US" altLang="zh-TW" sz="6000" b="1" smtClean="0">
                <a:latin typeface="SimSun" pitchFamily="2" charset="-122"/>
                <a:ea typeface="SimSun" pitchFamily="2" charset="-122"/>
              </a:rPr>
              <a:t/>
            </a:r>
            <a:br>
              <a:rPr lang="en-US" altLang="zh-TW" sz="6000" b="1" smtClean="0">
                <a:latin typeface="SimSun" pitchFamily="2" charset="-122"/>
                <a:ea typeface="SimSun" pitchFamily="2" charset="-122"/>
              </a:rPr>
            </a:br>
            <a:r>
              <a:rPr lang="zh-TW" altLang="en-US" sz="6000" b="1" smtClean="0">
                <a:latin typeface="SimSun" pitchFamily="2" charset="-122"/>
                <a:ea typeface="SimSun" pitchFamily="2" charset="-122"/>
              </a:rPr>
              <a:t>談性說愛</a:t>
            </a:r>
          </a:p>
        </p:txBody>
      </p:sp>
      <p:sp>
        <p:nvSpPr>
          <p:cNvPr id="13315" name="Subtitle 2"/>
          <p:cNvSpPr>
            <a:spLocks noGrp="1"/>
          </p:cNvSpPr>
          <p:nvPr>
            <p:ph type="subTitle" idx="1"/>
          </p:nvPr>
        </p:nvSpPr>
        <p:spPr>
          <a:xfrm>
            <a:off x="838200" y="3200400"/>
            <a:ext cx="7467600" cy="1524000"/>
          </a:xfrm>
        </p:spPr>
        <p:txBody>
          <a:bodyPr/>
          <a:lstStyle/>
          <a:p>
            <a:r>
              <a:rPr lang="zh-TW" altLang="en-US" b="1" smtClean="0">
                <a:solidFill>
                  <a:schemeClr val="tx1"/>
                </a:solidFill>
              </a:rPr>
              <a:t>洪黃麗薰</a:t>
            </a:r>
          </a:p>
        </p:txBody>
      </p:sp>
      <p:sp>
        <p:nvSpPr>
          <p:cNvPr id="13316" name="AutoShape 2" descr="data:image/jpeg;base64,/9j/4AAQSkZJRgABAQAAAQABAAD/2wBDAAkGBwgHBgkIBwgKCgkLDRYPDQwMDRsUFRAWIB0iIiAdHx8kKDQsJCYxJx8fLT0tMTU3Ojo6Iys/RD84QzQ5Ojf/2wBDAQoKCg0MDRoPDxo3JR8lNzc3Nzc3Nzc3Nzc3Nzc3Nzc3Nzc3Nzc3Nzc3Nzc3Nzc3Nzc3Nzc3Nzc3Nzc3Nzc3Nzf/wAARCACLALoDASIAAhEBAxEB/8QAGwAAAQUBAQAAAAAAAAAAAAAABQABAgMEBgf/xAA5EAABBAAEAwYEBQIGAwAAAAABAAIDEQQSITEFQVEGEyJhcZEUMoGhI0JSscEHFTRi0eHw8RYzcv/EABoBAAIDAQEAAAAAAAAAAAAAAAEEAAIDBQb/xAAqEQACAgICAQMDBAMBAAAAAAAAAQIDBBESITETFEEFIiMyUXGBM2Ghsf/aAAwDAQACEQMRAD8Avc3VJrdVcWm04Yb2XqdnnyACsGykGHonDSqN7CM1WBMBSmBqqsI4taMPw/EYnxMjyj9TtAtvCuHtewYidvh/I08/MouXDUBuiUsyOL1E1hVvtgdvBJPzzMHoCVrwnC4Yn3K4O+lLZZKil5WzktNmyjCL6RuiwsIYMgaQeax43hccxJACnDK6J1g6HcIgZIxHmsahLcpQltDK4TRymP4WYmWxoNIS6NzdwQuxxeLhDSLC5/GuY8nKuhRdJrTQndXFPpgwsUSw2tGQpsqc5C+iprFY1qkGqQCq5EGDVINTgKQGioHQ2VQcFYdFByiCV1qo0p80qV9kKWxvcaaCSieA4XLIQZGED0RbhnC2RgPcASddUeijY0CgB9Ehfma6iNU4u+5HOt4IHbNpWO7PtLasA9aXRUOgSoUlPdWP5Gfbw+UcHjuHyYN1O1b1pUQxmSVjNQHuDb9V2mOw8c4DXAH1WCTAxQvjc0ahwKchl7j35FZ43F9eCbwG1GAAAKodEuSk0WAVINCX2WSIAJw0KVUkUA6K6qxdofxeeaER924hr791tJGc+GuhWDjBBgjHPPY9ltUvvWzOT0ugcZXv+c2lltRaFYnfHgX8kS3RRpTOyiiiEKTgJ6s7HTySsZsuYZul6qbSCkOApbJmhSpDYSJUHKbgoFFEaI0klSlSOyp02BxrZWjWvJE452AauXHRvfGfBoVccTMQPGkJ43J9DcMnS7OxDwdeSrlmbG2yaC5qPik0TMu/mqJ8bPMfE7ToFksSW+zV5SSN+M4n+L4TYWeXiRe5p1oEIdqTZJJUmttNqmERV2ybOhBDhnZ8pFgqQKwcMmIjcySyGkVQsizstBeC40djXpSUelJx/Y3W+KkaNEztlAPA3cpOeGxucdgLurpB9dkXfRS+81DX05ITj5RNKGt+Vli+p5rXjH4hsdPZ3ZLiAQbsdR5LAGUExRxkuSMbk4viyFJUpOCakzsx0RI0VWIkZh4XzTODI42lz3HkBqVeR4bXOdvppMP2Txzoho4NY89GkgH7afVVnNxi2i0IqUkjhO0HavF8TxXeYaabC4aJ1whkhY/1JB59PRBfjMQHmSPETNldq54lcHO9Tdlew9iewHDcLw/BY3iDDNi5Iu9cySi1he0aV5Cx9T5VbgP6X8Iw/fxzOfLE6QmIGiQ27AJPMaixuDqLFrzllznJts9FCEYLikcF2L7YYmDGRcP4vO+fDzOysnlcXPjcdgSdS39l6dXQrie3H9OYeE8Ix/FeGTPD4JDOxlnwxkNtt9WnMQehrku0w3e/DxfEUJsje8Ddg6hdeVrq4NznFp/By82qMGmvkkWpsimaSq10NiRWW0myqykqR2DRaWJZVYUyy2TRU4JstqxyYBHYSDW6qxoUmt1UstIOQNGvhQPey1vk0915rje0PG39qcfgcBK8GKWQMjaLpjDq46H1vzXpPDSG4mj+ZpCw8I4BhcL2j4lxZzR8U+Uta48o3NYduuYb+oXFzJOF7aZ2cNRlStrYGZ/5nLhGPDo2l0gZTWMsA/muqI9P9aEcd4L2tY6THYjiJfDgXGUNGILc7W65gwCjsbDvOrXqh13WXHU+J8Ja0skic1zr1B2Gn1PNKO2f7jUYQ31FGTiLajw+UaBtemyw0t+MJdh4L3I1WOl2cF/hRyMxfmZQ6hZJAA3tclxHtR3r5oMJhs0Q+WcurUbEDWxdIp2yxU2G4Xlw7vHK7u8g+aSxsPspYT+nTHwEY3Gk5owA2IEUddb+o9vOhhnZU4y9OH9jWDi1uPqWLf7HLu7UcXD21JBlqy0R7++qN4TiOD7TYOXhmLjdHLiWmMsGu/5geVb6rs8T2Y4NinZp8Cx1gbWNQKB02NaWN+ewrhe1fZ2Ps3NguM8LxBMAxDWOjebo6n5vOi3XXVJVZV0HpvaY7ZjUWL7Vpo9E4d+Fh8JAMj2tw7R3gNEkUKrputoNkgcheyEcIx8M2HiLjHTxbHtdbSOgI+xRItAjYwykNsNac3iPlf26/VUtrlXLTKVzjNbRj4qyPE4HFQSBjWvc0Ej8wsb/AHHohSJcUleSYu6ewXqXNrMhuV2mh3oaLq4MPThuT1s52ZL1Jaim9DUnS9Ul0BAZOnAT0o2Em4qKse1RpUCNSek9J6UAIKQ1UVJqjCO0ljg4clvkc17gSGVJWrhYDgbaff70sHMLThYziLw1WHD1oLnZ9Lsjzj5Q/g3KEuMvDN4zNLWvbmAHzCt+lLPi8R3ILZXtMszssTBVtFAHbkNT9QERgwUOHhEbM+VoAGZxP8qjE4WJ0bvCA7fNz91z/Qk0PeskwViDbg0fK0Uqq0TuGpF3SVLtUw9OuMTkXT52ORyHbrAYjFNwMuGljj7uanOkcQ1pNZSfKxX1C9GY9vfljYyLYHd5pTt9Otj21HmguJwjZ8O+PERNkw8rS1zXi2uB0IKIYGNsuGbBllzMYGB4JJoChr19Vzsuvm3bB7Q/i3JRVU+mbwbJHTdcb/UmB3EeC4SGKdkEpx7MrXW/vSGvporrofIA2uulZmjcJXHINXZQQa+hQrHyRyuY4RNDWOvOaBBo6/xp1SkYtrk/CG1JclH5ZbgsXheGxtbHD3kwADntADR5N/6WrD8R4Y7FCR+F7mW9JC3QH1GyDuDrHIXqpRxuAGbUefJVlfOUtscjh1RjpGniOJdicU8Bx7pjiGjksrzTDpfv/BCsewBtg1X3WaSQBriTzPlSzlJt7YxXWlHiiUpZIWyMrxDUChR9OX/N1FU4VtRh1UXeM/VX0vS4ykqYqXnR5HK4+tLj42IbJ6SCS2ZgaHlt+IgeqVMrrawzPzuyubmbd77q3PlDi41e/l5Lz8frEe9/0bcfk0DLV8ksza2WRkhkJFaN3V4dYodFef1WMdcVsihvyTsdEi6gqHvo6bXQVjZGhtb6JZ/UpS5OT1vxr4/3/JOJMInwIXPI8cm19/8AZCdbcdKaNfVX4TjsHC8kWIgleJCbfHRLRpqQf4WlWdzcaYeP+s0qiuW2dSQqJoraaVEXG+GSsDxjI2g/rOU+xpUY7j/C8PEXvxjHADaNpefZoKZSHGC8QMk8jehVcT/xQBmJ5BoTSztxj2y4cOyPAIsan6LdgcK6OTO/eth5rnZP1We3Dwv/AEwqpbsTRswsFYctn8RN3ZvmtcTjC2g1tEaAClU1lix9ddlJrXOuuQtcmq22v9L0dGSUntknSyOIFijyHNCuMYTumnu3VFIeRoAhEbyuB101Kp4jJHJwm2OvxBw+p0T+Hc3Cbm9mdm4pTj5QGcCW/KM3QhRL3NcKF3pW1IVi+KYoYiWJkjckNMYCwGtAT57kqo8dmiA7/DNe3cmN1H2/3WzSa2jo1XqUU5BeWXMC3rsspjMryyj3bfmPXyQniHafBQ8PnxDGS99GwubE9lFx6Aix910GHyiJpj0BANk72rVyrjNOzwZ5uV6VWq/LGym9kqKuzV70mkcMvLel1n9Up4tx70ea9N/JWAU6QcCbOg5eanmH6Vnj/VK5JqflBdejFlcx+a9RsOic3JJmcaoWFqnj1OUa9PJUNjq3OOjj9gvK8dPZqJmQ+K9hf0Ttc4mzddFNkQa1rxuNffkrWtBNEba31R7Joqy00k7jQJoGHNbgKs16q8MB+bmma0FxabAs6oyT10TREkNO3nXRAsa6uIZQfDG0M+p1/kLoCHE2QNU8fDsNiw98zKcDWZuhtN4U1XYnJG1UeU9IAzSNjizluat6/lZca/u4i46B2gR2XhETMVI10r3sLHNyGq8Qq9rUT2ajlY1uIxMjtLpraC60c2tyaN4wcpNL4LOCYkRcNwr8ocXQtFemiOYTFMmyhtscfyuCEYfCR4eOOGIEMjFDMbWjDvDXNeDQDrXn7YKU3JGVd0oPXwHQ95FtsAjkmssFc1BrsvvYV8MBeM0xOuw6KUUzvf2jzaXZlxD87HA8xuN0IxPfMY1sjg5nJ1auA6+66cQxjZo9lg49GDhWOH5Ha+hTXsbKk58tmVlu63FHETcJ4hJisRPBG2SKSQuGU0R5EFYZeF4+SDiAlhcyTuWiAF1Fzrs/YV9V3fD7bhQQ27cVi4l/i3BxGwofdWlKUa0wytcaYnEHs/j8RhSz4V7S4U7RdThY3x4SCOShIyJrXUb1AFro2gkBpZ4cu6CyMAjy7XuVW/ekZ5b2olAfnIA0A+6Zrcx1Og6qQYGjKNzzTtbpaTXQj/JMND3gjkrMxOzLHI0osAyAbZt/T/n7pZRyFDpRVk2EaTWbVVzN8YAAGlAev/S1CPxGt9UjAe8Dt9FdxbDookzBuVovUK0NcMutiuasbCdyNzatDOqKgyKJmIzSDpSZoIe88r0WlsWp0TmLyR4B4mdzRkOmpW/hrQ2Bw/zf6Kju/JasJo1zehta0x1I3x195ixLKxDydzX7IiP/AED/AOf4WXEj8Y+dLUSBBZ2yK9a1KRvV+uTBMhoac1FrapXZLSEaWcexFrsshxT4ZWOP4lDKATVIk/iT42Z3YR7gP0PB/ekJMeloo7Vh6UmseU4ppDeP92+Qv7o6WTLh8PY5ue/KB7Xay8QxM7mCN5aGv5NCWBbUrh0CWPHyV0KM7Zyre2SX+HeifDv8K0csxCH49ubESHd2wvloiOAGXDNzHa/3WTEtuZ5Wdq/GiWL8UQjHrG3lbUDc7O83128kahP4TCNqCGSxAuJHVS9dIGSukZACaPJ37J3kF9bVrS05APZZ3xluVxu71SrWhPRIfITz6Ju8H6T7pzbmnwm3aH0SERr5QoiBT4JwN1SkMO4b6oo5o6KJAB2XW9tFDHpoHdweikID0RINb0Ug1o2CKxkFQBow56KQwxPJEqHRJX9tEPBA/wCEB3tL4Ut+U1e6IJI+3ii0fte0DXYIvz5nakUCBq1S+EOTKXmvQIglSPoRLc5dg/4Jv+ZL4JvVyIUlSHt4GfFA74Nl62n7khuUE16IgkoqIrwFLj4BgwethzgUzsGXfM5xpFKSoKrx4+Ca60Chg3N0a9wHRJ2CLjqSfoitBKlPbRZGm1pgxuGe3Z2noq/7eep9kXSReNF+SNcvII/tp8/ZP/a73cR9EWSQ9pWV4IGN4U07uU/7XH+s+yIJKyxql8B4RP/Z"/>
          <p:cNvSpPr>
            <a:spLocks noChangeAspect="1" noChangeArrowheads="1"/>
          </p:cNvSpPr>
          <p:nvPr/>
        </p:nvSpPr>
        <p:spPr bwMode="auto">
          <a:xfrm>
            <a:off x="63500" y="-606425"/>
            <a:ext cx="1647825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kumimoji="0" lang="en-US" altLang="zh-TW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800600" y="4495800"/>
            <a:ext cx="3733800" cy="1828800"/>
          </a:xfrm>
        </p:spPr>
        <p:txBody>
          <a:bodyPr lIns="92075" tIns="46038" rIns="92075" bIns="46038"/>
          <a:lstStyle/>
          <a:p>
            <a:r>
              <a:rPr lang="zh-CN" altLang="en-US" sz="6000" b="1" smtClean="0">
                <a:solidFill>
                  <a:srgbClr val="FFFF00"/>
                </a:solidFill>
                <a:ea typeface="黑体" pitchFamily="2" charset="-122"/>
              </a:rPr>
              <a:t>脚</a:t>
            </a:r>
            <a:r>
              <a:rPr lang="zh-CN" altLang="en-US" sz="2800" b="1" smtClean="0">
                <a:solidFill>
                  <a:srgbClr val="FFFF00"/>
                </a:solidFill>
                <a:ea typeface="黑体" pitchFamily="2" charset="-122"/>
              </a:rPr>
              <a:t>并</a:t>
            </a:r>
            <a:r>
              <a:rPr lang="zh-TW" altLang="en-US" sz="2800" b="1" smtClean="0">
                <a:solidFill>
                  <a:srgbClr val="FFFF00"/>
                </a:solidFill>
                <a:ea typeface="黑体" pitchFamily="2" charset="-122"/>
              </a:rPr>
              <a:t>不是你的</a:t>
            </a:r>
            <a:r>
              <a:rPr lang="zh-CN" altLang="en-US" sz="2800" b="1" smtClean="0">
                <a:solidFill>
                  <a:srgbClr val="FFFF00"/>
                </a:solidFill>
                <a:ea typeface="黑体" pitchFamily="2" charset="-122"/>
              </a:rPr>
              <a:t>隐私处</a:t>
            </a:r>
            <a:r>
              <a:rPr lang="zh-TW" altLang="en-US" sz="2800" b="1" smtClean="0">
                <a:solidFill>
                  <a:srgbClr val="FFFF00"/>
                </a:solidFill>
                <a:ea typeface="黑体" pitchFamily="2" charset="-122"/>
              </a:rPr>
              <a:t>，你可以和朋友玩</a:t>
            </a:r>
            <a:r>
              <a:rPr lang="zh-CN" altLang="en-US" sz="2800" b="1" smtClean="0">
                <a:solidFill>
                  <a:srgbClr val="FFFF00"/>
                </a:solidFill>
                <a:ea typeface="黑体" pitchFamily="2" charset="-122"/>
              </a:rPr>
              <a:t>两</a:t>
            </a:r>
            <a:r>
              <a:rPr lang="zh-TW" altLang="en-US" sz="2800" b="1" smtClean="0">
                <a:solidFill>
                  <a:srgbClr val="FFFF00"/>
                </a:solidFill>
                <a:ea typeface="黑体" pitchFamily="2" charset="-122"/>
              </a:rPr>
              <a:t>人</a:t>
            </a:r>
            <a:r>
              <a:rPr lang="zh-CN" altLang="en-US" sz="2800" b="1" smtClean="0">
                <a:solidFill>
                  <a:srgbClr val="FFFF00"/>
                </a:solidFill>
                <a:ea typeface="黑体" pitchFamily="2" charset="-122"/>
              </a:rPr>
              <a:t>三脚</a:t>
            </a:r>
            <a:r>
              <a:rPr lang="zh-TW" altLang="en-US" sz="2800" b="1" smtClean="0">
                <a:solidFill>
                  <a:srgbClr val="FFFF00"/>
                </a:solidFill>
                <a:ea typeface="黑体" pitchFamily="2" charset="-122"/>
              </a:rPr>
              <a:t>。</a:t>
            </a:r>
          </a:p>
        </p:txBody>
      </p:sp>
      <p:pic>
        <p:nvPicPr>
          <p:cNvPr id="49155" name="Picture 3" descr="SPOR082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42050" y="1905000"/>
            <a:ext cx="198755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156" name="Line 4"/>
          <p:cNvSpPr>
            <a:spLocks noChangeShapeType="1"/>
          </p:cNvSpPr>
          <p:nvPr/>
        </p:nvSpPr>
        <p:spPr bwMode="auto">
          <a:xfrm flipH="1">
            <a:off x="2849563" y="457200"/>
            <a:ext cx="3810000" cy="548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zh-TW" altLang="en-US"/>
          </a:p>
        </p:txBody>
      </p:sp>
      <p:pic>
        <p:nvPicPr>
          <p:cNvPr id="49157" name="Picture 5" descr="000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66838" y="2232025"/>
            <a:ext cx="2125662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1270000" y="533400"/>
            <a:ext cx="4094163" cy="1341438"/>
          </a:xfrm>
          <a:prstGeom prst="rect">
            <a:avLst/>
          </a:prstGeom>
          <a:noFill/>
          <a:ln w="12700" cap="rnd">
            <a:noFill/>
            <a:prstDash val="sysDot"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5400" b="1">
                <a:solidFill>
                  <a:schemeClr val="hlink"/>
                </a:solidFill>
                <a:latin typeface="Times New Roman" pitchFamily="18" charset="0"/>
                <a:ea typeface="黑体" pitchFamily="2" charset="-122"/>
              </a:rPr>
              <a:t>胸部</a:t>
            </a:r>
            <a:r>
              <a:rPr lang="zh-TW" altLang="en-US" sz="2800" b="1">
                <a:solidFill>
                  <a:schemeClr val="hlink"/>
                </a:solidFill>
                <a:latin typeface="Times New Roman" pitchFamily="18" charset="0"/>
                <a:ea typeface="黑体" pitchFamily="2" charset="-122"/>
              </a:rPr>
              <a:t>是你的</a:t>
            </a:r>
            <a:r>
              <a:rPr lang="zh-CN" altLang="en-US" sz="2800" b="1">
                <a:solidFill>
                  <a:schemeClr val="hlink"/>
                </a:solidFill>
                <a:latin typeface="Times New Roman" pitchFamily="18" charset="0"/>
                <a:ea typeface="黑体" pitchFamily="2" charset="-122"/>
              </a:rPr>
              <a:t>隐私处</a:t>
            </a:r>
            <a:r>
              <a:rPr lang="zh-TW" altLang="en-US" sz="2800" b="1">
                <a:solidFill>
                  <a:schemeClr val="hlink"/>
                </a:solidFill>
                <a:latin typeface="Times New Roman" pitchFamily="18" charset="0"/>
                <a:ea typeface="黑体" pitchFamily="2" charset="-122"/>
              </a:rPr>
              <a:t>，任何人都不可以摸。</a:t>
            </a:r>
          </a:p>
        </p:txBody>
      </p:sp>
    </p:spTree>
  </p:cSld>
  <p:clrMapOvr>
    <a:masterClrMapping/>
  </p:clrMapOvr>
  <p:transition spd="slow" advClick="0">
    <p:blinds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492500" y="381000"/>
            <a:ext cx="5651500" cy="1676400"/>
          </a:xfrm>
        </p:spPr>
        <p:txBody>
          <a:bodyPr lIns="92075" tIns="46038" rIns="92075" bIns="46038"/>
          <a:lstStyle/>
          <a:p>
            <a:r>
              <a:rPr lang="en-US" altLang="zh-CN" b="1" smtClean="0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  <a:t>1,</a:t>
            </a:r>
            <a:r>
              <a:rPr lang="zh-CN" altLang="en-US" b="1" smtClean="0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  <a:t>谁</a:t>
            </a:r>
            <a:r>
              <a:rPr lang="zh-TW" altLang="en-US" b="1" smtClean="0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  <a:t>可以摸你的</a:t>
            </a:r>
            <a:r>
              <a:rPr lang="zh-TW" altLang="en-US" sz="5400" b="1" smtClean="0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  <a:t>手</a:t>
            </a:r>
            <a:r>
              <a:rPr lang="zh-TW" altLang="en-US" b="1" smtClean="0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  <a:t>？</a:t>
            </a:r>
            <a:r>
              <a:rPr lang="zh-TW" altLang="en-US" sz="3600" b="1" smtClean="0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  <a:t> </a:t>
            </a:r>
          </a:p>
        </p:txBody>
      </p:sp>
      <p:sp>
        <p:nvSpPr>
          <p:cNvPr id="50179" name="Line 3"/>
          <p:cNvSpPr>
            <a:spLocks noChangeShapeType="1"/>
          </p:cNvSpPr>
          <p:nvPr/>
        </p:nvSpPr>
        <p:spPr bwMode="auto">
          <a:xfrm>
            <a:off x="4787900" y="2514600"/>
            <a:ext cx="0" cy="3200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zh-TW" altLang="en-US"/>
          </a:p>
        </p:txBody>
      </p:sp>
      <p:pic>
        <p:nvPicPr>
          <p:cNvPr id="50180" name="Picture 4" descr="0002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5813" y="2768600"/>
            <a:ext cx="1652587" cy="2503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181" name="Picture 5" descr="PEO-046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70563" y="2852738"/>
            <a:ext cx="1681162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2032000" y="5380038"/>
            <a:ext cx="167640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b="1">
                <a:solidFill>
                  <a:srgbClr val="FFFF00"/>
                </a:solidFill>
                <a:latin typeface="華康少女文字W5" pitchFamily="49" charset="-120"/>
                <a:ea typeface="華康少女文字W5" pitchFamily="49" charset="-120"/>
              </a:rPr>
              <a:t>  爷爷 </a:t>
            </a:r>
            <a:endParaRPr lang="zh-TW" altLang="en-US" sz="2800">
              <a:latin typeface="Times New Roman" pitchFamily="18" charset="0"/>
            </a:endParaRPr>
          </a:p>
        </p:txBody>
      </p:sp>
      <p:sp>
        <p:nvSpPr>
          <p:cNvPr id="50183" name="Text Box 7"/>
          <p:cNvSpPr txBox="1">
            <a:spLocks noChangeArrowheads="1"/>
          </p:cNvSpPr>
          <p:nvPr/>
        </p:nvSpPr>
        <p:spPr bwMode="auto">
          <a:xfrm>
            <a:off x="4895850" y="5272088"/>
            <a:ext cx="327660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b="1">
                <a:solidFill>
                  <a:srgbClr val="FFFF00"/>
                </a:solidFill>
                <a:latin typeface="華康少女文字W5" pitchFamily="49" charset="-120"/>
                <a:ea typeface="華康少女文字W5" pitchFamily="49" charset="-120"/>
              </a:rPr>
              <a:t>      邻居的叔叔 </a:t>
            </a:r>
            <a:endParaRPr lang="zh-TW" altLang="en-US" sz="2800">
              <a:latin typeface="Times New Roman" pitchFamily="18" charset="0"/>
            </a:endParaRPr>
          </a:p>
        </p:txBody>
      </p:sp>
      <p:sp>
        <p:nvSpPr>
          <p:cNvPr id="50184" name="Oval 8"/>
          <p:cNvSpPr>
            <a:spLocks noChangeArrowheads="1"/>
          </p:cNvSpPr>
          <p:nvPr/>
        </p:nvSpPr>
        <p:spPr bwMode="ltGray">
          <a:xfrm>
            <a:off x="1258888" y="765175"/>
            <a:ext cx="2017712" cy="719138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FF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CN" altLang="en-US" sz="3200">
                <a:solidFill>
                  <a:srgbClr val="000000"/>
                </a:solidFill>
                <a:latin typeface="Times New Roman" pitchFamily="18" charset="0"/>
                <a:ea typeface="黑体" pitchFamily="2" charset="-122"/>
              </a:rPr>
              <a:t>小测试</a:t>
            </a:r>
          </a:p>
        </p:txBody>
      </p:sp>
      <p:sp>
        <p:nvSpPr>
          <p:cNvPr id="50185" name="Rectangle 9"/>
          <p:cNvSpPr>
            <a:spLocks noChangeArrowheads="1"/>
          </p:cNvSpPr>
          <p:nvPr/>
        </p:nvSpPr>
        <p:spPr bwMode="auto">
          <a:xfrm>
            <a:off x="2051050" y="5373688"/>
            <a:ext cx="576263" cy="504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 sz="2400">
              <a:latin typeface="Times New Roman" pitchFamily="18" charset="0"/>
            </a:endParaRPr>
          </a:p>
        </p:txBody>
      </p:sp>
      <p:sp>
        <p:nvSpPr>
          <p:cNvPr id="1024010" name="Line 10"/>
          <p:cNvSpPr>
            <a:spLocks noChangeShapeType="1"/>
          </p:cNvSpPr>
          <p:nvPr/>
        </p:nvSpPr>
        <p:spPr bwMode="auto">
          <a:xfrm flipV="1">
            <a:off x="2268538" y="5516563"/>
            <a:ext cx="360362" cy="288925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zh-TW" altLang="en-US"/>
          </a:p>
        </p:txBody>
      </p:sp>
      <p:sp>
        <p:nvSpPr>
          <p:cNvPr id="1024011" name="Line 11"/>
          <p:cNvSpPr>
            <a:spLocks noChangeShapeType="1"/>
          </p:cNvSpPr>
          <p:nvPr/>
        </p:nvSpPr>
        <p:spPr bwMode="auto">
          <a:xfrm>
            <a:off x="2197100" y="5661025"/>
            <a:ext cx="71438" cy="142875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zh-TW" altLang="en-US"/>
          </a:p>
        </p:txBody>
      </p:sp>
      <p:sp>
        <p:nvSpPr>
          <p:cNvPr id="50188" name="Rectangle 12"/>
          <p:cNvSpPr>
            <a:spLocks noChangeArrowheads="1"/>
          </p:cNvSpPr>
          <p:nvPr/>
        </p:nvSpPr>
        <p:spPr bwMode="auto">
          <a:xfrm>
            <a:off x="5435600" y="5373688"/>
            <a:ext cx="576263" cy="504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 sz="2400">
              <a:latin typeface="Times New Roman" pitchFamily="18" charset="0"/>
            </a:endParaRPr>
          </a:p>
        </p:txBody>
      </p:sp>
    </p:spTree>
  </p:cSld>
  <p:clrMapOvr>
    <a:masterClrMapping/>
  </p:clrMapOvr>
  <p:transition spd="slow" advClick="0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10" grpId="0" animBg="1"/>
      <p:bldP spid="10240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90763" y="457200"/>
            <a:ext cx="6384925" cy="1447800"/>
          </a:xfrm>
        </p:spPr>
        <p:txBody>
          <a:bodyPr lIns="92075" tIns="46038" rIns="92075" bIns="46038"/>
          <a:lstStyle/>
          <a:p>
            <a:r>
              <a:rPr lang="en-US" altLang="zh-CN" b="1" smtClean="0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  <a:t>2,</a:t>
            </a:r>
            <a:r>
              <a:rPr lang="zh-CN" altLang="en-US" b="1" smtClean="0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  <a:t>谁</a:t>
            </a:r>
            <a:r>
              <a:rPr lang="zh-TW" altLang="en-US" b="1" smtClean="0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  <a:t>可以摸你的</a:t>
            </a:r>
            <a:r>
              <a:rPr lang="zh-TW" altLang="en-US" sz="5400" b="1" smtClean="0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  <a:t>肩膀</a:t>
            </a:r>
            <a:r>
              <a:rPr lang="zh-TW" altLang="en-US" b="1" smtClean="0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  <a:t>？</a:t>
            </a:r>
            <a:br>
              <a:rPr lang="zh-TW" altLang="en-US" b="1" smtClean="0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</a:br>
            <a:endParaRPr lang="zh-TW" altLang="en-US" sz="3600" b="1" smtClean="0">
              <a:solidFill>
                <a:srgbClr val="FFFF00"/>
              </a:solidFill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51203" name="Line 3"/>
          <p:cNvSpPr>
            <a:spLocks noChangeShapeType="1"/>
          </p:cNvSpPr>
          <p:nvPr/>
        </p:nvSpPr>
        <p:spPr bwMode="auto">
          <a:xfrm>
            <a:off x="5003800" y="1700213"/>
            <a:ext cx="0" cy="35575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zh-TW" altLang="en-US"/>
          </a:p>
        </p:txBody>
      </p:sp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2105025" y="4724400"/>
            <a:ext cx="2971800" cy="641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3600">
                <a:latin typeface="Times New Roman" pitchFamily="18" charset="0"/>
                <a:ea typeface="標楷體" charset="-120"/>
              </a:rPr>
              <a:t>加油的</a:t>
            </a:r>
            <a:r>
              <a:rPr lang="zh-CN" altLang="en-US" sz="3600">
                <a:latin typeface="Times New Roman" pitchFamily="18" charset="0"/>
                <a:ea typeface="標楷體" charset="-120"/>
              </a:rPr>
              <a:t>师傅</a:t>
            </a:r>
            <a:endParaRPr lang="zh-TW" altLang="en-US" sz="3600">
              <a:latin typeface="Times New Roman" pitchFamily="18" charset="0"/>
              <a:ea typeface="標楷體" charset="-120"/>
            </a:endParaRPr>
          </a:p>
        </p:txBody>
      </p:sp>
      <p:sp>
        <p:nvSpPr>
          <p:cNvPr id="51205" name="Text Box 5"/>
          <p:cNvSpPr txBox="1">
            <a:spLocks noChangeArrowheads="1"/>
          </p:cNvSpPr>
          <p:nvPr/>
        </p:nvSpPr>
        <p:spPr bwMode="auto">
          <a:xfrm>
            <a:off x="6227763" y="4724400"/>
            <a:ext cx="2209800" cy="641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zh-CN" sz="3600">
                <a:latin typeface="Times New Roman" pitchFamily="18" charset="0"/>
                <a:ea typeface="標楷體" charset="-120"/>
              </a:rPr>
              <a:t> </a:t>
            </a:r>
            <a:r>
              <a:rPr lang="zh-TW" altLang="en-US" sz="3600">
                <a:latin typeface="Times New Roman" pitchFamily="18" charset="0"/>
                <a:ea typeface="標楷體" charset="-120"/>
              </a:rPr>
              <a:t> </a:t>
            </a:r>
            <a:r>
              <a:rPr lang="zh-TW" altLang="zh-CN" sz="3600">
                <a:latin typeface="Times New Roman" pitchFamily="18" charset="0"/>
                <a:ea typeface="標楷體" charset="-120"/>
              </a:rPr>
              <a:t> </a:t>
            </a:r>
            <a:r>
              <a:rPr lang="zh-TW" altLang="en-US" sz="3600">
                <a:latin typeface="Times New Roman" pitchFamily="18" charset="0"/>
                <a:ea typeface="標楷體" charset="-120"/>
              </a:rPr>
              <a:t>爸爸</a:t>
            </a:r>
          </a:p>
        </p:txBody>
      </p:sp>
      <p:pic>
        <p:nvPicPr>
          <p:cNvPr id="51206" name="Picture 6" descr="0005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62613" y="1981200"/>
            <a:ext cx="2149475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07" name="Picture 7" descr="a1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55FDFE"/>
              </a:clrFrom>
              <a:clrTo>
                <a:srgbClr val="55FD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95400" y="2438400"/>
            <a:ext cx="3276600" cy="186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08" name="Rectangle 8"/>
          <p:cNvSpPr>
            <a:spLocks noChangeArrowheads="1"/>
          </p:cNvSpPr>
          <p:nvPr/>
        </p:nvSpPr>
        <p:spPr bwMode="auto">
          <a:xfrm>
            <a:off x="1474788" y="4868863"/>
            <a:ext cx="576262" cy="504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 sz="2400">
              <a:latin typeface="Times New Roman" pitchFamily="18" charset="0"/>
            </a:endParaRPr>
          </a:p>
        </p:txBody>
      </p:sp>
      <p:sp>
        <p:nvSpPr>
          <p:cNvPr id="51209" name="Rectangle 9"/>
          <p:cNvSpPr>
            <a:spLocks noChangeArrowheads="1"/>
          </p:cNvSpPr>
          <p:nvPr/>
        </p:nvSpPr>
        <p:spPr bwMode="auto">
          <a:xfrm>
            <a:off x="6011863" y="4868863"/>
            <a:ext cx="576262" cy="504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 sz="2400">
              <a:latin typeface="Times New Roman" pitchFamily="18" charset="0"/>
            </a:endParaRPr>
          </a:p>
        </p:txBody>
      </p:sp>
      <p:sp>
        <p:nvSpPr>
          <p:cNvPr id="1025034" name="Line 10"/>
          <p:cNvSpPr>
            <a:spLocks noChangeShapeType="1"/>
          </p:cNvSpPr>
          <p:nvPr/>
        </p:nvSpPr>
        <p:spPr bwMode="auto">
          <a:xfrm flipV="1">
            <a:off x="6227763" y="5013325"/>
            <a:ext cx="360362" cy="288925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zh-TW" altLang="en-US"/>
          </a:p>
        </p:txBody>
      </p:sp>
      <p:sp>
        <p:nvSpPr>
          <p:cNvPr id="1025035" name="Line 11"/>
          <p:cNvSpPr>
            <a:spLocks noChangeShapeType="1"/>
          </p:cNvSpPr>
          <p:nvPr/>
        </p:nvSpPr>
        <p:spPr bwMode="auto">
          <a:xfrm>
            <a:off x="6156325" y="5157788"/>
            <a:ext cx="71438" cy="142875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zh-TW" altLang="en-US"/>
          </a:p>
        </p:txBody>
      </p:sp>
    </p:spTree>
  </p:cSld>
  <p:clrMapOvr>
    <a:masterClrMapping/>
  </p:clrMapOvr>
  <p:transition spd="slow" advClick="0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034" grpId="0" animBg="1"/>
      <p:bldP spid="102503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2" descr="000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8888" y="2060575"/>
            <a:ext cx="2312987" cy="280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227" name="Picture 3" descr="a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55FDFE"/>
              </a:clrFrom>
              <a:clrTo>
                <a:srgbClr val="55FD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08400" y="2062163"/>
            <a:ext cx="3097213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2290763" y="457200"/>
            <a:ext cx="638492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r>
              <a:rPr lang="en-US" altLang="zh-CN" sz="4400" b="1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  <a:t>3,</a:t>
            </a:r>
            <a:r>
              <a:rPr lang="zh-CN" altLang="en-US" sz="4400" b="1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  <a:t>谁</a:t>
            </a:r>
            <a:r>
              <a:rPr lang="zh-TW" altLang="en-US" sz="4400" b="1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  <a:t>可以摸你的</a:t>
            </a:r>
            <a:r>
              <a:rPr lang="zh-CN" altLang="en-US" sz="5400" b="1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  <a:t>头</a:t>
            </a:r>
            <a:r>
              <a:rPr lang="zh-TW" altLang="en-US" sz="4400" b="1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  <a:t>？</a:t>
            </a:r>
            <a:br>
              <a:rPr lang="zh-TW" altLang="en-US" sz="4400" b="1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</a:br>
            <a:endParaRPr lang="zh-TW" altLang="en-US" sz="3600" b="1">
              <a:solidFill>
                <a:srgbClr val="FFFF00"/>
              </a:solidFill>
              <a:latin typeface="黑体" pitchFamily="2" charset="-122"/>
              <a:ea typeface="黑体" pitchFamily="2" charset="-122"/>
            </a:endParaRPr>
          </a:p>
        </p:txBody>
      </p:sp>
      <p:pic>
        <p:nvPicPr>
          <p:cNvPr id="52229" name="Picture 5" descr="a41"/>
          <p:cNvPicPr>
            <a:picLocks noGrp="1" noChangeAspect="1" noChangeArrowheads="1"/>
          </p:cNvPicPr>
          <p:nvPr>
            <p:ph idx="4294967295"/>
          </p:nvPr>
        </p:nvPicPr>
        <p:blipFill>
          <a:blip r:embed="rId4"/>
          <a:srcRect/>
          <a:stretch>
            <a:fillRect/>
          </a:stretch>
        </p:blipFill>
        <p:spPr>
          <a:xfrm>
            <a:off x="6588125" y="2276475"/>
            <a:ext cx="2555875" cy="2519363"/>
          </a:xfrm>
          <a:noFill/>
        </p:spPr>
      </p:pic>
      <p:sp>
        <p:nvSpPr>
          <p:cNvPr id="52230" name="Text Box 6"/>
          <p:cNvSpPr txBox="1">
            <a:spLocks noChangeArrowheads="1"/>
          </p:cNvSpPr>
          <p:nvPr/>
        </p:nvSpPr>
        <p:spPr bwMode="auto">
          <a:xfrm>
            <a:off x="1835150" y="5157788"/>
            <a:ext cx="220980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zh-CN" sz="2800" b="1">
                <a:latin typeface="Times New Roman" pitchFamily="18" charset="0"/>
                <a:ea typeface="標楷體" charset="-120"/>
              </a:rPr>
              <a:t> </a:t>
            </a:r>
            <a:r>
              <a:rPr lang="zh-TW" altLang="en-US" sz="2800" b="1">
                <a:latin typeface="Times New Roman" pitchFamily="18" charset="0"/>
                <a:ea typeface="標楷體" charset="-120"/>
              </a:rPr>
              <a:t> </a:t>
            </a:r>
            <a:r>
              <a:rPr lang="zh-TW" altLang="zh-CN" sz="2800" b="1">
                <a:latin typeface="Times New Roman" pitchFamily="18" charset="0"/>
                <a:ea typeface="標楷體" charset="-120"/>
              </a:rPr>
              <a:t> </a:t>
            </a:r>
            <a:r>
              <a:rPr lang="zh-TW" altLang="en-US" sz="2800" b="1">
                <a:latin typeface="Times New Roman" pitchFamily="18" charset="0"/>
                <a:ea typeface="標楷體" charset="-120"/>
              </a:rPr>
              <a:t>爸爸</a:t>
            </a:r>
          </a:p>
        </p:txBody>
      </p:sp>
      <p:sp>
        <p:nvSpPr>
          <p:cNvPr id="52231" name="Text Box 7"/>
          <p:cNvSpPr txBox="1">
            <a:spLocks noChangeArrowheads="1"/>
          </p:cNvSpPr>
          <p:nvPr/>
        </p:nvSpPr>
        <p:spPr bwMode="auto">
          <a:xfrm>
            <a:off x="4427538" y="5084763"/>
            <a:ext cx="297180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2800">
                <a:latin typeface="Times New Roman" pitchFamily="18" charset="0"/>
                <a:ea typeface="黑体" pitchFamily="2" charset="-122"/>
              </a:rPr>
              <a:t>加油的</a:t>
            </a:r>
            <a:r>
              <a:rPr lang="zh-CN" altLang="en-US" sz="2800">
                <a:latin typeface="Times New Roman" pitchFamily="18" charset="0"/>
                <a:ea typeface="黑体" pitchFamily="2" charset="-122"/>
              </a:rPr>
              <a:t>师傅</a:t>
            </a:r>
            <a:endParaRPr lang="zh-TW" altLang="en-US" sz="2800">
              <a:latin typeface="Times New Roman" pitchFamily="18" charset="0"/>
              <a:ea typeface="黑体" pitchFamily="2" charset="-122"/>
            </a:endParaRPr>
          </a:p>
        </p:txBody>
      </p:sp>
      <p:sp>
        <p:nvSpPr>
          <p:cNvPr id="52232" name="Text Box 8"/>
          <p:cNvSpPr txBox="1">
            <a:spLocks noChangeArrowheads="1"/>
          </p:cNvSpPr>
          <p:nvPr/>
        </p:nvSpPr>
        <p:spPr bwMode="auto">
          <a:xfrm>
            <a:off x="7596188" y="5013325"/>
            <a:ext cx="936625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>
                <a:latin typeface="Times New Roman" pitchFamily="18" charset="0"/>
                <a:ea typeface="黑体" pitchFamily="2" charset="-122"/>
              </a:rPr>
              <a:t>医生</a:t>
            </a:r>
            <a:endParaRPr lang="zh-TW" altLang="en-US" sz="2800">
              <a:latin typeface="Times New Roman" pitchFamily="18" charset="0"/>
              <a:ea typeface="黑体" pitchFamily="2" charset="-122"/>
            </a:endParaRPr>
          </a:p>
        </p:txBody>
      </p:sp>
      <p:sp>
        <p:nvSpPr>
          <p:cNvPr id="52233" name="Rectangle 9"/>
          <p:cNvSpPr>
            <a:spLocks noChangeArrowheads="1"/>
          </p:cNvSpPr>
          <p:nvPr/>
        </p:nvSpPr>
        <p:spPr bwMode="auto">
          <a:xfrm>
            <a:off x="1547813" y="5157788"/>
            <a:ext cx="576262" cy="504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 sz="2400">
              <a:latin typeface="Times New Roman" pitchFamily="18" charset="0"/>
            </a:endParaRPr>
          </a:p>
        </p:txBody>
      </p:sp>
      <p:sp>
        <p:nvSpPr>
          <p:cNvPr id="52234" name="Rectangle 10"/>
          <p:cNvSpPr>
            <a:spLocks noChangeArrowheads="1"/>
          </p:cNvSpPr>
          <p:nvPr/>
        </p:nvSpPr>
        <p:spPr bwMode="auto">
          <a:xfrm>
            <a:off x="3924300" y="5084763"/>
            <a:ext cx="576263" cy="504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 sz="2400">
              <a:latin typeface="Times New Roman" pitchFamily="18" charset="0"/>
            </a:endParaRPr>
          </a:p>
        </p:txBody>
      </p:sp>
      <p:sp>
        <p:nvSpPr>
          <p:cNvPr id="52235" name="Rectangle 11"/>
          <p:cNvSpPr>
            <a:spLocks noChangeArrowheads="1"/>
          </p:cNvSpPr>
          <p:nvPr/>
        </p:nvSpPr>
        <p:spPr bwMode="auto">
          <a:xfrm>
            <a:off x="7019925" y="5013325"/>
            <a:ext cx="576263" cy="504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 sz="2400">
              <a:latin typeface="Times New Roman" pitchFamily="18" charset="0"/>
            </a:endParaRPr>
          </a:p>
        </p:txBody>
      </p:sp>
      <p:sp>
        <p:nvSpPr>
          <p:cNvPr id="1026060" name="Line 12"/>
          <p:cNvSpPr>
            <a:spLocks noChangeShapeType="1"/>
          </p:cNvSpPr>
          <p:nvPr/>
        </p:nvSpPr>
        <p:spPr bwMode="auto">
          <a:xfrm flipV="1">
            <a:off x="1763713" y="5373688"/>
            <a:ext cx="360362" cy="288925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zh-TW" altLang="en-US"/>
          </a:p>
        </p:txBody>
      </p:sp>
      <p:sp>
        <p:nvSpPr>
          <p:cNvPr id="1026061" name="Line 13"/>
          <p:cNvSpPr>
            <a:spLocks noChangeShapeType="1"/>
          </p:cNvSpPr>
          <p:nvPr/>
        </p:nvSpPr>
        <p:spPr bwMode="auto">
          <a:xfrm flipV="1">
            <a:off x="7235825" y="5229225"/>
            <a:ext cx="360363" cy="288925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zh-TW" altLang="en-US"/>
          </a:p>
        </p:txBody>
      </p:sp>
      <p:sp>
        <p:nvSpPr>
          <p:cNvPr id="1026062" name="Line 14"/>
          <p:cNvSpPr>
            <a:spLocks noChangeShapeType="1"/>
          </p:cNvSpPr>
          <p:nvPr/>
        </p:nvSpPr>
        <p:spPr bwMode="auto">
          <a:xfrm>
            <a:off x="1692275" y="5516563"/>
            <a:ext cx="71438" cy="142875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zh-TW" altLang="en-US"/>
          </a:p>
        </p:txBody>
      </p:sp>
      <p:sp>
        <p:nvSpPr>
          <p:cNvPr id="1026063" name="Line 15"/>
          <p:cNvSpPr>
            <a:spLocks noChangeShapeType="1"/>
          </p:cNvSpPr>
          <p:nvPr/>
        </p:nvSpPr>
        <p:spPr bwMode="auto">
          <a:xfrm>
            <a:off x="7164388" y="5373688"/>
            <a:ext cx="71437" cy="142875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zh-TW" altLang="en-US"/>
          </a:p>
        </p:txBody>
      </p:sp>
    </p:spTree>
  </p:cSld>
  <p:clrMapOvr>
    <a:masterClrMapping/>
  </p:clrMapOvr>
  <p:transition spd="slow" advClick="0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060" grpId="0" animBg="1"/>
      <p:bldP spid="1026061" grpId="0" animBg="1"/>
      <p:bldP spid="1026062" grpId="0" animBg="1"/>
      <p:bldP spid="102606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98500" y="350838"/>
            <a:ext cx="7048500" cy="1066800"/>
          </a:xfrm>
        </p:spPr>
        <p:txBody>
          <a:bodyPr lIns="92075" tIns="46038" rIns="92075" bIns="46038"/>
          <a:lstStyle/>
          <a:p>
            <a:r>
              <a:rPr lang="en-US" altLang="zh-CN" b="1" smtClean="0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  <a:t>4,</a:t>
            </a:r>
            <a:r>
              <a:rPr lang="zh-TW" altLang="en-US" b="1" smtClean="0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  <a:t>你可以和</a:t>
            </a:r>
            <a:r>
              <a:rPr lang="zh-CN" altLang="en-US" b="1" smtClean="0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  <a:t>谁靠</a:t>
            </a:r>
            <a:r>
              <a:rPr lang="zh-TW" altLang="en-US" b="1" smtClean="0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  <a:t>在一起？</a:t>
            </a:r>
            <a:br>
              <a:rPr lang="zh-TW" altLang="en-US" b="1" smtClean="0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</a:br>
            <a:endParaRPr lang="zh-TW" altLang="en-US" sz="3600" b="1" smtClean="0">
              <a:solidFill>
                <a:srgbClr val="FFFF00"/>
              </a:solidFill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53251" name="Line 3"/>
          <p:cNvSpPr>
            <a:spLocks noChangeShapeType="1"/>
          </p:cNvSpPr>
          <p:nvPr/>
        </p:nvSpPr>
        <p:spPr bwMode="auto">
          <a:xfrm>
            <a:off x="5292725" y="2057400"/>
            <a:ext cx="0" cy="3657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zh-TW" altLang="en-US"/>
          </a:p>
        </p:txBody>
      </p:sp>
      <p:pic>
        <p:nvPicPr>
          <p:cNvPr id="53252" name="Picture 4" descr="00000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54163" y="2371725"/>
            <a:ext cx="3378200" cy="220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253" name="Picture 5" descr="000003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2575" y="2286000"/>
            <a:ext cx="3530600" cy="2300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3254" name="Text Box 6"/>
          <p:cNvSpPr txBox="1">
            <a:spLocks noChangeArrowheads="1"/>
          </p:cNvSpPr>
          <p:nvPr/>
        </p:nvSpPr>
        <p:spPr bwMode="auto">
          <a:xfrm>
            <a:off x="2003425" y="4724400"/>
            <a:ext cx="35052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2800">
                <a:latin typeface="Times New Roman" pitchFamily="18" charset="0"/>
                <a:ea typeface="標楷體" charset="-120"/>
              </a:rPr>
              <a:t>和陌生人靠在一起</a:t>
            </a:r>
          </a:p>
        </p:txBody>
      </p:sp>
      <p:sp>
        <p:nvSpPr>
          <p:cNvPr id="53255" name="Text Box 7"/>
          <p:cNvSpPr txBox="1">
            <a:spLocks noChangeArrowheads="1"/>
          </p:cNvSpPr>
          <p:nvPr/>
        </p:nvSpPr>
        <p:spPr bwMode="auto">
          <a:xfrm>
            <a:off x="6475413" y="4724400"/>
            <a:ext cx="33528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2800">
                <a:latin typeface="Times New Roman" pitchFamily="18" charset="0"/>
                <a:ea typeface="標楷體" charset="-120"/>
              </a:rPr>
              <a:t>和朋友靠在一起</a:t>
            </a:r>
          </a:p>
        </p:txBody>
      </p:sp>
      <p:sp>
        <p:nvSpPr>
          <p:cNvPr id="1027080" name="Line 8"/>
          <p:cNvSpPr>
            <a:spLocks noChangeShapeType="1"/>
          </p:cNvSpPr>
          <p:nvPr/>
        </p:nvSpPr>
        <p:spPr bwMode="auto">
          <a:xfrm>
            <a:off x="5940425" y="5084763"/>
            <a:ext cx="71438" cy="142875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zh-TW" altLang="en-US"/>
          </a:p>
        </p:txBody>
      </p:sp>
      <p:sp>
        <p:nvSpPr>
          <p:cNvPr id="1027081" name="Line 9"/>
          <p:cNvSpPr>
            <a:spLocks noChangeShapeType="1"/>
          </p:cNvSpPr>
          <p:nvPr/>
        </p:nvSpPr>
        <p:spPr bwMode="auto">
          <a:xfrm flipV="1">
            <a:off x="6011863" y="4941888"/>
            <a:ext cx="360362" cy="288925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zh-TW" altLang="en-US"/>
          </a:p>
        </p:txBody>
      </p:sp>
      <p:sp>
        <p:nvSpPr>
          <p:cNvPr id="53258" name="Rectangle 10"/>
          <p:cNvSpPr>
            <a:spLocks noChangeArrowheads="1"/>
          </p:cNvSpPr>
          <p:nvPr/>
        </p:nvSpPr>
        <p:spPr bwMode="auto">
          <a:xfrm>
            <a:off x="1403350" y="4724400"/>
            <a:ext cx="576263" cy="504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 sz="2400">
              <a:latin typeface="Times New Roman" pitchFamily="18" charset="0"/>
            </a:endParaRPr>
          </a:p>
        </p:txBody>
      </p:sp>
      <p:sp>
        <p:nvSpPr>
          <p:cNvPr id="53259" name="Rectangle 11"/>
          <p:cNvSpPr>
            <a:spLocks noChangeArrowheads="1"/>
          </p:cNvSpPr>
          <p:nvPr/>
        </p:nvSpPr>
        <p:spPr bwMode="auto">
          <a:xfrm>
            <a:off x="5867400" y="4797425"/>
            <a:ext cx="576263" cy="504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 sz="2400">
              <a:latin typeface="Times New Roman" pitchFamily="18" charset="0"/>
            </a:endParaRPr>
          </a:p>
        </p:txBody>
      </p:sp>
    </p:spTree>
  </p:cSld>
  <p:clrMapOvr>
    <a:masterClrMapping/>
  </p:clrMapOvr>
  <p:transition spd="slow" advClick="0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080" grpId="0" animBg="1"/>
      <p:bldP spid="102708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152400"/>
            <a:ext cx="8610600" cy="1371600"/>
          </a:xfrm>
        </p:spPr>
        <p:txBody>
          <a:bodyPr lIns="92075" tIns="46038" rIns="92075" bIns="46038"/>
          <a:lstStyle/>
          <a:p>
            <a:r>
              <a:rPr lang="zh-TW" altLang="en-US" b="1" smtClean="0">
                <a:solidFill>
                  <a:srgbClr val="FF0066"/>
                </a:solidFill>
                <a:ea typeface="華康少女文字W5" pitchFamily="49" charset="-120"/>
              </a:rPr>
              <a:t/>
            </a:r>
            <a:br>
              <a:rPr lang="zh-TW" altLang="en-US" b="1" smtClean="0">
                <a:solidFill>
                  <a:srgbClr val="FF0066"/>
                </a:solidFill>
                <a:ea typeface="華康少女文字W5" pitchFamily="49" charset="-120"/>
              </a:rPr>
            </a:br>
            <a:endParaRPr lang="zh-TW" altLang="en-US" sz="3600" smtClean="0">
              <a:solidFill>
                <a:srgbClr val="0000FF"/>
              </a:solidFill>
              <a:latin typeface="華康少女文字W5" pitchFamily="49" charset="-120"/>
              <a:ea typeface="華康少女文字W5" pitchFamily="49" charset="-120"/>
            </a:endParaRPr>
          </a:p>
        </p:txBody>
      </p:sp>
      <p:pic>
        <p:nvPicPr>
          <p:cNvPr id="54275" name="Picture 3" descr="m5">
            <a:hlinkClick r:id="rId2" action="ppaction://hlinksldjump">
              <a:snd r:embed="rId3" name="clap.wav"/>
            </a:hlinkClick>
          </p:cNvPr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31913" y="1676400"/>
            <a:ext cx="1800225" cy="1258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54276" name="Picture 4" descr="migiwa2">
            <a:hlinkClick r:id="rId5" action="ppaction://hlinksldjump"/>
          </p:cNvPr>
          <p:cNvPicPr>
            <a:picLocks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331913" y="3276600"/>
            <a:ext cx="1800225" cy="1258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7162800" y="2514600"/>
            <a:ext cx="1219200" cy="457200"/>
          </a:xfrm>
          <a:prstGeom prst="rect">
            <a:avLst/>
          </a:prstGeom>
          <a:noFill/>
          <a:ln w="12700" cap="rnd">
            <a:noFill/>
            <a:prstDash val="sysDot"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zh-TW" altLang="en-US" sz="2400">
              <a:latin typeface="Times New Roman" pitchFamily="18" charset="0"/>
            </a:endParaRPr>
          </a:p>
        </p:txBody>
      </p:sp>
      <p:sp>
        <p:nvSpPr>
          <p:cNvPr id="54278" name="Rectangle 6"/>
          <p:cNvSpPr>
            <a:spLocks noChangeArrowheads="1"/>
          </p:cNvSpPr>
          <p:nvPr/>
        </p:nvSpPr>
        <p:spPr bwMode="auto">
          <a:xfrm>
            <a:off x="3419475" y="3656013"/>
            <a:ext cx="13271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zh-TW" altLang="zh-CN" sz="2400">
                <a:latin typeface="Times New Roman" pitchFamily="18" charset="0"/>
              </a:rPr>
              <a:t> </a:t>
            </a:r>
            <a:r>
              <a:rPr lang="zh-TW" altLang="en-US" sz="2400">
                <a:latin typeface="Times New Roman" pitchFamily="18" charset="0"/>
              </a:rPr>
              <a:t> </a:t>
            </a:r>
            <a:r>
              <a:rPr lang="zh-TW" altLang="zh-CN" sz="2400">
                <a:latin typeface="Times New Roman" pitchFamily="18" charset="0"/>
              </a:rPr>
              <a:t> </a:t>
            </a:r>
            <a:r>
              <a:rPr lang="zh-TW" altLang="en-US" sz="2400">
                <a:latin typeface="Times New Roman" pitchFamily="18" charset="0"/>
              </a:rPr>
              <a:t> </a:t>
            </a:r>
            <a:r>
              <a:rPr lang="zh-TW" altLang="zh-CN" sz="2400">
                <a:latin typeface="Times New Roman" pitchFamily="18" charset="0"/>
              </a:rPr>
              <a:t> </a:t>
            </a:r>
            <a:r>
              <a:rPr lang="zh-TW" altLang="en-US" sz="2400">
                <a:latin typeface="Times New Roman" pitchFamily="18" charset="0"/>
              </a:rPr>
              <a:t> </a:t>
            </a:r>
            <a:r>
              <a:rPr lang="zh-TW" altLang="zh-CN" sz="2400">
                <a:latin typeface="Times New Roman" pitchFamily="18" charset="0"/>
              </a:rPr>
              <a:t> </a:t>
            </a:r>
            <a:r>
              <a:rPr lang="zh-TW" altLang="en-US" sz="2400">
                <a:solidFill>
                  <a:schemeClr val="tx2"/>
                </a:solidFill>
                <a:latin typeface="Times New Roman" pitchFamily="18" charset="0"/>
              </a:rPr>
              <a:t>肩膀</a:t>
            </a:r>
          </a:p>
        </p:txBody>
      </p:sp>
      <p:sp>
        <p:nvSpPr>
          <p:cNvPr id="54279" name="Rectangle 7"/>
          <p:cNvSpPr>
            <a:spLocks noChangeArrowheads="1"/>
          </p:cNvSpPr>
          <p:nvPr/>
        </p:nvSpPr>
        <p:spPr bwMode="auto">
          <a:xfrm>
            <a:off x="3524250" y="2035175"/>
            <a:ext cx="14033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zh-TW" altLang="zh-CN" sz="2400">
                <a:latin typeface="黑体" pitchFamily="2" charset="-122"/>
                <a:ea typeface="黑体" pitchFamily="2" charset="-122"/>
              </a:rPr>
              <a:t> </a:t>
            </a:r>
            <a:r>
              <a:rPr lang="zh-TW" altLang="en-US" sz="2400">
                <a:latin typeface="黑体" pitchFamily="2" charset="-122"/>
                <a:ea typeface="黑体" pitchFamily="2" charset="-122"/>
              </a:rPr>
              <a:t> </a:t>
            </a:r>
            <a:r>
              <a:rPr lang="zh-TW" altLang="en-US" sz="2400">
                <a:solidFill>
                  <a:schemeClr val="tx2"/>
                </a:solidFill>
                <a:latin typeface="黑体" pitchFamily="2" charset="-122"/>
                <a:ea typeface="黑体" pitchFamily="2" charset="-122"/>
              </a:rPr>
              <a:t>生殖器</a:t>
            </a:r>
          </a:p>
        </p:txBody>
      </p:sp>
      <p:grpSp>
        <p:nvGrpSpPr>
          <p:cNvPr id="54280" name="Group 8"/>
          <p:cNvGrpSpPr>
            <a:grpSpLocks/>
          </p:cNvGrpSpPr>
          <p:nvPr/>
        </p:nvGrpSpPr>
        <p:grpSpPr bwMode="auto">
          <a:xfrm>
            <a:off x="1331913" y="4876800"/>
            <a:ext cx="1800225" cy="1258888"/>
            <a:chOff x="672" y="3191"/>
            <a:chExt cx="1134" cy="793"/>
          </a:xfrm>
        </p:grpSpPr>
        <p:sp>
          <p:nvSpPr>
            <p:cNvPr id="54281" name="Rectangle 9"/>
            <p:cNvSpPr>
              <a:spLocks noChangeArrowheads="1"/>
            </p:cNvSpPr>
            <p:nvPr/>
          </p:nvSpPr>
          <p:spPr bwMode="auto">
            <a:xfrm>
              <a:off x="672" y="3191"/>
              <a:ext cx="1134" cy="79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zh-CN" altLang="en-US" sz="2400">
                <a:latin typeface="Times New Roman" pitchFamily="18" charset="0"/>
              </a:endParaRPr>
            </a:p>
          </p:txBody>
        </p:sp>
        <p:pic>
          <p:nvPicPr>
            <p:cNvPr id="54282" name="Picture 10" descr="000"/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DFDFD"/>
                </a:clrFrom>
                <a:clrTo>
                  <a:srgbClr val="FDFDFD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12" y="3264"/>
              <a:ext cx="717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4283" name="Rectangle 11"/>
          <p:cNvSpPr>
            <a:spLocks noChangeArrowheads="1"/>
          </p:cNvSpPr>
          <p:nvPr/>
        </p:nvSpPr>
        <p:spPr bwMode="auto">
          <a:xfrm>
            <a:off x="3389313" y="5256213"/>
            <a:ext cx="13271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zh-TW" altLang="zh-CN" sz="2400">
                <a:latin typeface="Times New Roman" pitchFamily="18" charset="0"/>
              </a:rPr>
              <a:t> </a:t>
            </a:r>
            <a:r>
              <a:rPr lang="zh-TW" altLang="en-US" sz="2400">
                <a:latin typeface="Times New Roman" pitchFamily="18" charset="0"/>
              </a:rPr>
              <a:t> </a:t>
            </a:r>
            <a:r>
              <a:rPr lang="zh-TW" altLang="zh-CN" sz="2400">
                <a:latin typeface="Times New Roman" pitchFamily="18" charset="0"/>
              </a:rPr>
              <a:t> </a:t>
            </a:r>
            <a:r>
              <a:rPr lang="zh-TW" altLang="en-US" sz="2400">
                <a:latin typeface="Times New Roman" pitchFamily="18" charset="0"/>
              </a:rPr>
              <a:t> </a:t>
            </a:r>
            <a:r>
              <a:rPr lang="zh-TW" altLang="zh-CN" sz="2400">
                <a:latin typeface="Times New Roman" pitchFamily="18" charset="0"/>
              </a:rPr>
              <a:t> </a:t>
            </a:r>
            <a:r>
              <a:rPr lang="zh-TW" altLang="en-US" sz="2400">
                <a:latin typeface="Times New Roman" pitchFamily="18" charset="0"/>
              </a:rPr>
              <a:t> </a:t>
            </a:r>
            <a:r>
              <a:rPr lang="zh-TW" altLang="zh-CN" sz="2400">
                <a:latin typeface="Times New Roman" pitchFamily="18" charset="0"/>
              </a:rPr>
              <a:t> </a:t>
            </a:r>
            <a:r>
              <a:rPr lang="zh-TW" altLang="en-US" sz="2400">
                <a:solidFill>
                  <a:schemeClr val="tx2"/>
                </a:solidFill>
                <a:latin typeface="Times New Roman" pitchFamily="18" charset="0"/>
              </a:rPr>
              <a:t>胸部</a:t>
            </a:r>
          </a:p>
        </p:txBody>
      </p:sp>
      <p:pic>
        <p:nvPicPr>
          <p:cNvPr id="54284" name="Picture 12" descr="a41"/>
          <p:cNvPicPr>
            <a:picLocks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514975" y="1676400"/>
            <a:ext cx="1800225" cy="1258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54285" name="Rectangle 13"/>
          <p:cNvSpPr>
            <a:spLocks noChangeArrowheads="1"/>
          </p:cNvSpPr>
          <p:nvPr/>
        </p:nvSpPr>
        <p:spPr bwMode="auto">
          <a:xfrm>
            <a:off x="7512050" y="2055813"/>
            <a:ext cx="10223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zh-TW" altLang="zh-CN" sz="2400">
                <a:latin typeface="Times New Roman" pitchFamily="18" charset="0"/>
              </a:rPr>
              <a:t> </a:t>
            </a:r>
            <a:r>
              <a:rPr lang="zh-TW" altLang="en-US" sz="2400">
                <a:latin typeface="Times New Roman" pitchFamily="18" charset="0"/>
              </a:rPr>
              <a:t> </a:t>
            </a:r>
            <a:r>
              <a:rPr lang="zh-TW" altLang="zh-CN" sz="2400">
                <a:latin typeface="Times New Roman" pitchFamily="18" charset="0"/>
              </a:rPr>
              <a:t> </a:t>
            </a:r>
            <a:r>
              <a:rPr lang="zh-TW" altLang="en-US" sz="2400">
                <a:latin typeface="Times New Roman" pitchFamily="18" charset="0"/>
              </a:rPr>
              <a:t> </a:t>
            </a:r>
            <a:r>
              <a:rPr lang="zh-TW" altLang="zh-CN" sz="2400">
                <a:latin typeface="Times New Roman" pitchFamily="18" charset="0"/>
              </a:rPr>
              <a:t> </a:t>
            </a:r>
            <a:r>
              <a:rPr lang="zh-TW" altLang="en-US" sz="2400">
                <a:latin typeface="Times New Roman" pitchFamily="18" charset="0"/>
              </a:rPr>
              <a:t> </a:t>
            </a:r>
            <a:r>
              <a:rPr lang="zh-TW" altLang="zh-CN" sz="2400">
                <a:latin typeface="Times New Roman" pitchFamily="18" charset="0"/>
              </a:rPr>
              <a:t> </a:t>
            </a:r>
            <a:r>
              <a:rPr lang="zh-CN" altLang="en-US" sz="2400">
                <a:latin typeface="Times New Roman" pitchFamily="18" charset="0"/>
              </a:rPr>
              <a:t>头</a:t>
            </a:r>
            <a:endParaRPr lang="zh-TW" altLang="en-US" sz="2400">
              <a:solidFill>
                <a:schemeClr val="tx2"/>
              </a:solidFill>
              <a:latin typeface="Times New Roman" pitchFamily="18" charset="0"/>
            </a:endParaRPr>
          </a:p>
        </p:txBody>
      </p:sp>
      <p:grpSp>
        <p:nvGrpSpPr>
          <p:cNvPr id="54286" name="Group 14"/>
          <p:cNvGrpSpPr>
            <a:grpSpLocks/>
          </p:cNvGrpSpPr>
          <p:nvPr/>
        </p:nvGrpSpPr>
        <p:grpSpPr bwMode="auto">
          <a:xfrm>
            <a:off x="5514975" y="3236913"/>
            <a:ext cx="1800225" cy="1258887"/>
            <a:chOff x="3474" y="2039"/>
            <a:chExt cx="1134" cy="793"/>
          </a:xfrm>
        </p:grpSpPr>
        <p:sp>
          <p:nvSpPr>
            <p:cNvPr id="54287" name="Rectangle 15"/>
            <p:cNvSpPr>
              <a:spLocks noChangeArrowheads="1"/>
            </p:cNvSpPr>
            <p:nvPr/>
          </p:nvSpPr>
          <p:spPr bwMode="auto">
            <a:xfrm>
              <a:off x="3474" y="2039"/>
              <a:ext cx="1134" cy="79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zh-CN" altLang="en-US" sz="2400">
                <a:latin typeface="Times New Roman" pitchFamily="18" charset="0"/>
              </a:endParaRPr>
            </a:p>
          </p:txBody>
        </p:sp>
        <p:pic>
          <p:nvPicPr>
            <p:cNvPr id="54288" name="Picture 16" descr="再見">
              <a:hlinkClick r:id="rId9" action="ppaction://hlinksldjump"/>
            </p:cNvPr>
            <p:cNvPicPr>
              <a:picLocks noChangeAspect="1" noChangeArrowheads="1" noCrop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3760" y="2064"/>
              <a:ext cx="560" cy="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4289" name="Rectangle 17"/>
          <p:cNvSpPr>
            <a:spLocks noChangeArrowheads="1"/>
          </p:cNvSpPr>
          <p:nvPr/>
        </p:nvSpPr>
        <p:spPr bwMode="auto">
          <a:xfrm>
            <a:off x="7512050" y="3656013"/>
            <a:ext cx="10223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zh-TW" altLang="zh-CN" sz="2400">
                <a:latin typeface="Times New Roman" pitchFamily="18" charset="0"/>
              </a:rPr>
              <a:t> </a:t>
            </a:r>
            <a:r>
              <a:rPr lang="zh-TW" altLang="en-US" sz="2400">
                <a:latin typeface="Times New Roman" pitchFamily="18" charset="0"/>
              </a:rPr>
              <a:t> </a:t>
            </a:r>
            <a:r>
              <a:rPr lang="zh-TW" altLang="zh-CN" sz="2400">
                <a:latin typeface="Times New Roman" pitchFamily="18" charset="0"/>
              </a:rPr>
              <a:t> </a:t>
            </a:r>
            <a:r>
              <a:rPr lang="zh-TW" altLang="en-US" sz="2400">
                <a:latin typeface="Times New Roman" pitchFamily="18" charset="0"/>
              </a:rPr>
              <a:t> </a:t>
            </a:r>
            <a:r>
              <a:rPr lang="zh-TW" altLang="zh-CN" sz="2400">
                <a:latin typeface="Times New Roman" pitchFamily="18" charset="0"/>
              </a:rPr>
              <a:t> </a:t>
            </a:r>
            <a:r>
              <a:rPr lang="zh-TW" altLang="en-US" sz="2400">
                <a:latin typeface="Times New Roman" pitchFamily="18" charset="0"/>
              </a:rPr>
              <a:t> </a:t>
            </a:r>
            <a:r>
              <a:rPr lang="zh-TW" altLang="zh-CN" sz="2400">
                <a:latin typeface="Times New Roman" pitchFamily="18" charset="0"/>
              </a:rPr>
              <a:t> </a:t>
            </a:r>
            <a:r>
              <a:rPr lang="zh-TW" altLang="en-US" sz="2400">
                <a:solidFill>
                  <a:schemeClr val="tx2"/>
                </a:solidFill>
                <a:latin typeface="Times New Roman" pitchFamily="18" charset="0"/>
              </a:rPr>
              <a:t>手</a:t>
            </a:r>
          </a:p>
        </p:txBody>
      </p:sp>
      <p:sp>
        <p:nvSpPr>
          <p:cNvPr id="54290" name="Rectangle 18"/>
          <p:cNvSpPr>
            <a:spLocks noChangeArrowheads="1"/>
          </p:cNvSpPr>
          <p:nvPr/>
        </p:nvSpPr>
        <p:spPr bwMode="auto">
          <a:xfrm>
            <a:off x="5514975" y="4800600"/>
            <a:ext cx="1800225" cy="125888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zh-CN" altLang="en-US" sz="2400">
              <a:latin typeface="Times New Roman" pitchFamily="18" charset="0"/>
            </a:endParaRPr>
          </a:p>
        </p:txBody>
      </p:sp>
      <p:pic>
        <p:nvPicPr>
          <p:cNvPr id="54291" name="Picture 19" descr="0001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5715000" y="4953000"/>
            <a:ext cx="1371600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292" name="Rectangle 20"/>
          <p:cNvSpPr>
            <a:spLocks noChangeArrowheads="1"/>
          </p:cNvSpPr>
          <p:nvPr/>
        </p:nvSpPr>
        <p:spPr bwMode="auto">
          <a:xfrm>
            <a:off x="7512050" y="5180013"/>
            <a:ext cx="13271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zh-TW" altLang="zh-CN" sz="2400">
                <a:latin typeface="Times New Roman" pitchFamily="18" charset="0"/>
              </a:rPr>
              <a:t> </a:t>
            </a:r>
            <a:r>
              <a:rPr lang="zh-TW" altLang="en-US" sz="2400">
                <a:latin typeface="Times New Roman" pitchFamily="18" charset="0"/>
              </a:rPr>
              <a:t> </a:t>
            </a:r>
            <a:r>
              <a:rPr lang="zh-TW" altLang="zh-CN" sz="2400">
                <a:latin typeface="Times New Roman" pitchFamily="18" charset="0"/>
              </a:rPr>
              <a:t> </a:t>
            </a:r>
            <a:r>
              <a:rPr lang="zh-TW" altLang="en-US" sz="2400">
                <a:latin typeface="Times New Roman" pitchFamily="18" charset="0"/>
              </a:rPr>
              <a:t> </a:t>
            </a:r>
            <a:r>
              <a:rPr lang="zh-TW" altLang="zh-CN" sz="2400">
                <a:latin typeface="Times New Roman" pitchFamily="18" charset="0"/>
              </a:rPr>
              <a:t> </a:t>
            </a:r>
            <a:r>
              <a:rPr lang="zh-TW" altLang="en-US" sz="2400">
                <a:latin typeface="Times New Roman" pitchFamily="18" charset="0"/>
              </a:rPr>
              <a:t> </a:t>
            </a:r>
            <a:r>
              <a:rPr lang="zh-TW" altLang="zh-CN" sz="2400">
                <a:latin typeface="Times New Roman" pitchFamily="18" charset="0"/>
              </a:rPr>
              <a:t> </a:t>
            </a:r>
            <a:r>
              <a:rPr lang="zh-TW" altLang="en-US" sz="2400">
                <a:solidFill>
                  <a:schemeClr val="tx2"/>
                </a:solidFill>
                <a:latin typeface="Times New Roman" pitchFamily="18" charset="0"/>
              </a:rPr>
              <a:t>臀部</a:t>
            </a:r>
          </a:p>
        </p:txBody>
      </p:sp>
      <p:sp>
        <p:nvSpPr>
          <p:cNvPr id="54293" name="Line 21"/>
          <p:cNvSpPr>
            <a:spLocks noChangeShapeType="1"/>
          </p:cNvSpPr>
          <p:nvPr/>
        </p:nvSpPr>
        <p:spPr bwMode="auto">
          <a:xfrm>
            <a:off x="5076825" y="1676400"/>
            <a:ext cx="0" cy="457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zh-TW" altLang="en-US"/>
          </a:p>
        </p:txBody>
      </p:sp>
      <p:sp>
        <p:nvSpPr>
          <p:cNvPr id="54294" name="Text Box 22"/>
          <p:cNvSpPr txBox="1">
            <a:spLocks noChangeArrowheads="1"/>
          </p:cNvSpPr>
          <p:nvPr/>
        </p:nvSpPr>
        <p:spPr bwMode="auto">
          <a:xfrm>
            <a:off x="1763713" y="44450"/>
            <a:ext cx="63373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400" b="1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  <a:t>5,</a:t>
            </a:r>
            <a:r>
              <a:rPr lang="zh-CN" altLang="en-US" sz="4400" b="1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  <a:t>身体的</a:t>
            </a:r>
            <a:r>
              <a:rPr lang="zh-TW" altLang="en-US" sz="4400" b="1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  <a:t>哪些</a:t>
            </a:r>
            <a:r>
              <a:rPr lang="zh-CN" altLang="en-US" sz="4400" b="1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  <a:t>部位</a:t>
            </a:r>
            <a:r>
              <a:rPr lang="zh-TW" altLang="en-US" sz="4400" b="1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  <a:t>是任</a:t>
            </a:r>
            <a:r>
              <a:rPr lang="zh-TW" altLang="zh-CN" sz="4400" b="1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  <a:t> </a:t>
            </a:r>
            <a:r>
              <a:rPr lang="zh-TW" altLang="en-US" sz="4400" b="1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  <a:t> </a:t>
            </a:r>
            <a:r>
              <a:rPr lang="zh-TW" altLang="zh-CN" sz="4400" b="1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  <a:t> </a:t>
            </a:r>
            <a:r>
              <a:rPr lang="zh-TW" altLang="en-US" sz="4400" b="1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  <a:t> </a:t>
            </a:r>
            <a:r>
              <a:rPr lang="zh-TW" altLang="zh-CN" sz="4400" b="1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  <a:t> </a:t>
            </a:r>
            <a:r>
              <a:rPr lang="zh-TW" altLang="en-US" sz="4400" b="1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  <a:t>何人都不能摸</a:t>
            </a:r>
            <a:r>
              <a:rPr lang="en-US" altLang="zh-CN" sz="4400" b="1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  <a:t>?</a:t>
            </a:r>
          </a:p>
        </p:txBody>
      </p:sp>
      <p:sp>
        <p:nvSpPr>
          <p:cNvPr id="54295" name="Rectangle 23"/>
          <p:cNvSpPr>
            <a:spLocks noChangeArrowheads="1"/>
          </p:cNvSpPr>
          <p:nvPr/>
        </p:nvSpPr>
        <p:spPr bwMode="auto">
          <a:xfrm>
            <a:off x="3275013" y="2133600"/>
            <a:ext cx="576262" cy="504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 sz="2400">
              <a:latin typeface="Times New Roman" pitchFamily="18" charset="0"/>
            </a:endParaRPr>
          </a:p>
        </p:txBody>
      </p:sp>
      <p:sp>
        <p:nvSpPr>
          <p:cNvPr id="54296" name="Rectangle 24"/>
          <p:cNvSpPr>
            <a:spLocks noChangeArrowheads="1"/>
          </p:cNvSpPr>
          <p:nvPr/>
        </p:nvSpPr>
        <p:spPr bwMode="auto">
          <a:xfrm>
            <a:off x="3348038" y="5229225"/>
            <a:ext cx="576262" cy="504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 sz="2400">
              <a:latin typeface="Times New Roman" pitchFamily="18" charset="0"/>
            </a:endParaRPr>
          </a:p>
        </p:txBody>
      </p:sp>
      <p:sp>
        <p:nvSpPr>
          <p:cNvPr id="54297" name="Rectangle 25"/>
          <p:cNvSpPr>
            <a:spLocks noChangeArrowheads="1"/>
          </p:cNvSpPr>
          <p:nvPr/>
        </p:nvSpPr>
        <p:spPr bwMode="auto">
          <a:xfrm>
            <a:off x="3348038" y="3716338"/>
            <a:ext cx="576262" cy="504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 sz="2400">
              <a:latin typeface="Times New Roman" pitchFamily="18" charset="0"/>
            </a:endParaRPr>
          </a:p>
        </p:txBody>
      </p:sp>
      <p:sp>
        <p:nvSpPr>
          <p:cNvPr id="54298" name="Rectangle 26"/>
          <p:cNvSpPr>
            <a:spLocks noChangeArrowheads="1"/>
          </p:cNvSpPr>
          <p:nvPr/>
        </p:nvSpPr>
        <p:spPr bwMode="auto">
          <a:xfrm>
            <a:off x="7451725" y="2060575"/>
            <a:ext cx="576263" cy="504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 sz="2400">
              <a:latin typeface="Times New Roman" pitchFamily="18" charset="0"/>
            </a:endParaRPr>
          </a:p>
        </p:txBody>
      </p:sp>
      <p:sp>
        <p:nvSpPr>
          <p:cNvPr id="54299" name="Rectangle 27"/>
          <p:cNvSpPr>
            <a:spLocks noChangeArrowheads="1"/>
          </p:cNvSpPr>
          <p:nvPr/>
        </p:nvSpPr>
        <p:spPr bwMode="auto">
          <a:xfrm>
            <a:off x="7451725" y="3644900"/>
            <a:ext cx="576263" cy="504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 sz="2400">
              <a:latin typeface="Times New Roman" pitchFamily="18" charset="0"/>
            </a:endParaRPr>
          </a:p>
        </p:txBody>
      </p:sp>
      <p:sp>
        <p:nvSpPr>
          <p:cNvPr id="54300" name="Rectangle 28"/>
          <p:cNvSpPr>
            <a:spLocks noChangeArrowheads="1"/>
          </p:cNvSpPr>
          <p:nvPr/>
        </p:nvSpPr>
        <p:spPr bwMode="auto">
          <a:xfrm>
            <a:off x="7451725" y="5157788"/>
            <a:ext cx="576263" cy="504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 sz="2400">
              <a:latin typeface="Times New Roman" pitchFamily="18" charset="0"/>
            </a:endParaRPr>
          </a:p>
        </p:txBody>
      </p:sp>
      <p:sp>
        <p:nvSpPr>
          <p:cNvPr id="1028125" name="Line 29"/>
          <p:cNvSpPr>
            <a:spLocks noChangeShapeType="1"/>
          </p:cNvSpPr>
          <p:nvPr/>
        </p:nvSpPr>
        <p:spPr bwMode="auto">
          <a:xfrm>
            <a:off x="3421063" y="2420938"/>
            <a:ext cx="71437" cy="142875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zh-TW" altLang="en-US"/>
          </a:p>
        </p:txBody>
      </p:sp>
      <p:sp>
        <p:nvSpPr>
          <p:cNvPr id="1028126" name="Line 30"/>
          <p:cNvSpPr>
            <a:spLocks noChangeShapeType="1"/>
          </p:cNvSpPr>
          <p:nvPr/>
        </p:nvSpPr>
        <p:spPr bwMode="auto">
          <a:xfrm flipV="1">
            <a:off x="3490913" y="2276475"/>
            <a:ext cx="360362" cy="288925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zh-TW" altLang="en-US"/>
          </a:p>
        </p:txBody>
      </p:sp>
      <p:sp>
        <p:nvSpPr>
          <p:cNvPr id="1028127" name="Line 31"/>
          <p:cNvSpPr>
            <a:spLocks noChangeShapeType="1"/>
          </p:cNvSpPr>
          <p:nvPr/>
        </p:nvSpPr>
        <p:spPr bwMode="auto">
          <a:xfrm>
            <a:off x="3492500" y="5518150"/>
            <a:ext cx="71438" cy="142875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zh-TW" altLang="en-US"/>
          </a:p>
        </p:txBody>
      </p:sp>
      <p:sp>
        <p:nvSpPr>
          <p:cNvPr id="1028128" name="Line 32"/>
          <p:cNvSpPr>
            <a:spLocks noChangeShapeType="1"/>
          </p:cNvSpPr>
          <p:nvPr/>
        </p:nvSpPr>
        <p:spPr bwMode="auto">
          <a:xfrm flipV="1">
            <a:off x="3563938" y="5373688"/>
            <a:ext cx="360362" cy="288925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zh-TW" altLang="en-US"/>
          </a:p>
        </p:txBody>
      </p:sp>
      <p:sp>
        <p:nvSpPr>
          <p:cNvPr id="1028129" name="Line 33"/>
          <p:cNvSpPr>
            <a:spLocks noChangeShapeType="1"/>
          </p:cNvSpPr>
          <p:nvPr/>
        </p:nvSpPr>
        <p:spPr bwMode="auto">
          <a:xfrm>
            <a:off x="7524750" y="5445125"/>
            <a:ext cx="71438" cy="142875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zh-TW" altLang="en-US"/>
          </a:p>
        </p:txBody>
      </p:sp>
      <p:sp>
        <p:nvSpPr>
          <p:cNvPr id="1028130" name="Line 34"/>
          <p:cNvSpPr>
            <a:spLocks noChangeShapeType="1"/>
          </p:cNvSpPr>
          <p:nvPr/>
        </p:nvSpPr>
        <p:spPr bwMode="auto">
          <a:xfrm flipV="1">
            <a:off x="7596188" y="5300663"/>
            <a:ext cx="360362" cy="288925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zh-TW" altLang="en-US"/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125" grpId="0" animBg="1"/>
      <p:bldP spid="1028126" grpId="0" animBg="1"/>
      <p:bldP spid="1028127" grpId="0" animBg="1"/>
      <p:bldP spid="1028128" grpId="0" animBg="1"/>
      <p:bldP spid="1028129" grpId="0" animBg="1"/>
      <p:bldP spid="102813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681163" y="152400"/>
            <a:ext cx="4338637" cy="1143000"/>
          </a:xfrm>
        </p:spPr>
        <p:txBody>
          <a:bodyPr lIns="92075" tIns="46038" rIns="92075" bIns="46038"/>
          <a:lstStyle/>
          <a:p>
            <a:r>
              <a:rPr lang="zh-TW" altLang="en-US" sz="6000" b="1" smtClean="0">
                <a:solidFill>
                  <a:srgbClr val="FFFF00"/>
                </a:solidFill>
                <a:ea typeface="黑体" pitchFamily="2" charset="-122"/>
              </a:rPr>
              <a:t>我的</a:t>
            </a:r>
            <a:r>
              <a:rPr lang="zh-CN" altLang="en-US" sz="6000" b="1" smtClean="0">
                <a:solidFill>
                  <a:srgbClr val="FFFF00"/>
                </a:solidFill>
                <a:ea typeface="黑体" pitchFamily="2" charset="-122"/>
              </a:rPr>
              <a:t>隐私处</a:t>
            </a:r>
          </a:p>
        </p:txBody>
      </p:sp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6265863" y="1082675"/>
            <a:ext cx="1887537" cy="5226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vert="eaVert">
            <a:spAutoFit/>
          </a:bodyPr>
          <a:lstStyle/>
          <a:p>
            <a:pPr>
              <a:spcBef>
                <a:spcPct val="10000"/>
              </a:spcBef>
            </a:pPr>
            <a:r>
              <a:rPr lang="zh-TW" altLang="en-US" sz="3600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  <a:t>每個人都有</a:t>
            </a:r>
            <a:r>
              <a:rPr lang="zh-CN" altLang="en-US" sz="3600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  <a:t>隐私处</a:t>
            </a:r>
            <a:r>
              <a:rPr lang="zh-TW" altLang="en-US" sz="3600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  <a:t>。</a:t>
            </a:r>
          </a:p>
          <a:p>
            <a:pPr>
              <a:spcBef>
                <a:spcPct val="10000"/>
              </a:spcBef>
            </a:pPr>
            <a:r>
              <a:rPr lang="zh-TW" altLang="en-US" sz="3600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  <a:t>我的</a:t>
            </a:r>
            <a:r>
              <a:rPr lang="zh-CN" altLang="en-US" sz="3600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  <a:t>隐私处</a:t>
            </a:r>
            <a:r>
              <a:rPr lang="zh-TW" altLang="en-US" sz="3600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  <a:t>任何人都不能摸呦！</a:t>
            </a:r>
          </a:p>
        </p:txBody>
      </p:sp>
      <p:pic>
        <p:nvPicPr>
          <p:cNvPr id="55300" name="Picture 4" descr="001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1752600"/>
            <a:ext cx="41148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301" name="Picture 5" descr="fals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0" y="3124200"/>
            <a:ext cx="16002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6818" name="Rectangle 2"/>
          <p:cNvSpPr>
            <a:spLocks noChangeArrowheads="1"/>
          </p:cNvSpPr>
          <p:nvPr/>
        </p:nvSpPr>
        <p:spPr bwMode="auto">
          <a:xfrm>
            <a:off x="1684338" y="1543050"/>
            <a:ext cx="361632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zh-TW" sz="3600" b="1">
                <a:solidFill>
                  <a:schemeClr val="tx2"/>
                </a:solidFill>
                <a:latin typeface="Wingdings" pitchFamily="2" charset="2"/>
              </a:rPr>
              <a:t>¥  </a:t>
            </a:r>
            <a:r>
              <a:rPr lang="zh-TW" altLang="en-US" sz="3600" b="1">
                <a:solidFill>
                  <a:schemeClr val="tx2"/>
                </a:solidFill>
                <a:latin typeface="黑体" pitchFamily="2" charset="-122"/>
                <a:ea typeface="黑体" pitchFamily="2" charset="-122"/>
              </a:rPr>
              <a:t>不是你的</a:t>
            </a:r>
            <a:r>
              <a:rPr lang="zh-CN" altLang="en-US" sz="3600" b="1">
                <a:solidFill>
                  <a:schemeClr val="tx2"/>
                </a:solidFill>
                <a:latin typeface="黑体" pitchFamily="2" charset="-122"/>
                <a:ea typeface="黑体" pitchFamily="2" charset="-122"/>
              </a:rPr>
              <a:t>错</a:t>
            </a:r>
            <a:endParaRPr lang="zh-TW" altLang="en-US" sz="3600" b="1">
              <a:solidFill>
                <a:schemeClr val="tx2"/>
              </a:solidFill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1186819" name="Rectangle 3"/>
          <p:cNvSpPr>
            <a:spLocks noChangeArrowheads="1"/>
          </p:cNvSpPr>
          <p:nvPr/>
        </p:nvSpPr>
        <p:spPr bwMode="auto">
          <a:xfrm>
            <a:off x="1684338" y="1028700"/>
            <a:ext cx="361632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zh-TW" sz="3600" b="1">
                <a:solidFill>
                  <a:schemeClr val="tx2"/>
                </a:solidFill>
                <a:latin typeface="Wingdings" pitchFamily="2" charset="2"/>
              </a:rPr>
              <a:t>¥  </a:t>
            </a:r>
            <a:r>
              <a:rPr lang="zh-TW" altLang="en-US" sz="3600" b="1">
                <a:solidFill>
                  <a:schemeClr val="tx2"/>
                </a:solidFill>
                <a:latin typeface="黑体" pitchFamily="2" charset="-122"/>
                <a:ea typeface="黑体" pitchFamily="2" charset="-122"/>
              </a:rPr>
              <a:t>不要守秘密</a:t>
            </a:r>
          </a:p>
        </p:txBody>
      </p:sp>
      <p:sp>
        <p:nvSpPr>
          <p:cNvPr id="1186820" name="Rectangle 4"/>
          <p:cNvSpPr>
            <a:spLocks noChangeArrowheads="1"/>
          </p:cNvSpPr>
          <p:nvPr/>
        </p:nvSpPr>
        <p:spPr bwMode="auto">
          <a:xfrm>
            <a:off x="1684338" y="2114550"/>
            <a:ext cx="362267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zh-TW" sz="3600" b="1">
                <a:solidFill>
                  <a:schemeClr val="tx2"/>
                </a:solidFill>
                <a:latin typeface="Wingdings" pitchFamily="2" charset="2"/>
                <a:ea typeface="黑体" pitchFamily="2" charset="-122"/>
              </a:rPr>
              <a:t>¥</a:t>
            </a:r>
            <a:r>
              <a:rPr lang="en-US" altLang="zh-TW" sz="3600" b="1">
                <a:solidFill>
                  <a:schemeClr val="tx2"/>
                </a:solidFill>
                <a:latin typeface="黑体" pitchFamily="2" charset="-122"/>
                <a:ea typeface="黑体" pitchFamily="2" charset="-122"/>
              </a:rPr>
              <a:t>  </a:t>
            </a:r>
            <a:r>
              <a:rPr lang="en-US" altLang="zh-CN" sz="3600" b="1">
                <a:solidFill>
                  <a:schemeClr val="tx2"/>
                </a:solidFill>
                <a:latin typeface="黑体" pitchFamily="2" charset="-122"/>
                <a:ea typeface="黑体" pitchFamily="2" charset="-122"/>
              </a:rPr>
              <a:t>  </a:t>
            </a:r>
            <a:r>
              <a:rPr lang="zh-TW" altLang="en-US" sz="3600" b="1">
                <a:solidFill>
                  <a:schemeClr val="tx2"/>
                </a:solidFill>
                <a:latin typeface="黑体" pitchFamily="2" charset="-122"/>
                <a:ea typeface="黑体" pitchFamily="2" charset="-122"/>
              </a:rPr>
              <a:t>不</a:t>
            </a:r>
            <a:r>
              <a:rPr lang="zh-CN" altLang="en-US" sz="3600" b="1">
                <a:solidFill>
                  <a:schemeClr val="tx2"/>
                </a:solidFill>
                <a:latin typeface="黑体" pitchFamily="2" charset="-122"/>
                <a:ea typeface="黑体" pitchFamily="2" charset="-122"/>
              </a:rPr>
              <a:t>轻易放弃</a:t>
            </a:r>
            <a:endParaRPr lang="zh-TW" altLang="en-US" sz="3600" b="1">
              <a:solidFill>
                <a:schemeClr val="tx2"/>
              </a:solidFill>
              <a:latin typeface="黑体" pitchFamily="2" charset="-122"/>
              <a:ea typeface="黑体" pitchFamily="2" charset="-122"/>
            </a:endParaRPr>
          </a:p>
        </p:txBody>
      </p:sp>
      <p:grpSp>
        <p:nvGrpSpPr>
          <p:cNvPr id="56325" name="Group 5"/>
          <p:cNvGrpSpPr>
            <a:grpSpLocks/>
          </p:cNvGrpSpPr>
          <p:nvPr/>
        </p:nvGrpSpPr>
        <p:grpSpPr bwMode="auto">
          <a:xfrm>
            <a:off x="850900" y="3706813"/>
            <a:ext cx="7804150" cy="3032125"/>
            <a:chOff x="402" y="3113"/>
            <a:chExt cx="3687" cy="2547"/>
          </a:xfrm>
        </p:grpSpPr>
        <p:sp>
          <p:nvSpPr>
            <p:cNvPr id="56326" name="Freeform 6"/>
            <p:cNvSpPr>
              <a:spLocks/>
            </p:cNvSpPr>
            <p:nvPr/>
          </p:nvSpPr>
          <p:spPr bwMode="auto">
            <a:xfrm>
              <a:off x="402" y="3113"/>
              <a:ext cx="1839" cy="2547"/>
            </a:xfrm>
            <a:custGeom>
              <a:avLst/>
              <a:gdLst>
                <a:gd name="T0" fmla="*/ 1432 w 1839"/>
                <a:gd name="T1" fmla="*/ 741 h 5093"/>
                <a:gd name="T2" fmla="*/ 1483 w 1839"/>
                <a:gd name="T3" fmla="*/ 1148 h 5093"/>
                <a:gd name="T4" fmla="*/ 1585 w 1839"/>
                <a:gd name="T5" fmla="*/ 1202 h 5093"/>
                <a:gd name="T6" fmla="*/ 1666 w 1839"/>
                <a:gd name="T7" fmla="*/ 1326 h 5093"/>
                <a:gd name="T8" fmla="*/ 1687 w 1839"/>
                <a:gd name="T9" fmla="*/ 1556 h 5093"/>
                <a:gd name="T10" fmla="*/ 1646 w 1839"/>
                <a:gd name="T11" fmla="*/ 1786 h 5093"/>
                <a:gd name="T12" fmla="*/ 1564 w 1839"/>
                <a:gd name="T13" fmla="*/ 1910 h 5093"/>
                <a:gd name="T14" fmla="*/ 1534 w 1839"/>
                <a:gd name="T15" fmla="*/ 2068 h 5093"/>
                <a:gd name="T16" fmla="*/ 1503 w 1839"/>
                <a:gd name="T17" fmla="*/ 2369 h 5093"/>
                <a:gd name="T18" fmla="*/ 1372 w 1839"/>
                <a:gd name="T19" fmla="*/ 2564 h 5093"/>
                <a:gd name="T20" fmla="*/ 1544 w 1839"/>
                <a:gd name="T21" fmla="*/ 2671 h 5093"/>
                <a:gd name="T22" fmla="*/ 1707 w 1839"/>
                <a:gd name="T23" fmla="*/ 2793 h 5093"/>
                <a:gd name="T24" fmla="*/ 1737 w 1839"/>
                <a:gd name="T25" fmla="*/ 3041 h 5093"/>
                <a:gd name="T26" fmla="*/ 1808 w 1839"/>
                <a:gd name="T27" fmla="*/ 3360 h 5093"/>
                <a:gd name="T28" fmla="*/ 1839 w 1839"/>
                <a:gd name="T29" fmla="*/ 3714 h 5093"/>
                <a:gd name="T30" fmla="*/ 1808 w 1839"/>
                <a:gd name="T31" fmla="*/ 4068 h 5093"/>
                <a:gd name="T32" fmla="*/ 1787 w 1839"/>
                <a:gd name="T33" fmla="*/ 4332 h 5093"/>
                <a:gd name="T34" fmla="*/ 1787 w 1839"/>
                <a:gd name="T35" fmla="*/ 4581 h 5093"/>
                <a:gd name="T36" fmla="*/ 1727 w 1839"/>
                <a:gd name="T37" fmla="*/ 4776 h 5093"/>
                <a:gd name="T38" fmla="*/ 1605 w 1839"/>
                <a:gd name="T39" fmla="*/ 4951 h 5093"/>
                <a:gd name="T40" fmla="*/ 1392 w 1839"/>
                <a:gd name="T41" fmla="*/ 5058 h 5093"/>
                <a:gd name="T42" fmla="*/ 1086 w 1839"/>
                <a:gd name="T43" fmla="*/ 4934 h 5093"/>
                <a:gd name="T44" fmla="*/ 976 w 1839"/>
                <a:gd name="T45" fmla="*/ 4969 h 5093"/>
                <a:gd name="T46" fmla="*/ 934 w 1839"/>
                <a:gd name="T47" fmla="*/ 5040 h 5093"/>
                <a:gd name="T48" fmla="*/ 752 w 1839"/>
                <a:gd name="T49" fmla="*/ 5093 h 5093"/>
                <a:gd name="T50" fmla="*/ 498 w 1839"/>
                <a:gd name="T51" fmla="*/ 5076 h 5093"/>
                <a:gd name="T52" fmla="*/ 285 w 1839"/>
                <a:gd name="T53" fmla="*/ 4951 h 5093"/>
                <a:gd name="T54" fmla="*/ 173 w 1839"/>
                <a:gd name="T55" fmla="*/ 4669 h 5093"/>
                <a:gd name="T56" fmla="*/ 153 w 1839"/>
                <a:gd name="T57" fmla="*/ 4280 h 5093"/>
                <a:gd name="T58" fmla="*/ 81 w 1839"/>
                <a:gd name="T59" fmla="*/ 3978 h 5093"/>
                <a:gd name="T60" fmla="*/ 81 w 1839"/>
                <a:gd name="T61" fmla="*/ 3661 h 5093"/>
                <a:gd name="T62" fmla="*/ 121 w 1839"/>
                <a:gd name="T63" fmla="*/ 3342 h 5093"/>
                <a:gd name="T64" fmla="*/ 203 w 1839"/>
                <a:gd name="T65" fmla="*/ 3077 h 5093"/>
                <a:gd name="T66" fmla="*/ 153 w 1839"/>
                <a:gd name="T67" fmla="*/ 2918 h 5093"/>
                <a:gd name="T68" fmla="*/ 275 w 1839"/>
                <a:gd name="T69" fmla="*/ 2793 h 5093"/>
                <a:gd name="T70" fmla="*/ 396 w 1839"/>
                <a:gd name="T71" fmla="*/ 2706 h 5093"/>
                <a:gd name="T72" fmla="*/ 223 w 1839"/>
                <a:gd name="T73" fmla="*/ 2511 h 5093"/>
                <a:gd name="T74" fmla="*/ 203 w 1839"/>
                <a:gd name="T75" fmla="*/ 2227 h 5093"/>
                <a:gd name="T76" fmla="*/ 81 w 1839"/>
                <a:gd name="T77" fmla="*/ 2140 h 5093"/>
                <a:gd name="T78" fmla="*/ 10 w 1839"/>
                <a:gd name="T79" fmla="*/ 1945 h 5093"/>
                <a:gd name="T80" fmla="*/ 10 w 1839"/>
                <a:gd name="T81" fmla="*/ 1751 h 5093"/>
                <a:gd name="T82" fmla="*/ 61 w 1839"/>
                <a:gd name="T83" fmla="*/ 1574 h 5093"/>
                <a:gd name="T84" fmla="*/ 111 w 1839"/>
                <a:gd name="T85" fmla="*/ 1537 h 5093"/>
                <a:gd name="T86" fmla="*/ 101 w 1839"/>
                <a:gd name="T87" fmla="*/ 1362 h 5093"/>
                <a:gd name="T88" fmla="*/ 81 w 1839"/>
                <a:gd name="T89" fmla="*/ 920 h 5093"/>
                <a:gd name="T90" fmla="*/ 121 w 1839"/>
                <a:gd name="T91" fmla="*/ 671 h 5093"/>
                <a:gd name="T92" fmla="*/ 233 w 1839"/>
                <a:gd name="T93" fmla="*/ 424 h 5093"/>
                <a:gd name="T94" fmla="*/ 426 w 1839"/>
                <a:gd name="T95" fmla="*/ 157 h 5093"/>
                <a:gd name="T96" fmla="*/ 650 w 1839"/>
                <a:gd name="T97" fmla="*/ 35 h 5093"/>
                <a:gd name="T98" fmla="*/ 894 w 1839"/>
                <a:gd name="T99" fmla="*/ 0 h 5093"/>
                <a:gd name="T100" fmla="*/ 1117 w 1839"/>
                <a:gd name="T101" fmla="*/ 70 h 5093"/>
                <a:gd name="T102" fmla="*/ 1280 w 1839"/>
                <a:gd name="T103" fmla="*/ 212 h 5093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839"/>
                <a:gd name="T157" fmla="*/ 0 h 5093"/>
                <a:gd name="T158" fmla="*/ 1839 w 1839"/>
                <a:gd name="T159" fmla="*/ 5093 h 5093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839" h="5093">
                  <a:moveTo>
                    <a:pt x="1331" y="352"/>
                  </a:moveTo>
                  <a:lnTo>
                    <a:pt x="1432" y="741"/>
                  </a:lnTo>
                  <a:lnTo>
                    <a:pt x="1463" y="937"/>
                  </a:lnTo>
                  <a:lnTo>
                    <a:pt x="1483" y="1148"/>
                  </a:lnTo>
                  <a:lnTo>
                    <a:pt x="1534" y="1167"/>
                  </a:lnTo>
                  <a:lnTo>
                    <a:pt x="1585" y="1202"/>
                  </a:lnTo>
                  <a:lnTo>
                    <a:pt x="1625" y="1255"/>
                  </a:lnTo>
                  <a:lnTo>
                    <a:pt x="1666" y="1326"/>
                  </a:lnTo>
                  <a:lnTo>
                    <a:pt x="1687" y="1432"/>
                  </a:lnTo>
                  <a:lnTo>
                    <a:pt x="1687" y="1556"/>
                  </a:lnTo>
                  <a:lnTo>
                    <a:pt x="1676" y="1679"/>
                  </a:lnTo>
                  <a:lnTo>
                    <a:pt x="1646" y="1786"/>
                  </a:lnTo>
                  <a:lnTo>
                    <a:pt x="1615" y="1856"/>
                  </a:lnTo>
                  <a:lnTo>
                    <a:pt x="1564" y="1910"/>
                  </a:lnTo>
                  <a:lnTo>
                    <a:pt x="1544" y="1980"/>
                  </a:lnTo>
                  <a:lnTo>
                    <a:pt x="1534" y="2068"/>
                  </a:lnTo>
                  <a:lnTo>
                    <a:pt x="1534" y="2227"/>
                  </a:lnTo>
                  <a:lnTo>
                    <a:pt x="1503" y="2369"/>
                  </a:lnTo>
                  <a:lnTo>
                    <a:pt x="1442" y="2475"/>
                  </a:lnTo>
                  <a:lnTo>
                    <a:pt x="1372" y="2564"/>
                  </a:lnTo>
                  <a:lnTo>
                    <a:pt x="1453" y="2634"/>
                  </a:lnTo>
                  <a:lnTo>
                    <a:pt x="1544" y="2671"/>
                  </a:lnTo>
                  <a:lnTo>
                    <a:pt x="1625" y="2723"/>
                  </a:lnTo>
                  <a:lnTo>
                    <a:pt x="1707" y="2793"/>
                  </a:lnTo>
                  <a:lnTo>
                    <a:pt x="1687" y="2883"/>
                  </a:lnTo>
                  <a:lnTo>
                    <a:pt x="1737" y="3041"/>
                  </a:lnTo>
                  <a:lnTo>
                    <a:pt x="1777" y="3200"/>
                  </a:lnTo>
                  <a:lnTo>
                    <a:pt x="1808" y="3360"/>
                  </a:lnTo>
                  <a:lnTo>
                    <a:pt x="1839" y="3537"/>
                  </a:lnTo>
                  <a:lnTo>
                    <a:pt x="1839" y="3714"/>
                  </a:lnTo>
                  <a:lnTo>
                    <a:pt x="1829" y="3891"/>
                  </a:lnTo>
                  <a:lnTo>
                    <a:pt x="1808" y="4068"/>
                  </a:lnTo>
                  <a:lnTo>
                    <a:pt x="1757" y="4227"/>
                  </a:lnTo>
                  <a:lnTo>
                    <a:pt x="1787" y="4332"/>
                  </a:lnTo>
                  <a:lnTo>
                    <a:pt x="1797" y="4457"/>
                  </a:lnTo>
                  <a:lnTo>
                    <a:pt x="1787" y="4581"/>
                  </a:lnTo>
                  <a:lnTo>
                    <a:pt x="1757" y="4686"/>
                  </a:lnTo>
                  <a:lnTo>
                    <a:pt x="1727" y="4776"/>
                  </a:lnTo>
                  <a:lnTo>
                    <a:pt x="1697" y="4846"/>
                  </a:lnTo>
                  <a:lnTo>
                    <a:pt x="1605" y="4951"/>
                  </a:lnTo>
                  <a:lnTo>
                    <a:pt x="1503" y="5023"/>
                  </a:lnTo>
                  <a:lnTo>
                    <a:pt x="1392" y="5058"/>
                  </a:lnTo>
                  <a:lnTo>
                    <a:pt x="1240" y="5005"/>
                  </a:lnTo>
                  <a:lnTo>
                    <a:pt x="1086" y="4934"/>
                  </a:lnTo>
                  <a:lnTo>
                    <a:pt x="1036" y="4969"/>
                  </a:lnTo>
                  <a:lnTo>
                    <a:pt x="976" y="4969"/>
                  </a:lnTo>
                  <a:lnTo>
                    <a:pt x="955" y="5023"/>
                  </a:lnTo>
                  <a:lnTo>
                    <a:pt x="934" y="5040"/>
                  </a:lnTo>
                  <a:lnTo>
                    <a:pt x="874" y="5058"/>
                  </a:lnTo>
                  <a:lnTo>
                    <a:pt x="752" y="5093"/>
                  </a:lnTo>
                  <a:lnTo>
                    <a:pt x="620" y="5093"/>
                  </a:lnTo>
                  <a:lnTo>
                    <a:pt x="498" y="5076"/>
                  </a:lnTo>
                  <a:lnTo>
                    <a:pt x="375" y="5023"/>
                  </a:lnTo>
                  <a:lnTo>
                    <a:pt x="285" y="4951"/>
                  </a:lnTo>
                  <a:lnTo>
                    <a:pt x="223" y="4828"/>
                  </a:lnTo>
                  <a:lnTo>
                    <a:pt x="173" y="4669"/>
                  </a:lnTo>
                  <a:lnTo>
                    <a:pt x="142" y="4509"/>
                  </a:lnTo>
                  <a:lnTo>
                    <a:pt x="153" y="4280"/>
                  </a:lnTo>
                  <a:lnTo>
                    <a:pt x="111" y="4138"/>
                  </a:lnTo>
                  <a:lnTo>
                    <a:pt x="81" y="3978"/>
                  </a:lnTo>
                  <a:lnTo>
                    <a:pt x="71" y="3821"/>
                  </a:lnTo>
                  <a:lnTo>
                    <a:pt x="81" y="3661"/>
                  </a:lnTo>
                  <a:lnTo>
                    <a:pt x="91" y="3502"/>
                  </a:lnTo>
                  <a:lnTo>
                    <a:pt x="121" y="3342"/>
                  </a:lnTo>
                  <a:lnTo>
                    <a:pt x="153" y="3200"/>
                  </a:lnTo>
                  <a:lnTo>
                    <a:pt x="203" y="3077"/>
                  </a:lnTo>
                  <a:lnTo>
                    <a:pt x="173" y="2971"/>
                  </a:lnTo>
                  <a:lnTo>
                    <a:pt x="153" y="2918"/>
                  </a:lnTo>
                  <a:lnTo>
                    <a:pt x="142" y="2865"/>
                  </a:lnTo>
                  <a:lnTo>
                    <a:pt x="275" y="2793"/>
                  </a:lnTo>
                  <a:lnTo>
                    <a:pt x="335" y="2758"/>
                  </a:lnTo>
                  <a:lnTo>
                    <a:pt x="396" y="2706"/>
                  </a:lnTo>
                  <a:lnTo>
                    <a:pt x="275" y="2581"/>
                  </a:lnTo>
                  <a:lnTo>
                    <a:pt x="223" y="2511"/>
                  </a:lnTo>
                  <a:lnTo>
                    <a:pt x="203" y="2387"/>
                  </a:lnTo>
                  <a:lnTo>
                    <a:pt x="203" y="2227"/>
                  </a:lnTo>
                  <a:lnTo>
                    <a:pt x="142" y="2192"/>
                  </a:lnTo>
                  <a:lnTo>
                    <a:pt x="81" y="2140"/>
                  </a:lnTo>
                  <a:lnTo>
                    <a:pt x="41" y="2050"/>
                  </a:lnTo>
                  <a:lnTo>
                    <a:pt x="10" y="1945"/>
                  </a:lnTo>
                  <a:lnTo>
                    <a:pt x="0" y="1838"/>
                  </a:lnTo>
                  <a:lnTo>
                    <a:pt x="10" y="1751"/>
                  </a:lnTo>
                  <a:lnTo>
                    <a:pt x="31" y="1661"/>
                  </a:lnTo>
                  <a:lnTo>
                    <a:pt x="61" y="1574"/>
                  </a:lnTo>
                  <a:lnTo>
                    <a:pt x="91" y="1556"/>
                  </a:lnTo>
                  <a:lnTo>
                    <a:pt x="111" y="1537"/>
                  </a:lnTo>
                  <a:lnTo>
                    <a:pt x="111" y="1449"/>
                  </a:lnTo>
                  <a:lnTo>
                    <a:pt x="101" y="1362"/>
                  </a:lnTo>
                  <a:lnTo>
                    <a:pt x="81" y="1290"/>
                  </a:lnTo>
                  <a:lnTo>
                    <a:pt x="81" y="920"/>
                  </a:lnTo>
                  <a:lnTo>
                    <a:pt x="101" y="741"/>
                  </a:lnTo>
                  <a:lnTo>
                    <a:pt x="121" y="671"/>
                  </a:lnTo>
                  <a:lnTo>
                    <a:pt x="153" y="582"/>
                  </a:lnTo>
                  <a:lnTo>
                    <a:pt x="233" y="424"/>
                  </a:lnTo>
                  <a:lnTo>
                    <a:pt x="325" y="282"/>
                  </a:lnTo>
                  <a:lnTo>
                    <a:pt x="426" y="157"/>
                  </a:lnTo>
                  <a:lnTo>
                    <a:pt x="538" y="87"/>
                  </a:lnTo>
                  <a:lnTo>
                    <a:pt x="650" y="35"/>
                  </a:lnTo>
                  <a:lnTo>
                    <a:pt x="772" y="0"/>
                  </a:lnTo>
                  <a:lnTo>
                    <a:pt x="894" y="0"/>
                  </a:lnTo>
                  <a:lnTo>
                    <a:pt x="1016" y="35"/>
                  </a:lnTo>
                  <a:lnTo>
                    <a:pt x="1117" y="70"/>
                  </a:lnTo>
                  <a:lnTo>
                    <a:pt x="1198" y="122"/>
                  </a:lnTo>
                  <a:lnTo>
                    <a:pt x="1280" y="212"/>
                  </a:lnTo>
                  <a:lnTo>
                    <a:pt x="1331" y="35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27" name="Freeform 7"/>
            <p:cNvSpPr>
              <a:spLocks/>
            </p:cNvSpPr>
            <p:nvPr/>
          </p:nvSpPr>
          <p:spPr bwMode="auto">
            <a:xfrm>
              <a:off x="2089" y="3113"/>
              <a:ext cx="2000" cy="2520"/>
            </a:xfrm>
            <a:custGeom>
              <a:avLst/>
              <a:gdLst>
                <a:gd name="T0" fmla="*/ 1523 w 2000"/>
                <a:gd name="T1" fmla="*/ 212 h 5040"/>
                <a:gd name="T2" fmla="*/ 1594 w 2000"/>
                <a:gd name="T3" fmla="*/ 441 h 5040"/>
                <a:gd name="T4" fmla="*/ 1614 w 2000"/>
                <a:gd name="T5" fmla="*/ 795 h 5040"/>
                <a:gd name="T6" fmla="*/ 1676 w 2000"/>
                <a:gd name="T7" fmla="*/ 813 h 5040"/>
                <a:gd name="T8" fmla="*/ 1777 w 2000"/>
                <a:gd name="T9" fmla="*/ 813 h 5040"/>
                <a:gd name="T10" fmla="*/ 1838 w 2000"/>
                <a:gd name="T11" fmla="*/ 706 h 5040"/>
                <a:gd name="T12" fmla="*/ 1868 w 2000"/>
                <a:gd name="T13" fmla="*/ 636 h 5040"/>
                <a:gd name="T14" fmla="*/ 1930 w 2000"/>
                <a:gd name="T15" fmla="*/ 653 h 5040"/>
                <a:gd name="T16" fmla="*/ 1980 w 2000"/>
                <a:gd name="T17" fmla="*/ 741 h 5040"/>
                <a:gd name="T18" fmla="*/ 1980 w 2000"/>
                <a:gd name="T19" fmla="*/ 920 h 5040"/>
                <a:gd name="T20" fmla="*/ 1888 w 2000"/>
                <a:gd name="T21" fmla="*/ 972 h 5040"/>
                <a:gd name="T22" fmla="*/ 1838 w 2000"/>
                <a:gd name="T23" fmla="*/ 937 h 5040"/>
                <a:gd name="T24" fmla="*/ 1686 w 2000"/>
                <a:gd name="T25" fmla="*/ 866 h 5040"/>
                <a:gd name="T26" fmla="*/ 1584 w 2000"/>
                <a:gd name="T27" fmla="*/ 955 h 5040"/>
                <a:gd name="T28" fmla="*/ 1594 w 2000"/>
                <a:gd name="T29" fmla="*/ 1272 h 5040"/>
                <a:gd name="T30" fmla="*/ 1614 w 2000"/>
                <a:gd name="T31" fmla="*/ 1679 h 5040"/>
                <a:gd name="T32" fmla="*/ 1635 w 2000"/>
                <a:gd name="T33" fmla="*/ 1856 h 5040"/>
                <a:gd name="T34" fmla="*/ 1564 w 2000"/>
                <a:gd name="T35" fmla="*/ 2068 h 5040"/>
                <a:gd name="T36" fmla="*/ 1482 w 2000"/>
                <a:gd name="T37" fmla="*/ 2140 h 5040"/>
                <a:gd name="T38" fmla="*/ 1462 w 2000"/>
                <a:gd name="T39" fmla="*/ 2404 h 5040"/>
                <a:gd name="T40" fmla="*/ 1381 w 2000"/>
                <a:gd name="T41" fmla="*/ 2634 h 5040"/>
                <a:gd name="T42" fmla="*/ 1472 w 2000"/>
                <a:gd name="T43" fmla="*/ 2830 h 5040"/>
                <a:gd name="T44" fmla="*/ 1614 w 2000"/>
                <a:gd name="T45" fmla="*/ 3218 h 5040"/>
                <a:gd name="T46" fmla="*/ 1716 w 2000"/>
                <a:gd name="T47" fmla="*/ 3626 h 5040"/>
                <a:gd name="T48" fmla="*/ 1757 w 2000"/>
                <a:gd name="T49" fmla="*/ 4068 h 5040"/>
                <a:gd name="T50" fmla="*/ 1736 w 2000"/>
                <a:gd name="T51" fmla="*/ 4367 h 5040"/>
                <a:gd name="T52" fmla="*/ 1655 w 2000"/>
                <a:gd name="T53" fmla="*/ 4422 h 5040"/>
                <a:gd name="T54" fmla="*/ 1564 w 2000"/>
                <a:gd name="T55" fmla="*/ 4599 h 5040"/>
                <a:gd name="T56" fmla="*/ 1411 w 2000"/>
                <a:gd name="T57" fmla="*/ 4846 h 5040"/>
                <a:gd name="T58" fmla="*/ 1147 w 2000"/>
                <a:gd name="T59" fmla="*/ 5005 h 5040"/>
                <a:gd name="T60" fmla="*/ 771 w 2000"/>
                <a:gd name="T61" fmla="*/ 5040 h 5040"/>
                <a:gd name="T62" fmla="*/ 477 w 2000"/>
                <a:gd name="T63" fmla="*/ 4951 h 5040"/>
                <a:gd name="T64" fmla="*/ 274 w 2000"/>
                <a:gd name="T65" fmla="*/ 4776 h 5040"/>
                <a:gd name="T66" fmla="*/ 192 w 2000"/>
                <a:gd name="T67" fmla="*/ 4616 h 5040"/>
                <a:gd name="T68" fmla="*/ 182 w 2000"/>
                <a:gd name="T69" fmla="*/ 4350 h 5040"/>
                <a:gd name="T70" fmla="*/ 243 w 2000"/>
                <a:gd name="T71" fmla="*/ 4103 h 5040"/>
                <a:gd name="T72" fmla="*/ 212 w 2000"/>
                <a:gd name="T73" fmla="*/ 3961 h 5040"/>
                <a:gd name="T74" fmla="*/ 264 w 2000"/>
                <a:gd name="T75" fmla="*/ 3803 h 5040"/>
                <a:gd name="T76" fmla="*/ 354 w 2000"/>
                <a:gd name="T77" fmla="*/ 3626 h 5040"/>
                <a:gd name="T78" fmla="*/ 366 w 2000"/>
                <a:gd name="T79" fmla="*/ 3342 h 5040"/>
                <a:gd name="T80" fmla="*/ 406 w 2000"/>
                <a:gd name="T81" fmla="*/ 3023 h 5040"/>
                <a:gd name="T82" fmla="*/ 354 w 2000"/>
                <a:gd name="T83" fmla="*/ 2811 h 5040"/>
                <a:gd name="T84" fmla="*/ 182 w 2000"/>
                <a:gd name="T85" fmla="*/ 2599 h 5040"/>
                <a:gd name="T86" fmla="*/ 142 w 2000"/>
                <a:gd name="T87" fmla="*/ 2422 h 5040"/>
                <a:gd name="T88" fmla="*/ 142 w 2000"/>
                <a:gd name="T89" fmla="*/ 2317 h 5040"/>
                <a:gd name="T90" fmla="*/ 100 w 2000"/>
                <a:gd name="T91" fmla="*/ 2262 h 5040"/>
                <a:gd name="T92" fmla="*/ 30 w 2000"/>
                <a:gd name="T93" fmla="*/ 2175 h 5040"/>
                <a:gd name="T94" fmla="*/ 0 w 2000"/>
                <a:gd name="T95" fmla="*/ 2015 h 5040"/>
                <a:gd name="T96" fmla="*/ 40 w 2000"/>
                <a:gd name="T97" fmla="*/ 1803 h 5040"/>
                <a:gd name="T98" fmla="*/ 60 w 2000"/>
                <a:gd name="T99" fmla="*/ 1519 h 5040"/>
                <a:gd name="T100" fmla="*/ 20 w 2000"/>
                <a:gd name="T101" fmla="*/ 1148 h 5040"/>
                <a:gd name="T102" fmla="*/ 60 w 2000"/>
                <a:gd name="T103" fmla="*/ 972 h 5040"/>
                <a:gd name="T104" fmla="*/ 304 w 2000"/>
                <a:gd name="T105" fmla="*/ 476 h 5040"/>
                <a:gd name="T106" fmla="*/ 609 w 2000"/>
                <a:gd name="T107" fmla="*/ 140 h 5040"/>
                <a:gd name="T108" fmla="*/ 731 w 2000"/>
                <a:gd name="T109" fmla="*/ 87 h 5040"/>
                <a:gd name="T110" fmla="*/ 955 w 2000"/>
                <a:gd name="T111" fmla="*/ 87 h 5040"/>
                <a:gd name="T112" fmla="*/ 1056 w 2000"/>
                <a:gd name="T113" fmla="*/ 17 h 5040"/>
                <a:gd name="T114" fmla="*/ 1279 w 2000"/>
                <a:gd name="T115" fmla="*/ 17 h 5040"/>
                <a:gd name="T116" fmla="*/ 1482 w 2000"/>
                <a:gd name="T117" fmla="*/ 140 h 5040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2000"/>
                <a:gd name="T178" fmla="*/ 0 h 5040"/>
                <a:gd name="T179" fmla="*/ 2000 w 2000"/>
                <a:gd name="T180" fmla="*/ 5040 h 5040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2000" h="5040">
                  <a:moveTo>
                    <a:pt x="1482" y="140"/>
                  </a:moveTo>
                  <a:lnTo>
                    <a:pt x="1523" y="212"/>
                  </a:lnTo>
                  <a:lnTo>
                    <a:pt x="1554" y="282"/>
                  </a:lnTo>
                  <a:lnTo>
                    <a:pt x="1594" y="441"/>
                  </a:lnTo>
                  <a:lnTo>
                    <a:pt x="1614" y="618"/>
                  </a:lnTo>
                  <a:lnTo>
                    <a:pt x="1614" y="795"/>
                  </a:lnTo>
                  <a:lnTo>
                    <a:pt x="1645" y="813"/>
                  </a:lnTo>
                  <a:lnTo>
                    <a:pt x="1676" y="813"/>
                  </a:lnTo>
                  <a:lnTo>
                    <a:pt x="1747" y="813"/>
                  </a:lnTo>
                  <a:lnTo>
                    <a:pt x="1777" y="813"/>
                  </a:lnTo>
                  <a:lnTo>
                    <a:pt x="1798" y="778"/>
                  </a:lnTo>
                  <a:lnTo>
                    <a:pt x="1838" y="706"/>
                  </a:lnTo>
                  <a:lnTo>
                    <a:pt x="1848" y="671"/>
                  </a:lnTo>
                  <a:lnTo>
                    <a:pt x="1868" y="636"/>
                  </a:lnTo>
                  <a:lnTo>
                    <a:pt x="1898" y="636"/>
                  </a:lnTo>
                  <a:lnTo>
                    <a:pt x="1930" y="653"/>
                  </a:lnTo>
                  <a:lnTo>
                    <a:pt x="1960" y="688"/>
                  </a:lnTo>
                  <a:lnTo>
                    <a:pt x="1980" y="741"/>
                  </a:lnTo>
                  <a:lnTo>
                    <a:pt x="2000" y="866"/>
                  </a:lnTo>
                  <a:lnTo>
                    <a:pt x="1980" y="920"/>
                  </a:lnTo>
                  <a:lnTo>
                    <a:pt x="1940" y="972"/>
                  </a:lnTo>
                  <a:lnTo>
                    <a:pt x="1888" y="972"/>
                  </a:lnTo>
                  <a:lnTo>
                    <a:pt x="1858" y="955"/>
                  </a:lnTo>
                  <a:lnTo>
                    <a:pt x="1838" y="937"/>
                  </a:lnTo>
                  <a:lnTo>
                    <a:pt x="1808" y="848"/>
                  </a:lnTo>
                  <a:lnTo>
                    <a:pt x="1686" y="866"/>
                  </a:lnTo>
                  <a:lnTo>
                    <a:pt x="1624" y="883"/>
                  </a:lnTo>
                  <a:lnTo>
                    <a:pt x="1584" y="955"/>
                  </a:lnTo>
                  <a:lnTo>
                    <a:pt x="1604" y="1113"/>
                  </a:lnTo>
                  <a:lnTo>
                    <a:pt x="1594" y="1272"/>
                  </a:lnTo>
                  <a:lnTo>
                    <a:pt x="1584" y="1609"/>
                  </a:lnTo>
                  <a:lnTo>
                    <a:pt x="1614" y="1679"/>
                  </a:lnTo>
                  <a:lnTo>
                    <a:pt x="1624" y="1768"/>
                  </a:lnTo>
                  <a:lnTo>
                    <a:pt x="1635" y="1856"/>
                  </a:lnTo>
                  <a:lnTo>
                    <a:pt x="1624" y="1945"/>
                  </a:lnTo>
                  <a:lnTo>
                    <a:pt x="1564" y="2068"/>
                  </a:lnTo>
                  <a:lnTo>
                    <a:pt x="1523" y="2122"/>
                  </a:lnTo>
                  <a:lnTo>
                    <a:pt x="1482" y="2140"/>
                  </a:lnTo>
                  <a:lnTo>
                    <a:pt x="1482" y="2262"/>
                  </a:lnTo>
                  <a:lnTo>
                    <a:pt x="1462" y="2404"/>
                  </a:lnTo>
                  <a:lnTo>
                    <a:pt x="1432" y="2529"/>
                  </a:lnTo>
                  <a:lnTo>
                    <a:pt x="1381" y="2634"/>
                  </a:lnTo>
                  <a:lnTo>
                    <a:pt x="1381" y="2652"/>
                  </a:lnTo>
                  <a:lnTo>
                    <a:pt x="1472" y="2830"/>
                  </a:lnTo>
                  <a:lnTo>
                    <a:pt x="1554" y="3023"/>
                  </a:lnTo>
                  <a:lnTo>
                    <a:pt x="1614" y="3218"/>
                  </a:lnTo>
                  <a:lnTo>
                    <a:pt x="1666" y="3412"/>
                  </a:lnTo>
                  <a:lnTo>
                    <a:pt x="1716" y="3626"/>
                  </a:lnTo>
                  <a:lnTo>
                    <a:pt x="1736" y="3838"/>
                  </a:lnTo>
                  <a:lnTo>
                    <a:pt x="1757" y="4068"/>
                  </a:lnTo>
                  <a:lnTo>
                    <a:pt x="1757" y="4297"/>
                  </a:lnTo>
                  <a:lnTo>
                    <a:pt x="1736" y="4367"/>
                  </a:lnTo>
                  <a:lnTo>
                    <a:pt x="1696" y="4385"/>
                  </a:lnTo>
                  <a:lnTo>
                    <a:pt x="1655" y="4422"/>
                  </a:lnTo>
                  <a:lnTo>
                    <a:pt x="1604" y="4457"/>
                  </a:lnTo>
                  <a:lnTo>
                    <a:pt x="1564" y="4599"/>
                  </a:lnTo>
                  <a:lnTo>
                    <a:pt x="1492" y="4741"/>
                  </a:lnTo>
                  <a:lnTo>
                    <a:pt x="1411" y="4846"/>
                  </a:lnTo>
                  <a:lnTo>
                    <a:pt x="1330" y="4934"/>
                  </a:lnTo>
                  <a:lnTo>
                    <a:pt x="1147" y="5005"/>
                  </a:lnTo>
                  <a:lnTo>
                    <a:pt x="965" y="5040"/>
                  </a:lnTo>
                  <a:lnTo>
                    <a:pt x="771" y="5040"/>
                  </a:lnTo>
                  <a:lnTo>
                    <a:pt x="588" y="4988"/>
                  </a:lnTo>
                  <a:lnTo>
                    <a:pt x="477" y="4951"/>
                  </a:lnTo>
                  <a:lnTo>
                    <a:pt x="366" y="4881"/>
                  </a:lnTo>
                  <a:lnTo>
                    <a:pt x="274" y="4776"/>
                  </a:lnTo>
                  <a:lnTo>
                    <a:pt x="232" y="4704"/>
                  </a:lnTo>
                  <a:lnTo>
                    <a:pt x="192" y="4616"/>
                  </a:lnTo>
                  <a:lnTo>
                    <a:pt x="172" y="4474"/>
                  </a:lnTo>
                  <a:lnTo>
                    <a:pt x="182" y="4350"/>
                  </a:lnTo>
                  <a:lnTo>
                    <a:pt x="202" y="4210"/>
                  </a:lnTo>
                  <a:lnTo>
                    <a:pt x="243" y="4103"/>
                  </a:lnTo>
                  <a:lnTo>
                    <a:pt x="222" y="4013"/>
                  </a:lnTo>
                  <a:lnTo>
                    <a:pt x="212" y="3961"/>
                  </a:lnTo>
                  <a:lnTo>
                    <a:pt x="212" y="3891"/>
                  </a:lnTo>
                  <a:lnTo>
                    <a:pt x="264" y="3803"/>
                  </a:lnTo>
                  <a:lnTo>
                    <a:pt x="314" y="3714"/>
                  </a:lnTo>
                  <a:lnTo>
                    <a:pt x="354" y="3626"/>
                  </a:lnTo>
                  <a:lnTo>
                    <a:pt x="366" y="3502"/>
                  </a:lnTo>
                  <a:lnTo>
                    <a:pt x="366" y="3342"/>
                  </a:lnTo>
                  <a:lnTo>
                    <a:pt x="376" y="3165"/>
                  </a:lnTo>
                  <a:lnTo>
                    <a:pt x="406" y="3023"/>
                  </a:lnTo>
                  <a:lnTo>
                    <a:pt x="446" y="2883"/>
                  </a:lnTo>
                  <a:lnTo>
                    <a:pt x="354" y="2811"/>
                  </a:lnTo>
                  <a:lnTo>
                    <a:pt x="264" y="2723"/>
                  </a:lnTo>
                  <a:lnTo>
                    <a:pt x="182" y="2599"/>
                  </a:lnTo>
                  <a:lnTo>
                    <a:pt x="152" y="2511"/>
                  </a:lnTo>
                  <a:lnTo>
                    <a:pt x="142" y="2422"/>
                  </a:lnTo>
                  <a:lnTo>
                    <a:pt x="152" y="2369"/>
                  </a:lnTo>
                  <a:lnTo>
                    <a:pt x="142" y="2317"/>
                  </a:lnTo>
                  <a:lnTo>
                    <a:pt x="132" y="2282"/>
                  </a:lnTo>
                  <a:lnTo>
                    <a:pt x="100" y="2262"/>
                  </a:lnTo>
                  <a:lnTo>
                    <a:pt x="50" y="2210"/>
                  </a:lnTo>
                  <a:lnTo>
                    <a:pt x="30" y="2175"/>
                  </a:lnTo>
                  <a:lnTo>
                    <a:pt x="20" y="2122"/>
                  </a:lnTo>
                  <a:lnTo>
                    <a:pt x="0" y="2015"/>
                  </a:lnTo>
                  <a:lnTo>
                    <a:pt x="10" y="1910"/>
                  </a:lnTo>
                  <a:lnTo>
                    <a:pt x="40" y="1803"/>
                  </a:lnTo>
                  <a:lnTo>
                    <a:pt x="70" y="1696"/>
                  </a:lnTo>
                  <a:lnTo>
                    <a:pt x="60" y="1519"/>
                  </a:lnTo>
                  <a:lnTo>
                    <a:pt x="30" y="1326"/>
                  </a:lnTo>
                  <a:lnTo>
                    <a:pt x="20" y="1148"/>
                  </a:lnTo>
                  <a:lnTo>
                    <a:pt x="30" y="1060"/>
                  </a:lnTo>
                  <a:lnTo>
                    <a:pt x="60" y="972"/>
                  </a:lnTo>
                  <a:lnTo>
                    <a:pt x="172" y="706"/>
                  </a:lnTo>
                  <a:lnTo>
                    <a:pt x="304" y="476"/>
                  </a:lnTo>
                  <a:lnTo>
                    <a:pt x="456" y="282"/>
                  </a:lnTo>
                  <a:lnTo>
                    <a:pt x="609" y="140"/>
                  </a:lnTo>
                  <a:lnTo>
                    <a:pt x="670" y="105"/>
                  </a:lnTo>
                  <a:lnTo>
                    <a:pt x="731" y="87"/>
                  </a:lnTo>
                  <a:lnTo>
                    <a:pt x="843" y="87"/>
                  </a:lnTo>
                  <a:lnTo>
                    <a:pt x="955" y="87"/>
                  </a:lnTo>
                  <a:lnTo>
                    <a:pt x="1005" y="52"/>
                  </a:lnTo>
                  <a:lnTo>
                    <a:pt x="1056" y="17"/>
                  </a:lnTo>
                  <a:lnTo>
                    <a:pt x="1167" y="0"/>
                  </a:lnTo>
                  <a:lnTo>
                    <a:pt x="1279" y="17"/>
                  </a:lnTo>
                  <a:lnTo>
                    <a:pt x="1381" y="70"/>
                  </a:lnTo>
                  <a:lnTo>
                    <a:pt x="1482" y="14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28" name="Freeform 8"/>
            <p:cNvSpPr>
              <a:spLocks/>
            </p:cNvSpPr>
            <p:nvPr/>
          </p:nvSpPr>
          <p:spPr bwMode="auto">
            <a:xfrm>
              <a:off x="615" y="3139"/>
              <a:ext cx="1169" cy="849"/>
            </a:xfrm>
            <a:custGeom>
              <a:avLst/>
              <a:gdLst>
                <a:gd name="T0" fmla="*/ 904 w 1169"/>
                <a:gd name="T1" fmla="*/ 337 h 1699"/>
                <a:gd name="T2" fmla="*/ 833 w 1169"/>
                <a:gd name="T3" fmla="*/ 424 h 1699"/>
                <a:gd name="T4" fmla="*/ 915 w 1169"/>
                <a:gd name="T5" fmla="*/ 530 h 1699"/>
                <a:gd name="T6" fmla="*/ 955 w 1169"/>
                <a:gd name="T7" fmla="*/ 654 h 1699"/>
                <a:gd name="T8" fmla="*/ 1037 w 1169"/>
                <a:gd name="T9" fmla="*/ 743 h 1699"/>
                <a:gd name="T10" fmla="*/ 813 w 1169"/>
                <a:gd name="T11" fmla="*/ 672 h 1699"/>
                <a:gd name="T12" fmla="*/ 742 w 1169"/>
                <a:gd name="T13" fmla="*/ 761 h 1699"/>
                <a:gd name="T14" fmla="*/ 671 w 1169"/>
                <a:gd name="T15" fmla="*/ 1043 h 1699"/>
                <a:gd name="T16" fmla="*/ 711 w 1169"/>
                <a:gd name="T17" fmla="*/ 1150 h 1699"/>
                <a:gd name="T18" fmla="*/ 803 w 1169"/>
                <a:gd name="T19" fmla="*/ 1115 h 1699"/>
                <a:gd name="T20" fmla="*/ 853 w 1169"/>
                <a:gd name="T21" fmla="*/ 1238 h 1699"/>
                <a:gd name="T22" fmla="*/ 915 w 1169"/>
                <a:gd name="T23" fmla="*/ 1255 h 1699"/>
                <a:gd name="T24" fmla="*/ 995 w 1169"/>
                <a:gd name="T25" fmla="*/ 1168 h 1699"/>
                <a:gd name="T26" fmla="*/ 1047 w 1169"/>
                <a:gd name="T27" fmla="*/ 1203 h 1699"/>
                <a:gd name="T28" fmla="*/ 1087 w 1169"/>
                <a:gd name="T29" fmla="*/ 1255 h 1699"/>
                <a:gd name="T30" fmla="*/ 1149 w 1169"/>
                <a:gd name="T31" fmla="*/ 1238 h 1699"/>
                <a:gd name="T32" fmla="*/ 1077 w 1169"/>
                <a:gd name="T33" fmla="*/ 1362 h 1699"/>
                <a:gd name="T34" fmla="*/ 945 w 1169"/>
                <a:gd name="T35" fmla="*/ 1380 h 1699"/>
                <a:gd name="T36" fmla="*/ 803 w 1169"/>
                <a:gd name="T37" fmla="*/ 1238 h 1699"/>
                <a:gd name="T38" fmla="*/ 711 w 1169"/>
                <a:gd name="T39" fmla="*/ 1292 h 1699"/>
                <a:gd name="T40" fmla="*/ 641 w 1169"/>
                <a:gd name="T41" fmla="*/ 1415 h 1699"/>
                <a:gd name="T42" fmla="*/ 579 w 1169"/>
                <a:gd name="T43" fmla="*/ 1397 h 1699"/>
                <a:gd name="T44" fmla="*/ 437 w 1169"/>
                <a:gd name="T45" fmla="*/ 1380 h 1699"/>
                <a:gd name="T46" fmla="*/ 325 w 1169"/>
                <a:gd name="T47" fmla="*/ 1467 h 1699"/>
                <a:gd name="T48" fmla="*/ 274 w 1169"/>
                <a:gd name="T49" fmla="*/ 1699 h 1699"/>
                <a:gd name="T50" fmla="*/ 0 w 1169"/>
                <a:gd name="T51" fmla="*/ 1592 h 1699"/>
                <a:gd name="T52" fmla="*/ 102 w 1169"/>
                <a:gd name="T53" fmla="*/ 1522 h 1699"/>
                <a:gd name="T54" fmla="*/ 132 w 1169"/>
                <a:gd name="T55" fmla="*/ 1592 h 1699"/>
                <a:gd name="T56" fmla="*/ 213 w 1169"/>
                <a:gd name="T57" fmla="*/ 1504 h 1699"/>
                <a:gd name="T58" fmla="*/ 274 w 1169"/>
                <a:gd name="T59" fmla="*/ 1345 h 1699"/>
                <a:gd name="T60" fmla="*/ 325 w 1169"/>
                <a:gd name="T61" fmla="*/ 1380 h 1699"/>
                <a:gd name="T62" fmla="*/ 376 w 1169"/>
                <a:gd name="T63" fmla="*/ 1274 h 1699"/>
                <a:gd name="T64" fmla="*/ 427 w 1169"/>
                <a:gd name="T65" fmla="*/ 1238 h 1699"/>
                <a:gd name="T66" fmla="*/ 427 w 1169"/>
                <a:gd name="T67" fmla="*/ 1168 h 1699"/>
                <a:gd name="T68" fmla="*/ 336 w 1169"/>
                <a:gd name="T69" fmla="*/ 973 h 1699"/>
                <a:gd name="T70" fmla="*/ 213 w 1169"/>
                <a:gd name="T71" fmla="*/ 868 h 1699"/>
                <a:gd name="T72" fmla="*/ 112 w 1169"/>
                <a:gd name="T73" fmla="*/ 796 h 1699"/>
                <a:gd name="T74" fmla="*/ 203 w 1169"/>
                <a:gd name="T75" fmla="*/ 495 h 1699"/>
                <a:gd name="T76" fmla="*/ 112 w 1169"/>
                <a:gd name="T77" fmla="*/ 495 h 1699"/>
                <a:gd name="T78" fmla="*/ 20 w 1169"/>
                <a:gd name="T79" fmla="*/ 584 h 1699"/>
                <a:gd name="T80" fmla="*/ 82 w 1169"/>
                <a:gd name="T81" fmla="*/ 389 h 1699"/>
                <a:gd name="T82" fmla="*/ 142 w 1169"/>
                <a:gd name="T83" fmla="*/ 265 h 1699"/>
                <a:gd name="T84" fmla="*/ 366 w 1169"/>
                <a:gd name="T85" fmla="*/ 53 h 1699"/>
                <a:gd name="T86" fmla="*/ 711 w 1169"/>
                <a:gd name="T87" fmla="*/ 35 h 1699"/>
                <a:gd name="T88" fmla="*/ 873 w 1169"/>
                <a:gd name="T89" fmla="*/ 88 h 1699"/>
                <a:gd name="T90" fmla="*/ 975 w 1169"/>
                <a:gd name="T91" fmla="*/ 212 h 1699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169"/>
                <a:gd name="T139" fmla="*/ 0 h 1699"/>
                <a:gd name="T140" fmla="*/ 1169 w 1169"/>
                <a:gd name="T141" fmla="*/ 1699 h 1699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169" h="1699">
                  <a:moveTo>
                    <a:pt x="995" y="282"/>
                  </a:moveTo>
                  <a:lnTo>
                    <a:pt x="904" y="337"/>
                  </a:lnTo>
                  <a:lnTo>
                    <a:pt x="863" y="372"/>
                  </a:lnTo>
                  <a:lnTo>
                    <a:pt x="833" y="424"/>
                  </a:lnTo>
                  <a:lnTo>
                    <a:pt x="965" y="512"/>
                  </a:lnTo>
                  <a:lnTo>
                    <a:pt x="915" y="530"/>
                  </a:lnTo>
                  <a:lnTo>
                    <a:pt x="873" y="601"/>
                  </a:lnTo>
                  <a:lnTo>
                    <a:pt x="955" y="654"/>
                  </a:lnTo>
                  <a:lnTo>
                    <a:pt x="995" y="689"/>
                  </a:lnTo>
                  <a:lnTo>
                    <a:pt x="1037" y="743"/>
                  </a:lnTo>
                  <a:lnTo>
                    <a:pt x="884" y="672"/>
                  </a:lnTo>
                  <a:lnTo>
                    <a:pt x="813" y="672"/>
                  </a:lnTo>
                  <a:lnTo>
                    <a:pt x="773" y="708"/>
                  </a:lnTo>
                  <a:lnTo>
                    <a:pt x="742" y="761"/>
                  </a:lnTo>
                  <a:lnTo>
                    <a:pt x="681" y="938"/>
                  </a:lnTo>
                  <a:lnTo>
                    <a:pt x="671" y="1043"/>
                  </a:lnTo>
                  <a:lnTo>
                    <a:pt x="671" y="1133"/>
                  </a:lnTo>
                  <a:lnTo>
                    <a:pt x="711" y="1150"/>
                  </a:lnTo>
                  <a:lnTo>
                    <a:pt x="742" y="1150"/>
                  </a:lnTo>
                  <a:lnTo>
                    <a:pt x="803" y="1115"/>
                  </a:lnTo>
                  <a:lnTo>
                    <a:pt x="823" y="1185"/>
                  </a:lnTo>
                  <a:lnTo>
                    <a:pt x="853" y="1238"/>
                  </a:lnTo>
                  <a:lnTo>
                    <a:pt x="884" y="1255"/>
                  </a:lnTo>
                  <a:lnTo>
                    <a:pt x="915" y="1255"/>
                  </a:lnTo>
                  <a:lnTo>
                    <a:pt x="965" y="1203"/>
                  </a:lnTo>
                  <a:lnTo>
                    <a:pt x="995" y="1168"/>
                  </a:lnTo>
                  <a:lnTo>
                    <a:pt x="1016" y="1168"/>
                  </a:lnTo>
                  <a:lnTo>
                    <a:pt x="1047" y="1203"/>
                  </a:lnTo>
                  <a:lnTo>
                    <a:pt x="1067" y="1255"/>
                  </a:lnTo>
                  <a:lnTo>
                    <a:pt x="1087" y="1255"/>
                  </a:lnTo>
                  <a:lnTo>
                    <a:pt x="1118" y="1238"/>
                  </a:lnTo>
                  <a:lnTo>
                    <a:pt x="1149" y="1238"/>
                  </a:lnTo>
                  <a:lnTo>
                    <a:pt x="1169" y="1255"/>
                  </a:lnTo>
                  <a:lnTo>
                    <a:pt x="1077" y="1362"/>
                  </a:lnTo>
                  <a:lnTo>
                    <a:pt x="985" y="1450"/>
                  </a:lnTo>
                  <a:lnTo>
                    <a:pt x="945" y="1380"/>
                  </a:lnTo>
                  <a:lnTo>
                    <a:pt x="904" y="1310"/>
                  </a:lnTo>
                  <a:lnTo>
                    <a:pt x="803" y="1238"/>
                  </a:lnTo>
                  <a:lnTo>
                    <a:pt x="752" y="1255"/>
                  </a:lnTo>
                  <a:lnTo>
                    <a:pt x="711" y="1292"/>
                  </a:lnTo>
                  <a:lnTo>
                    <a:pt x="671" y="1345"/>
                  </a:lnTo>
                  <a:lnTo>
                    <a:pt x="641" y="1415"/>
                  </a:lnTo>
                  <a:lnTo>
                    <a:pt x="630" y="1467"/>
                  </a:lnTo>
                  <a:lnTo>
                    <a:pt x="579" y="1397"/>
                  </a:lnTo>
                  <a:lnTo>
                    <a:pt x="508" y="1380"/>
                  </a:lnTo>
                  <a:lnTo>
                    <a:pt x="437" y="1380"/>
                  </a:lnTo>
                  <a:lnTo>
                    <a:pt x="366" y="1415"/>
                  </a:lnTo>
                  <a:lnTo>
                    <a:pt x="325" y="1467"/>
                  </a:lnTo>
                  <a:lnTo>
                    <a:pt x="295" y="1539"/>
                  </a:lnTo>
                  <a:lnTo>
                    <a:pt x="274" y="1699"/>
                  </a:lnTo>
                  <a:lnTo>
                    <a:pt x="142" y="1644"/>
                  </a:lnTo>
                  <a:lnTo>
                    <a:pt x="0" y="1592"/>
                  </a:lnTo>
                  <a:lnTo>
                    <a:pt x="82" y="1467"/>
                  </a:lnTo>
                  <a:lnTo>
                    <a:pt x="102" y="1522"/>
                  </a:lnTo>
                  <a:lnTo>
                    <a:pt x="112" y="1557"/>
                  </a:lnTo>
                  <a:lnTo>
                    <a:pt x="132" y="1592"/>
                  </a:lnTo>
                  <a:lnTo>
                    <a:pt x="183" y="1557"/>
                  </a:lnTo>
                  <a:lnTo>
                    <a:pt x="213" y="1504"/>
                  </a:lnTo>
                  <a:lnTo>
                    <a:pt x="244" y="1415"/>
                  </a:lnTo>
                  <a:lnTo>
                    <a:pt x="274" y="1345"/>
                  </a:lnTo>
                  <a:lnTo>
                    <a:pt x="295" y="1362"/>
                  </a:lnTo>
                  <a:lnTo>
                    <a:pt x="325" y="1380"/>
                  </a:lnTo>
                  <a:lnTo>
                    <a:pt x="356" y="1327"/>
                  </a:lnTo>
                  <a:lnTo>
                    <a:pt x="376" y="1274"/>
                  </a:lnTo>
                  <a:lnTo>
                    <a:pt x="386" y="1238"/>
                  </a:lnTo>
                  <a:lnTo>
                    <a:pt x="427" y="1238"/>
                  </a:lnTo>
                  <a:lnTo>
                    <a:pt x="437" y="1220"/>
                  </a:lnTo>
                  <a:lnTo>
                    <a:pt x="427" y="1168"/>
                  </a:lnTo>
                  <a:lnTo>
                    <a:pt x="386" y="1061"/>
                  </a:lnTo>
                  <a:lnTo>
                    <a:pt x="336" y="973"/>
                  </a:lnTo>
                  <a:lnTo>
                    <a:pt x="285" y="903"/>
                  </a:lnTo>
                  <a:lnTo>
                    <a:pt x="213" y="868"/>
                  </a:lnTo>
                  <a:lnTo>
                    <a:pt x="162" y="814"/>
                  </a:lnTo>
                  <a:lnTo>
                    <a:pt x="112" y="796"/>
                  </a:lnTo>
                  <a:lnTo>
                    <a:pt x="152" y="636"/>
                  </a:lnTo>
                  <a:lnTo>
                    <a:pt x="203" y="495"/>
                  </a:lnTo>
                  <a:lnTo>
                    <a:pt x="162" y="477"/>
                  </a:lnTo>
                  <a:lnTo>
                    <a:pt x="112" y="495"/>
                  </a:lnTo>
                  <a:lnTo>
                    <a:pt x="72" y="549"/>
                  </a:lnTo>
                  <a:lnTo>
                    <a:pt x="20" y="584"/>
                  </a:lnTo>
                  <a:lnTo>
                    <a:pt x="52" y="477"/>
                  </a:lnTo>
                  <a:lnTo>
                    <a:pt x="82" y="389"/>
                  </a:lnTo>
                  <a:lnTo>
                    <a:pt x="82" y="372"/>
                  </a:lnTo>
                  <a:lnTo>
                    <a:pt x="142" y="265"/>
                  </a:lnTo>
                  <a:lnTo>
                    <a:pt x="213" y="177"/>
                  </a:lnTo>
                  <a:lnTo>
                    <a:pt x="366" y="53"/>
                  </a:lnTo>
                  <a:lnTo>
                    <a:pt x="529" y="0"/>
                  </a:lnTo>
                  <a:lnTo>
                    <a:pt x="711" y="35"/>
                  </a:lnTo>
                  <a:lnTo>
                    <a:pt x="793" y="53"/>
                  </a:lnTo>
                  <a:lnTo>
                    <a:pt x="873" y="88"/>
                  </a:lnTo>
                  <a:lnTo>
                    <a:pt x="945" y="160"/>
                  </a:lnTo>
                  <a:lnTo>
                    <a:pt x="975" y="212"/>
                  </a:lnTo>
                  <a:lnTo>
                    <a:pt x="995" y="282"/>
                  </a:lnTo>
                  <a:close/>
                </a:path>
              </a:pathLst>
            </a:custGeom>
            <a:solidFill>
              <a:srgbClr val="FFC1B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29" name="Freeform 9"/>
            <p:cNvSpPr>
              <a:spLocks/>
            </p:cNvSpPr>
            <p:nvPr/>
          </p:nvSpPr>
          <p:spPr bwMode="auto">
            <a:xfrm>
              <a:off x="3114" y="3148"/>
              <a:ext cx="559" cy="389"/>
            </a:xfrm>
            <a:custGeom>
              <a:avLst/>
              <a:gdLst>
                <a:gd name="T0" fmla="*/ 518 w 559"/>
                <a:gd name="T1" fmla="*/ 301 h 778"/>
                <a:gd name="T2" fmla="*/ 559 w 559"/>
                <a:gd name="T3" fmla="*/ 531 h 778"/>
                <a:gd name="T4" fmla="*/ 559 w 559"/>
                <a:gd name="T5" fmla="*/ 654 h 778"/>
                <a:gd name="T6" fmla="*/ 529 w 559"/>
                <a:gd name="T7" fmla="*/ 778 h 778"/>
                <a:gd name="T8" fmla="*/ 417 w 559"/>
                <a:gd name="T9" fmla="*/ 548 h 778"/>
                <a:gd name="T10" fmla="*/ 285 w 559"/>
                <a:gd name="T11" fmla="*/ 336 h 778"/>
                <a:gd name="T12" fmla="*/ 142 w 559"/>
                <a:gd name="T13" fmla="*/ 159 h 778"/>
                <a:gd name="T14" fmla="*/ 0 w 559"/>
                <a:gd name="T15" fmla="*/ 35 h 778"/>
                <a:gd name="T16" fmla="*/ 142 w 559"/>
                <a:gd name="T17" fmla="*/ 0 h 778"/>
                <a:gd name="T18" fmla="*/ 285 w 559"/>
                <a:gd name="T19" fmla="*/ 35 h 778"/>
                <a:gd name="T20" fmla="*/ 356 w 559"/>
                <a:gd name="T21" fmla="*/ 70 h 778"/>
                <a:gd name="T22" fmla="*/ 417 w 559"/>
                <a:gd name="T23" fmla="*/ 122 h 778"/>
                <a:gd name="T24" fmla="*/ 477 w 559"/>
                <a:gd name="T25" fmla="*/ 212 h 778"/>
                <a:gd name="T26" fmla="*/ 518 w 559"/>
                <a:gd name="T27" fmla="*/ 301 h 77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559"/>
                <a:gd name="T43" fmla="*/ 0 h 778"/>
                <a:gd name="T44" fmla="*/ 559 w 559"/>
                <a:gd name="T45" fmla="*/ 778 h 778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559" h="778">
                  <a:moveTo>
                    <a:pt x="518" y="301"/>
                  </a:moveTo>
                  <a:lnTo>
                    <a:pt x="559" y="531"/>
                  </a:lnTo>
                  <a:lnTo>
                    <a:pt x="559" y="654"/>
                  </a:lnTo>
                  <a:lnTo>
                    <a:pt x="529" y="778"/>
                  </a:lnTo>
                  <a:lnTo>
                    <a:pt x="417" y="548"/>
                  </a:lnTo>
                  <a:lnTo>
                    <a:pt x="285" y="336"/>
                  </a:lnTo>
                  <a:lnTo>
                    <a:pt x="142" y="159"/>
                  </a:lnTo>
                  <a:lnTo>
                    <a:pt x="0" y="35"/>
                  </a:lnTo>
                  <a:lnTo>
                    <a:pt x="142" y="0"/>
                  </a:lnTo>
                  <a:lnTo>
                    <a:pt x="285" y="35"/>
                  </a:lnTo>
                  <a:lnTo>
                    <a:pt x="356" y="70"/>
                  </a:lnTo>
                  <a:lnTo>
                    <a:pt x="417" y="122"/>
                  </a:lnTo>
                  <a:lnTo>
                    <a:pt x="477" y="212"/>
                  </a:lnTo>
                  <a:lnTo>
                    <a:pt x="518" y="301"/>
                  </a:lnTo>
                  <a:close/>
                </a:path>
              </a:pathLst>
            </a:custGeom>
            <a:solidFill>
              <a:srgbClr val="C1786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30" name="Freeform 10"/>
            <p:cNvSpPr>
              <a:spLocks/>
            </p:cNvSpPr>
            <p:nvPr/>
          </p:nvSpPr>
          <p:spPr bwMode="auto">
            <a:xfrm>
              <a:off x="2789" y="3200"/>
              <a:ext cx="559" cy="426"/>
            </a:xfrm>
            <a:custGeom>
              <a:avLst/>
              <a:gdLst>
                <a:gd name="T0" fmla="*/ 549 w 559"/>
                <a:gd name="T1" fmla="*/ 249 h 850"/>
                <a:gd name="T2" fmla="*/ 559 w 559"/>
                <a:gd name="T3" fmla="*/ 372 h 850"/>
                <a:gd name="T4" fmla="*/ 539 w 559"/>
                <a:gd name="T5" fmla="*/ 478 h 850"/>
                <a:gd name="T6" fmla="*/ 508 w 559"/>
                <a:gd name="T7" fmla="*/ 585 h 850"/>
                <a:gd name="T8" fmla="*/ 467 w 559"/>
                <a:gd name="T9" fmla="*/ 673 h 850"/>
                <a:gd name="T10" fmla="*/ 417 w 559"/>
                <a:gd name="T11" fmla="*/ 726 h 850"/>
                <a:gd name="T12" fmla="*/ 356 w 559"/>
                <a:gd name="T13" fmla="*/ 745 h 850"/>
                <a:gd name="T14" fmla="*/ 233 w 559"/>
                <a:gd name="T15" fmla="*/ 745 h 850"/>
                <a:gd name="T16" fmla="*/ 255 w 559"/>
                <a:gd name="T17" fmla="*/ 603 h 850"/>
                <a:gd name="T18" fmla="*/ 265 w 559"/>
                <a:gd name="T19" fmla="*/ 461 h 850"/>
                <a:gd name="T20" fmla="*/ 255 w 559"/>
                <a:gd name="T21" fmla="*/ 319 h 850"/>
                <a:gd name="T22" fmla="*/ 213 w 559"/>
                <a:gd name="T23" fmla="*/ 177 h 850"/>
                <a:gd name="T24" fmla="*/ 193 w 559"/>
                <a:gd name="T25" fmla="*/ 196 h 850"/>
                <a:gd name="T26" fmla="*/ 183 w 559"/>
                <a:gd name="T27" fmla="*/ 214 h 850"/>
                <a:gd name="T28" fmla="*/ 223 w 559"/>
                <a:gd name="T29" fmla="*/ 301 h 850"/>
                <a:gd name="T30" fmla="*/ 233 w 559"/>
                <a:gd name="T31" fmla="*/ 407 h 850"/>
                <a:gd name="T32" fmla="*/ 233 w 559"/>
                <a:gd name="T33" fmla="*/ 513 h 850"/>
                <a:gd name="T34" fmla="*/ 223 w 559"/>
                <a:gd name="T35" fmla="*/ 620 h 850"/>
                <a:gd name="T36" fmla="*/ 213 w 559"/>
                <a:gd name="T37" fmla="*/ 673 h 850"/>
                <a:gd name="T38" fmla="*/ 203 w 559"/>
                <a:gd name="T39" fmla="*/ 726 h 850"/>
                <a:gd name="T40" fmla="*/ 153 w 559"/>
                <a:gd name="T41" fmla="*/ 780 h 850"/>
                <a:gd name="T42" fmla="*/ 31 w 559"/>
                <a:gd name="T43" fmla="*/ 850 h 850"/>
                <a:gd name="T44" fmla="*/ 0 w 559"/>
                <a:gd name="T45" fmla="*/ 655 h 850"/>
                <a:gd name="T46" fmla="*/ 0 w 559"/>
                <a:gd name="T47" fmla="*/ 461 h 850"/>
                <a:gd name="T48" fmla="*/ 10 w 559"/>
                <a:gd name="T49" fmla="*/ 249 h 850"/>
                <a:gd name="T50" fmla="*/ 31 w 559"/>
                <a:gd name="T51" fmla="*/ 54 h 850"/>
                <a:gd name="T52" fmla="*/ 21 w 559"/>
                <a:gd name="T53" fmla="*/ 17 h 850"/>
                <a:gd name="T54" fmla="*/ 163 w 559"/>
                <a:gd name="T55" fmla="*/ 0 h 850"/>
                <a:gd name="T56" fmla="*/ 305 w 559"/>
                <a:gd name="T57" fmla="*/ 54 h 850"/>
                <a:gd name="T58" fmla="*/ 427 w 559"/>
                <a:gd name="T59" fmla="*/ 159 h 850"/>
                <a:gd name="T60" fmla="*/ 549 w 559"/>
                <a:gd name="T61" fmla="*/ 249 h 850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559"/>
                <a:gd name="T94" fmla="*/ 0 h 850"/>
                <a:gd name="T95" fmla="*/ 559 w 559"/>
                <a:gd name="T96" fmla="*/ 850 h 850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559" h="850">
                  <a:moveTo>
                    <a:pt x="549" y="249"/>
                  </a:moveTo>
                  <a:lnTo>
                    <a:pt x="559" y="372"/>
                  </a:lnTo>
                  <a:lnTo>
                    <a:pt x="539" y="478"/>
                  </a:lnTo>
                  <a:lnTo>
                    <a:pt x="508" y="585"/>
                  </a:lnTo>
                  <a:lnTo>
                    <a:pt x="467" y="673"/>
                  </a:lnTo>
                  <a:lnTo>
                    <a:pt x="417" y="726"/>
                  </a:lnTo>
                  <a:lnTo>
                    <a:pt x="356" y="745"/>
                  </a:lnTo>
                  <a:lnTo>
                    <a:pt x="233" y="745"/>
                  </a:lnTo>
                  <a:lnTo>
                    <a:pt x="255" y="603"/>
                  </a:lnTo>
                  <a:lnTo>
                    <a:pt x="265" y="461"/>
                  </a:lnTo>
                  <a:lnTo>
                    <a:pt x="255" y="319"/>
                  </a:lnTo>
                  <a:lnTo>
                    <a:pt x="213" y="177"/>
                  </a:lnTo>
                  <a:lnTo>
                    <a:pt x="193" y="196"/>
                  </a:lnTo>
                  <a:lnTo>
                    <a:pt x="183" y="214"/>
                  </a:lnTo>
                  <a:lnTo>
                    <a:pt x="223" y="301"/>
                  </a:lnTo>
                  <a:lnTo>
                    <a:pt x="233" y="407"/>
                  </a:lnTo>
                  <a:lnTo>
                    <a:pt x="233" y="513"/>
                  </a:lnTo>
                  <a:lnTo>
                    <a:pt x="223" y="620"/>
                  </a:lnTo>
                  <a:lnTo>
                    <a:pt x="213" y="673"/>
                  </a:lnTo>
                  <a:lnTo>
                    <a:pt x="203" y="726"/>
                  </a:lnTo>
                  <a:lnTo>
                    <a:pt x="153" y="780"/>
                  </a:lnTo>
                  <a:lnTo>
                    <a:pt x="31" y="850"/>
                  </a:lnTo>
                  <a:lnTo>
                    <a:pt x="0" y="655"/>
                  </a:lnTo>
                  <a:lnTo>
                    <a:pt x="0" y="461"/>
                  </a:lnTo>
                  <a:lnTo>
                    <a:pt x="10" y="249"/>
                  </a:lnTo>
                  <a:lnTo>
                    <a:pt x="31" y="54"/>
                  </a:lnTo>
                  <a:lnTo>
                    <a:pt x="21" y="17"/>
                  </a:lnTo>
                  <a:lnTo>
                    <a:pt x="163" y="0"/>
                  </a:lnTo>
                  <a:lnTo>
                    <a:pt x="305" y="54"/>
                  </a:lnTo>
                  <a:lnTo>
                    <a:pt x="427" y="159"/>
                  </a:lnTo>
                  <a:lnTo>
                    <a:pt x="549" y="249"/>
                  </a:lnTo>
                  <a:close/>
                </a:path>
              </a:pathLst>
            </a:custGeom>
            <a:solidFill>
              <a:srgbClr val="C1786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31" name="Freeform 11"/>
            <p:cNvSpPr>
              <a:spLocks/>
            </p:cNvSpPr>
            <p:nvPr/>
          </p:nvSpPr>
          <p:spPr bwMode="auto">
            <a:xfrm>
              <a:off x="2332" y="3209"/>
              <a:ext cx="457" cy="478"/>
            </a:xfrm>
            <a:custGeom>
              <a:avLst/>
              <a:gdLst>
                <a:gd name="T0" fmla="*/ 457 w 457"/>
                <a:gd name="T1" fmla="*/ 0 h 956"/>
                <a:gd name="T2" fmla="*/ 417 w 457"/>
                <a:gd name="T3" fmla="*/ 409 h 956"/>
                <a:gd name="T4" fmla="*/ 417 w 457"/>
                <a:gd name="T5" fmla="*/ 603 h 956"/>
                <a:gd name="T6" fmla="*/ 447 w 457"/>
                <a:gd name="T7" fmla="*/ 798 h 956"/>
                <a:gd name="T8" fmla="*/ 427 w 457"/>
                <a:gd name="T9" fmla="*/ 815 h 956"/>
                <a:gd name="T10" fmla="*/ 386 w 457"/>
                <a:gd name="T11" fmla="*/ 674 h 956"/>
                <a:gd name="T12" fmla="*/ 366 w 457"/>
                <a:gd name="T13" fmla="*/ 514 h 956"/>
                <a:gd name="T14" fmla="*/ 366 w 457"/>
                <a:gd name="T15" fmla="*/ 355 h 956"/>
                <a:gd name="T16" fmla="*/ 396 w 457"/>
                <a:gd name="T17" fmla="*/ 214 h 956"/>
                <a:gd name="T18" fmla="*/ 407 w 457"/>
                <a:gd name="T19" fmla="*/ 179 h 956"/>
                <a:gd name="T20" fmla="*/ 407 w 457"/>
                <a:gd name="T21" fmla="*/ 160 h 956"/>
                <a:gd name="T22" fmla="*/ 396 w 457"/>
                <a:gd name="T23" fmla="*/ 125 h 956"/>
                <a:gd name="T24" fmla="*/ 356 w 457"/>
                <a:gd name="T25" fmla="*/ 284 h 956"/>
                <a:gd name="T26" fmla="*/ 335 w 457"/>
                <a:gd name="T27" fmla="*/ 444 h 956"/>
                <a:gd name="T28" fmla="*/ 345 w 457"/>
                <a:gd name="T29" fmla="*/ 621 h 956"/>
                <a:gd name="T30" fmla="*/ 366 w 457"/>
                <a:gd name="T31" fmla="*/ 780 h 956"/>
                <a:gd name="T32" fmla="*/ 396 w 457"/>
                <a:gd name="T33" fmla="*/ 851 h 956"/>
                <a:gd name="T34" fmla="*/ 356 w 457"/>
                <a:gd name="T35" fmla="*/ 868 h 956"/>
                <a:gd name="T36" fmla="*/ 305 w 457"/>
                <a:gd name="T37" fmla="*/ 868 h 956"/>
                <a:gd name="T38" fmla="*/ 264 w 457"/>
                <a:gd name="T39" fmla="*/ 886 h 956"/>
                <a:gd name="T40" fmla="*/ 213 w 457"/>
                <a:gd name="T41" fmla="*/ 921 h 956"/>
                <a:gd name="T42" fmla="*/ 173 w 457"/>
                <a:gd name="T43" fmla="*/ 956 h 956"/>
                <a:gd name="T44" fmla="*/ 123 w 457"/>
                <a:gd name="T45" fmla="*/ 921 h 956"/>
                <a:gd name="T46" fmla="*/ 71 w 457"/>
                <a:gd name="T47" fmla="*/ 833 h 956"/>
                <a:gd name="T48" fmla="*/ 21 w 457"/>
                <a:gd name="T49" fmla="*/ 709 h 956"/>
                <a:gd name="T50" fmla="*/ 0 w 457"/>
                <a:gd name="T51" fmla="*/ 586 h 956"/>
                <a:gd name="T52" fmla="*/ 11 w 457"/>
                <a:gd name="T53" fmla="*/ 444 h 956"/>
                <a:gd name="T54" fmla="*/ 111 w 457"/>
                <a:gd name="T55" fmla="*/ 302 h 956"/>
                <a:gd name="T56" fmla="*/ 213 w 457"/>
                <a:gd name="T57" fmla="*/ 160 h 956"/>
                <a:gd name="T58" fmla="*/ 335 w 457"/>
                <a:gd name="T59" fmla="*/ 55 h 956"/>
                <a:gd name="T60" fmla="*/ 457 w 457"/>
                <a:gd name="T61" fmla="*/ 0 h 95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457"/>
                <a:gd name="T94" fmla="*/ 0 h 956"/>
                <a:gd name="T95" fmla="*/ 457 w 457"/>
                <a:gd name="T96" fmla="*/ 956 h 95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457" h="956">
                  <a:moveTo>
                    <a:pt x="457" y="0"/>
                  </a:moveTo>
                  <a:lnTo>
                    <a:pt x="417" y="409"/>
                  </a:lnTo>
                  <a:lnTo>
                    <a:pt x="417" y="603"/>
                  </a:lnTo>
                  <a:lnTo>
                    <a:pt x="447" y="798"/>
                  </a:lnTo>
                  <a:lnTo>
                    <a:pt x="427" y="815"/>
                  </a:lnTo>
                  <a:lnTo>
                    <a:pt x="386" y="674"/>
                  </a:lnTo>
                  <a:lnTo>
                    <a:pt x="366" y="514"/>
                  </a:lnTo>
                  <a:lnTo>
                    <a:pt x="366" y="355"/>
                  </a:lnTo>
                  <a:lnTo>
                    <a:pt x="396" y="214"/>
                  </a:lnTo>
                  <a:lnTo>
                    <a:pt x="407" y="179"/>
                  </a:lnTo>
                  <a:lnTo>
                    <a:pt x="407" y="160"/>
                  </a:lnTo>
                  <a:lnTo>
                    <a:pt x="396" y="125"/>
                  </a:lnTo>
                  <a:lnTo>
                    <a:pt x="356" y="284"/>
                  </a:lnTo>
                  <a:lnTo>
                    <a:pt x="335" y="444"/>
                  </a:lnTo>
                  <a:lnTo>
                    <a:pt x="345" y="621"/>
                  </a:lnTo>
                  <a:lnTo>
                    <a:pt x="366" y="780"/>
                  </a:lnTo>
                  <a:lnTo>
                    <a:pt x="396" y="851"/>
                  </a:lnTo>
                  <a:lnTo>
                    <a:pt x="356" y="868"/>
                  </a:lnTo>
                  <a:lnTo>
                    <a:pt x="305" y="868"/>
                  </a:lnTo>
                  <a:lnTo>
                    <a:pt x="264" y="886"/>
                  </a:lnTo>
                  <a:lnTo>
                    <a:pt x="213" y="921"/>
                  </a:lnTo>
                  <a:lnTo>
                    <a:pt x="173" y="956"/>
                  </a:lnTo>
                  <a:lnTo>
                    <a:pt x="123" y="921"/>
                  </a:lnTo>
                  <a:lnTo>
                    <a:pt x="71" y="833"/>
                  </a:lnTo>
                  <a:lnTo>
                    <a:pt x="21" y="709"/>
                  </a:lnTo>
                  <a:lnTo>
                    <a:pt x="0" y="586"/>
                  </a:lnTo>
                  <a:lnTo>
                    <a:pt x="11" y="444"/>
                  </a:lnTo>
                  <a:lnTo>
                    <a:pt x="111" y="302"/>
                  </a:lnTo>
                  <a:lnTo>
                    <a:pt x="213" y="160"/>
                  </a:lnTo>
                  <a:lnTo>
                    <a:pt x="335" y="55"/>
                  </a:lnTo>
                  <a:lnTo>
                    <a:pt x="457" y="0"/>
                  </a:lnTo>
                  <a:close/>
                </a:path>
              </a:pathLst>
            </a:custGeom>
            <a:solidFill>
              <a:srgbClr val="C1786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32" name="Freeform 12"/>
            <p:cNvSpPr>
              <a:spLocks/>
            </p:cNvSpPr>
            <p:nvPr/>
          </p:nvSpPr>
          <p:spPr bwMode="auto">
            <a:xfrm>
              <a:off x="1550" y="3263"/>
              <a:ext cx="284" cy="398"/>
            </a:xfrm>
            <a:custGeom>
              <a:avLst/>
              <a:gdLst>
                <a:gd name="T0" fmla="*/ 284 w 284"/>
                <a:gd name="T1" fmla="*/ 796 h 796"/>
                <a:gd name="T2" fmla="*/ 172 w 284"/>
                <a:gd name="T3" fmla="*/ 531 h 796"/>
                <a:gd name="T4" fmla="*/ 102 w 284"/>
                <a:gd name="T5" fmla="*/ 425 h 796"/>
                <a:gd name="T6" fmla="*/ 20 w 284"/>
                <a:gd name="T7" fmla="*/ 337 h 796"/>
                <a:gd name="T8" fmla="*/ 60 w 284"/>
                <a:gd name="T9" fmla="*/ 302 h 796"/>
                <a:gd name="T10" fmla="*/ 102 w 284"/>
                <a:gd name="T11" fmla="*/ 283 h 796"/>
                <a:gd name="T12" fmla="*/ 112 w 284"/>
                <a:gd name="T13" fmla="*/ 248 h 796"/>
                <a:gd name="T14" fmla="*/ 0 w 284"/>
                <a:gd name="T15" fmla="*/ 142 h 796"/>
                <a:gd name="T16" fmla="*/ 30 w 284"/>
                <a:gd name="T17" fmla="*/ 107 h 796"/>
                <a:gd name="T18" fmla="*/ 71 w 284"/>
                <a:gd name="T19" fmla="*/ 107 h 796"/>
                <a:gd name="T20" fmla="*/ 102 w 284"/>
                <a:gd name="T21" fmla="*/ 90 h 796"/>
                <a:gd name="T22" fmla="*/ 102 w 284"/>
                <a:gd name="T23" fmla="*/ 18 h 796"/>
                <a:gd name="T24" fmla="*/ 92 w 284"/>
                <a:gd name="T25" fmla="*/ 0 h 796"/>
                <a:gd name="T26" fmla="*/ 142 w 284"/>
                <a:gd name="T27" fmla="*/ 72 h 796"/>
                <a:gd name="T28" fmla="*/ 172 w 284"/>
                <a:gd name="T29" fmla="*/ 160 h 796"/>
                <a:gd name="T30" fmla="*/ 234 w 284"/>
                <a:gd name="T31" fmla="*/ 354 h 796"/>
                <a:gd name="T32" fmla="*/ 264 w 284"/>
                <a:gd name="T33" fmla="*/ 567 h 796"/>
                <a:gd name="T34" fmla="*/ 284 w 284"/>
                <a:gd name="T35" fmla="*/ 796 h 79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84"/>
                <a:gd name="T55" fmla="*/ 0 h 796"/>
                <a:gd name="T56" fmla="*/ 284 w 284"/>
                <a:gd name="T57" fmla="*/ 796 h 79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84" h="796">
                  <a:moveTo>
                    <a:pt x="284" y="796"/>
                  </a:moveTo>
                  <a:lnTo>
                    <a:pt x="172" y="531"/>
                  </a:lnTo>
                  <a:lnTo>
                    <a:pt x="102" y="425"/>
                  </a:lnTo>
                  <a:lnTo>
                    <a:pt x="20" y="337"/>
                  </a:lnTo>
                  <a:lnTo>
                    <a:pt x="60" y="302"/>
                  </a:lnTo>
                  <a:lnTo>
                    <a:pt x="102" y="283"/>
                  </a:lnTo>
                  <a:lnTo>
                    <a:pt x="112" y="248"/>
                  </a:lnTo>
                  <a:lnTo>
                    <a:pt x="0" y="142"/>
                  </a:lnTo>
                  <a:lnTo>
                    <a:pt x="30" y="107"/>
                  </a:lnTo>
                  <a:lnTo>
                    <a:pt x="71" y="107"/>
                  </a:lnTo>
                  <a:lnTo>
                    <a:pt x="102" y="90"/>
                  </a:lnTo>
                  <a:lnTo>
                    <a:pt x="102" y="18"/>
                  </a:lnTo>
                  <a:lnTo>
                    <a:pt x="92" y="0"/>
                  </a:lnTo>
                  <a:lnTo>
                    <a:pt x="142" y="72"/>
                  </a:lnTo>
                  <a:lnTo>
                    <a:pt x="172" y="160"/>
                  </a:lnTo>
                  <a:lnTo>
                    <a:pt x="234" y="354"/>
                  </a:lnTo>
                  <a:lnTo>
                    <a:pt x="264" y="567"/>
                  </a:lnTo>
                  <a:lnTo>
                    <a:pt x="284" y="796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33" name="Freeform 13"/>
            <p:cNvSpPr>
              <a:spLocks/>
            </p:cNvSpPr>
            <p:nvPr/>
          </p:nvSpPr>
          <p:spPr bwMode="auto">
            <a:xfrm>
              <a:off x="3236" y="3360"/>
              <a:ext cx="305" cy="283"/>
            </a:xfrm>
            <a:custGeom>
              <a:avLst/>
              <a:gdLst>
                <a:gd name="T0" fmla="*/ 305 w 305"/>
                <a:gd name="T1" fmla="*/ 284 h 566"/>
                <a:gd name="T2" fmla="*/ 274 w 305"/>
                <a:gd name="T3" fmla="*/ 426 h 566"/>
                <a:gd name="T4" fmla="*/ 244 w 305"/>
                <a:gd name="T5" fmla="*/ 496 h 566"/>
                <a:gd name="T6" fmla="*/ 214 w 305"/>
                <a:gd name="T7" fmla="*/ 549 h 566"/>
                <a:gd name="T8" fmla="*/ 152 w 305"/>
                <a:gd name="T9" fmla="*/ 566 h 566"/>
                <a:gd name="T10" fmla="*/ 82 w 305"/>
                <a:gd name="T11" fmla="*/ 566 h 566"/>
                <a:gd name="T12" fmla="*/ 40 w 305"/>
                <a:gd name="T13" fmla="*/ 496 h 566"/>
                <a:gd name="T14" fmla="*/ 0 w 305"/>
                <a:gd name="T15" fmla="*/ 443 h 566"/>
                <a:gd name="T16" fmla="*/ 61 w 305"/>
                <a:gd name="T17" fmla="*/ 354 h 566"/>
                <a:gd name="T18" fmla="*/ 102 w 305"/>
                <a:gd name="T19" fmla="*/ 247 h 566"/>
                <a:gd name="T20" fmla="*/ 132 w 305"/>
                <a:gd name="T21" fmla="*/ 124 h 566"/>
                <a:gd name="T22" fmla="*/ 142 w 305"/>
                <a:gd name="T23" fmla="*/ 0 h 566"/>
                <a:gd name="T24" fmla="*/ 244 w 305"/>
                <a:gd name="T25" fmla="*/ 124 h 566"/>
                <a:gd name="T26" fmla="*/ 285 w 305"/>
                <a:gd name="T27" fmla="*/ 194 h 566"/>
                <a:gd name="T28" fmla="*/ 305 w 305"/>
                <a:gd name="T29" fmla="*/ 284 h 56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305"/>
                <a:gd name="T46" fmla="*/ 0 h 566"/>
                <a:gd name="T47" fmla="*/ 305 w 305"/>
                <a:gd name="T48" fmla="*/ 566 h 56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305" h="566">
                  <a:moveTo>
                    <a:pt x="305" y="284"/>
                  </a:moveTo>
                  <a:lnTo>
                    <a:pt x="274" y="426"/>
                  </a:lnTo>
                  <a:lnTo>
                    <a:pt x="244" y="496"/>
                  </a:lnTo>
                  <a:lnTo>
                    <a:pt x="214" y="549"/>
                  </a:lnTo>
                  <a:lnTo>
                    <a:pt x="152" y="566"/>
                  </a:lnTo>
                  <a:lnTo>
                    <a:pt x="82" y="566"/>
                  </a:lnTo>
                  <a:lnTo>
                    <a:pt x="40" y="496"/>
                  </a:lnTo>
                  <a:lnTo>
                    <a:pt x="0" y="443"/>
                  </a:lnTo>
                  <a:lnTo>
                    <a:pt x="61" y="354"/>
                  </a:lnTo>
                  <a:lnTo>
                    <a:pt x="102" y="247"/>
                  </a:lnTo>
                  <a:lnTo>
                    <a:pt x="132" y="124"/>
                  </a:lnTo>
                  <a:lnTo>
                    <a:pt x="142" y="0"/>
                  </a:lnTo>
                  <a:lnTo>
                    <a:pt x="244" y="124"/>
                  </a:lnTo>
                  <a:lnTo>
                    <a:pt x="285" y="194"/>
                  </a:lnTo>
                  <a:lnTo>
                    <a:pt x="305" y="284"/>
                  </a:lnTo>
                  <a:close/>
                </a:path>
              </a:pathLst>
            </a:custGeom>
            <a:solidFill>
              <a:srgbClr val="C1786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34" name="Freeform 14"/>
            <p:cNvSpPr>
              <a:spLocks/>
            </p:cNvSpPr>
            <p:nvPr/>
          </p:nvSpPr>
          <p:spPr bwMode="auto">
            <a:xfrm>
              <a:off x="523" y="3431"/>
              <a:ext cx="224" cy="345"/>
            </a:xfrm>
            <a:custGeom>
              <a:avLst/>
              <a:gdLst>
                <a:gd name="T0" fmla="*/ 62 w 224"/>
                <a:gd name="T1" fmla="*/ 124 h 690"/>
                <a:gd name="T2" fmla="*/ 102 w 224"/>
                <a:gd name="T3" fmla="*/ 124 h 690"/>
                <a:gd name="T4" fmla="*/ 144 w 224"/>
                <a:gd name="T5" fmla="*/ 88 h 690"/>
                <a:gd name="T6" fmla="*/ 214 w 224"/>
                <a:gd name="T7" fmla="*/ 0 h 690"/>
                <a:gd name="T8" fmla="*/ 164 w 224"/>
                <a:gd name="T9" fmla="*/ 124 h 690"/>
                <a:gd name="T10" fmla="*/ 144 w 224"/>
                <a:gd name="T11" fmla="*/ 212 h 690"/>
                <a:gd name="T12" fmla="*/ 154 w 224"/>
                <a:gd name="T13" fmla="*/ 284 h 690"/>
                <a:gd name="T14" fmla="*/ 184 w 224"/>
                <a:gd name="T15" fmla="*/ 301 h 690"/>
                <a:gd name="T16" fmla="*/ 224 w 224"/>
                <a:gd name="T17" fmla="*/ 319 h 690"/>
                <a:gd name="T18" fmla="*/ 112 w 224"/>
                <a:gd name="T19" fmla="*/ 494 h 690"/>
                <a:gd name="T20" fmla="*/ 72 w 224"/>
                <a:gd name="T21" fmla="*/ 584 h 690"/>
                <a:gd name="T22" fmla="*/ 32 w 224"/>
                <a:gd name="T23" fmla="*/ 690 h 690"/>
                <a:gd name="T24" fmla="*/ 0 w 224"/>
                <a:gd name="T25" fmla="*/ 531 h 690"/>
                <a:gd name="T26" fmla="*/ 0 w 224"/>
                <a:gd name="T27" fmla="*/ 336 h 690"/>
                <a:gd name="T28" fmla="*/ 10 w 224"/>
                <a:gd name="T29" fmla="*/ 159 h 690"/>
                <a:gd name="T30" fmla="*/ 62 w 224"/>
                <a:gd name="T31" fmla="*/ 0 h 690"/>
                <a:gd name="T32" fmla="*/ 52 w 224"/>
                <a:gd name="T33" fmla="*/ 52 h 690"/>
                <a:gd name="T34" fmla="*/ 52 w 224"/>
                <a:gd name="T35" fmla="*/ 88 h 690"/>
                <a:gd name="T36" fmla="*/ 62 w 224"/>
                <a:gd name="T37" fmla="*/ 124 h 69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24"/>
                <a:gd name="T58" fmla="*/ 0 h 690"/>
                <a:gd name="T59" fmla="*/ 224 w 224"/>
                <a:gd name="T60" fmla="*/ 690 h 690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24" h="690">
                  <a:moveTo>
                    <a:pt x="62" y="124"/>
                  </a:moveTo>
                  <a:lnTo>
                    <a:pt x="102" y="124"/>
                  </a:lnTo>
                  <a:lnTo>
                    <a:pt x="144" y="88"/>
                  </a:lnTo>
                  <a:lnTo>
                    <a:pt x="214" y="0"/>
                  </a:lnTo>
                  <a:lnTo>
                    <a:pt x="164" y="124"/>
                  </a:lnTo>
                  <a:lnTo>
                    <a:pt x="144" y="212"/>
                  </a:lnTo>
                  <a:lnTo>
                    <a:pt x="154" y="284"/>
                  </a:lnTo>
                  <a:lnTo>
                    <a:pt x="184" y="301"/>
                  </a:lnTo>
                  <a:lnTo>
                    <a:pt x="224" y="319"/>
                  </a:lnTo>
                  <a:lnTo>
                    <a:pt x="112" y="494"/>
                  </a:lnTo>
                  <a:lnTo>
                    <a:pt x="72" y="584"/>
                  </a:lnTo>
                  <a:lnTo>
                    <a:pt x="32" y="690"/>
                  </a:lnTo>
                  <a:lnTo>
                    <a:pt x="0" y="531"/>
                  </a:lnTo>
                  <a:lnTo>
                    <a:pt x="0" y="336"/>
                  </a:lnTo>
                  <a:lnTo>
                    <a:pt x="10" y="159"/>
                  </a:lnTo>
                  <a:lnTo>
                    <a:pt x="62" y="0"/>
                  </a:lnTo>
                  <a:lnTo>
                    <a:pt x="52" y="52"/>
                  </a:lnTo>
                  <a:lnTo>
                    <a:pt x="52" y="88"/>
                  </a:lnTo>
                  <a:lnTo>
                    <a:pt x="62" y="124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35" name="Freeform 15"/>
            <p:cNvSpPr>
              <a:spLocks/>
            </p:cNvSpPr>
            <p:nvPr/>
          </p:nvSpPr>
          <p:spPr bwMode="auto">
            <a:xfrm>
              <a:off x="3957" y="3457"/>
              <a:ext cx="82" cy="80"/>
            </a:xfrm>
            <a:custGeom>
              <a:avLst/>
              <a:gdLst>
                <a:gd name="T0" fmla="*/ 82 w 82"/>
                <a:gd name="T1" fmla="*/ 90 h 160"/>
                <a:gd name="T2" fmla="*/ 82 w 82"/>
                <a:gd name="T3" fmla="*/ 142 h 160"/>
                <a:gd name="T4" fmla="*/ 52 w 82"/>
                <a:gd name="T5" fmla="*/ 160 h 160"/>
                <a:gd name="T6" fmla="*/ 20 w 82"/>
                <a:gd name="T7" fmla="*/ 142 h 160"/>
                <a:gd name="T8" fmla="*/ 0 w 82"/>
                <a:gd name="T9" fmla="*/ 90 h 160"/>
                <a:gd name="T10" fmla="*/ 10 w 82"/>
                <a:gd name="T11" fmla="*/ 36 h 160"/>
                <a:gd name="T12" fmla="*/ 30 w 82"/>
                <a:gd name="T13" fmla="*/ 0 h 160"/>
                <a:gd name="T14" fmla="*/ 62 w 82"/>
                <a:gd name="T15" fmla="*/ 36 h 160"/>
                <a:gd name="T16" fmla="*/ 82 w 82"/>
                <a:gd name="T17" fmla="*/ 90 h 16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82"/>
                <a:gd name="T28" fmla="*/ 0 h 160"/>
                <a:gd name="T29" fmla="*/ 82 w 82"/>
                <a:gd name="T30" fmla="*/ 160 h 16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82" h="160">
                  <a:moveTo>
                    <a:pt x="82" y="90"/>
                  </a:moveTo>
                  <a:lnTo>
                    <a:pt x="82" y="142"/>
                  </a:lnTo>
                  <a:lnTo>
                    <a:pt x="52" y="160"/>
                  </a:lnTo>
                  <a:lnTo>
                    <a:pt x="20" y="142"/>
                  </a:lnTo>
                  <a:lnTo>
                    <a:pt x="0" y="90"/>
                  </a:lnTo>
                  <a:lnTo>
                    <a:pt x="10" y="36"/>
                  </a:lnTo>
                  <a:lnTo>
                    <a:pt x="30" y="0"/>
                  </a:lnTo>
                  <a:lnTo>
                    <a:pt x="62" y="36"/>
                  </a:lnTo>
                  <a:lnTo>
                    <a:pt x="82" y="90"/>
                  </a:lnTo>
                  <a:close/>
                </a:path>
              </a:pathLst>
            </a:custGeom>
            <a:solidFill>
              <a:srgbClr val="EE22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36" name="Freeform 16"/>
            <p:cNvSpPr>
              <a:spLocks/>
            </p:cNvSpPr>
            <p:nvPr/>
          </p:nvSpPr>
          <p:spPr bwMode="auto">
            <a:xfrm>
              <a:off x="2169" y="3475"/>
              <a:ext cx="286" cy="371"/>
            </a:xfrm>
            <a:custGeom>
              <a:avLst/>
              <a:gdLst>
                <a:gd name="T0" fmla="*/ 286 w 286"/>
                <a:gd name="T1" fmla="*/ 478 h 743"/>
                <a:gd name="T2" fmla="*/ 234 w 286"/>
                <a:gd name="T3" fmla="*/ 602 h 743"/>
                <a:gd name="T4" fmla="*/ 174 w 286"/>
                <a:gd name="T5" fmla="*/ 743 h 743"/>
                <a:gd name="T6" fmla="*/ 122 w 286"/>
                <a:gd name="T7" fmla="*/ 725 h 743"/>
                <a:gd name="T8" fmla="*/ 82 w 286"/>
                <a:gd name="T9" fmla="*/ 655 h 743"/>
                <a:gd name="T10" fmla="*/ 41 w 286"/>
                <a:gd name="T11" fmla="*/ 566 h 743"/>
                <a:gd name="T12" fmla="*/ 0 w 286"/>
                <a:gd name="T13" fmla="*/ 496 h 743"/>
                <a:gd name="T14" fmla="*/ 10 w 286"/>
                <a:gd name="T15" fmla="*/ 354 h 743"/>
                <a:gd name="T16" fmla="*/ 41 w 286"/>
                <a:gd name="T17" fmla="*/ 231 h 743"/>
                <a:gd name="T18" fmla="*/ 82 w 286"/>
                <a:gd name="T19" fmla="*/ 106 h 743"/>
                <a:gd name="T20" fmla="*/ 132 w 286"/>
                <a:gd name="T21" fmla="*/ 0 h 743"/>
                <a:gd name="T22" fmla="*/ 142 w 286"/>
                <a:gd name="T23" fmla="*/ 142 h 743"/>
                <a:gd name="T24" fmla="*/ 174 w 286"/>
                <a:gd name="T25" fmla="*/ 266 h 743"/>
                <a:gd name="T26" fmla="*/ 224 w 286"/>
                <a:gd name="T27" fmla="*/ 371 h 743"/>
                <a:gd name="T28" fmla="*/ 286 w 286"/>
                <a:gd name="T29" fmla="*/ 478 h 74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86"/>
                <a:gd name="T46" fmla="*/ 0 h 743"/>
                <a:gd name="T47" fmla="*/ 286 w 286"/>
                <a:gd name="T48" fmla="*/ 743 h 74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86" h="743">
                  <a:moveTo>
                    <a:pt x="286" y="478"/>
                  </a:moveTo>
                  <a:lnTo>
                    <a:pt x="234" y="602"/>
                  </a:lnTo>
                  <a:lnTo>
                    <a:pt x="174" y="743"/>
                  </a:lnTo>
                  <a:lnTo>
                    <a:pt x="122" y="725"/>
                  </a:lnTo>
                  <a:lnTo>
                    <a:pt x="82" y="655"/>
                  </a:lnTo>
                  <a:lnTo>
                    <a:pt x="41" y="566"/>
                  </a:lnTo>
                  <a:lnTo>
                    <a:pt x="0" y="496"/>
                  </a:lnTo>
                  <a:lnTo>
                    <a:pt x="10" y="354"/>
                  </a:lnTo>
                  <a:lnTo>
                    <a:pt x="41" y="231"/>
                  </a:lnTo>
                  <a:lnTo>
                    <a:pt x="82" y="106"/>
                  </a:lnTo>
                  <a:lnTo>
                    <a:pt x="132" y="0"/>
                  </a:lnTo>
                  <a:lnTo>
                    <a:pt x="142" y="142"/>
                  </a:lnTo>
                  <a:lnTo>
                    <a:pt x="174" y="266"/>
                  </a:lnTo>
                  <a:lnTo>
                    <a:pt x="224" y="371"/>
                  </a:lnTo>
                  <a:lnTo>
                    <a:pt x="286" y="478"/>
                  </a:lnTo>
                  <a:close/>
                </a:path>
              </a:pathLst>
            </a:custGeom>
            <a:solidFill>
              <a:srgbClr val="C1786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37" name="Freeform 17"/>
            <p:cNvSpPr>
              <a:spLocks/>
            </p:cNvSpPr>
            <p:nvPr/>
          </p:nvSpPr>
          <p:spPr bwMode="auto">
            <a:xfrm>
              <a:off x="1316" y="3502"/>
              <a:ext cx="478" cy="230"/>
            </a:xfrm>
            <a:custGeom>
              <a:avLst/>
              <a:gdLst>
                <a:gd name="T0" fmla="*/ 478 w 478"/>
                <a:gd name="T1" fmla="*/ 424 h 459"/>
                <a:gd name="T2" fmla="*/ 478 w 478"/>
                <a:gd name="T3" fmla="*/ 442 h 459"/>
                <a:gd name="T4" fmla="*/ 458 w 478"/>
                <a:gd name="T5" fmla="*/ 407 h 459"/>
                <a:gd name="T6" fmla="*/ 427 w 478"/>
                <a:gd name="T7" fmla="*/ 424 h 459"/>
                <a:gd name="T8" fmla="*/ 406 w 478"/>
                <a:gd name="T9" fmla="*/ 459 h 459"/>
                <a:gd name="T10" fmla="*/ 396 w 478"/>
                <a:gd name="T11" fmla="*/ 459 h 459"/>
                <a:gd name="T12" fmla="*/ 376 w 478"/>
                <a:gd name="T13" fmla="*/ 442 h 459"/>
                <a:gd name="T14" fmla="*/ 336 w 478"/>
                <a:gd name="T15" fmla="*/ 389 h 459"/>
                <a:gd name="T16" fmla="*/ 305 w 478"/>
                <a:gd name="T17" fmla="*/ 370 h 459"/>
                <a:gd name="T18" fmla="*/ 274 w 478"/>
                <a:gd name="T19" fmla="*/ 407 h 459"/>
                <a:gd name="T20" fmla="*/ 244 w 478"/>
                <a:gd name="T21" fmla="*/ 424 h 459"/>
                <a:gd name="T22" fmla="*/ 193 w 478"/>
                <a:gd name="T23" fmla="*/ 442 h 459"/>
                <a:gd name="T24" fmla="*/ 172 w 478"/>
                <a:gd name="T25" fmla="*/ 370 h 459"/>
                <a:gd name="T26" fmla="*/ 132 w 478"/>
                <a:gd name="T27" fmla="*/ 317 h 459"/>
                <a:gd name="T28" fmla="*/ 102 w 478"/>
                <a:gd name="T29" fmla="*/ 317 h 459"/>
                <a:gd name="T30" fmla="*/ 62 w 478"/>
                <a:gd name="T31" fmla="*/ 335 h 459"/>
                <a:gd name="T32" fmla="*/ 30 w 478"/>
                <a:gd name="T33" fmla="*/ 335 h 459"/>
                <a:gd name="T34" fmla="*/ 0 w 478"/>
                <a:gd name="T35" fmla="*/ 300 h 459"/>
                <a:gd name="T36" fmla="*/ 51 w 478"/>
                <a:gd name="T37" fmla="*/ 142 h 459"/>
                <a:gd name="T38" fmla="*/ 92 w 478"/>
                <a:gd name="T39" fmla="*/ 70 h 459"/>
                <a:gd name="T40" fmla="*/ 132 w 478"/>
                <a:gd name="T41" fmla="*/ 0 h 459"/>
                <a:gd name="T42" fmla="*/ 244 w 478"/>
                <a:gd name="T43" fmla="*/ 52 h 459"/>
                <a:gd name="T44" fmla="*/ 346 w 478"/>
                <a:gd name="T45" fmla="*/ 142 h 459"/>
                <a:gd name="T46" fmla="*/ 396 w 478"/>
                <a:gd name="T47" fmla="*/ 194 h 459"/>
                <a:gd name="T48" fmla="*/ 437 w 478"/>
                <a:gd name="T49" fmla="*/ 247 h 459"/>
                <a:gd name="T50" fmla="*/ 468 w 478"/>
                <a:gd name="T51" fmla="*/ 335 h 459"/>
                <a:gd name="T52" fmla="*/ 478 w 478"/>
                <a:gd name="T53" fmla="*/ 424 h 459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478"/>
                <a:gd name="T82" fmla="*/ 0 h 459"/>
                <a:gd name="T83" fmla="*/ 478 w 478"/>
                <a:gd name="T84" fmla="*/ 459 h 459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478" h="459">
                  <a:moveTo>
                    <a:pt x="478" y="424"/>
                  </a:moveTo>
                  <a:lnTo>
                    <a:pt x="478" y="442"/>
                  </a:lnTo>
                  <a:lnTo>
                    <a:pt x="458" y="407"/>
                  </a:lnTo>
                  <a:lnTo>
                    <a:pt x="427" y="424"/>
                  </a:lnTo>
                  <a:lnTo>
                    <a:pt x="406" y="459"/>
                  </a:lnTo>
                  <a:lnTo>
                    <a:pt x="396" y="459"/>
                  </a:lnTo>
                  <a:lnTo>
                    <a:pt x="376" y="442"/>
                  </a:lnTo>
                  <a:lnTo>
                    <a:pt x="336" y="389"/>
                  </a:lnTo>
                  <a:lnTo>
                    <a:pt x="305" y="370"/>
                  </a:lnTo>
                  <a:lnTo>
                    <a:pt x="274" y="407"/>
                  </a:lnTo>
                  <a:lnTo>
                    <a:pt x="244" y="424"/>
                  </a:lnTo>
                  <a:lnTo>
                    <a:pt x="193" y="442"/>
                  </a:lnTo>
                  <a:lnTo>
                    <a:pt x="172" y="370"/>
                  </a:lnTo>
                  <a:lnTo>
                    <a:pt x="132" y="317"/>
                  </a:lnTo>
                  <a:lnTo>
                    <a:pt x="102" y="317"/>
                  </a:lnTo>
                  <a:lnTo>
                    <a:pt x="62" y="335"/>
                  </a:lnTo>
                  <a:lnTo>
                    <a:pt x="30" y="335"/>
                  </a:lnTo>
                  <a:lnTo>
                    <a:pt x="0" y="300"/>
                  </a:lnTo>
                  <a:lnTo>
                    <a:pt x="51" y="142"/>
                  </a:lnTo>
                  <a:lnTo>
                    <a:pt x="92" y="70"/>
                  </a:lnTo>
                  <a:lnTo>
                    <a:pt x="132" y="0"/>
                  </a:lnTo>
                  <a:lnTo>
                    <a:pt x="244" y="52"/>
                  </a:lnTo>
                  <a:lnTo>
                    <a:pt x="346" y="142"/>
                  </a:lnTo>
                  <a:lnTo>
                    <a:pt x="396" y="194"/>
                  </a:lnTo>
                  <a:lnTo>
                    <a:pt x="437" y="247"/>
                  </a:lnTo>
                  <a:lnTo>
                    <a:pt x="468" y="335"/>
                  </a:lnTo>
                  <a:lnTo>
                    <a:pt x="478" y="424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38" name="Freeform 18"/>
            <p:cNvSpPr>
              <a:spLocks/>
            </p:cNvSpPr>
            <p:nvPr/>
          </p:nvSpPr>
          <p:spPr bwMode="auto">
            <a:xfrm>
              <a:off x="3368" y="3519"/>
              <a:ext cx="223" cy="204"/>
            </a:xfrm>
            <a:custGeom>
              <a:avLst/>
              <a:gdLst>
                <a:gd name="T0" fmla="*/ 223 w 223"/>
                <a:gd name="T1" fmla="*/ 177 h 407"/>
                <a:gd name="T2" fmla="*/ 193 w 223"/>
                <a:gd name="T3" fmla="*/ 265 h 407"/>
                <a:gd name="T4" fmla="*/ 142 w 223"/>
                <a:gd name="T5" fmla="*/ 317 h 407"/>
                <a:gd name="T6" fmla="*/ 31 w 223"/>
                <a:gd name="T7" fmla="*/ 407 h 407"/>
                <a:gd name="T8" fmla="*/ 0 w 223"/>
                <a:gd name="T9" fmla="*/ 317 h 407"/>
                <a:gd name="T10" fmla="*/ 62 w 223"/>
                <a:gd name="T11" fmla="*/ 300 h 407"/>
                <a:gd name="T12" fmla="*/ 112 w 223"/>
                <a:gd name="T13" fmla="*/ 230 h 407"/>
                <a:gd name="T14" fmla="*/ 163 w 223"/>
                <a:gd name="T15" fmla="*/ 159 h 407"/>
                <a:gd name="T16" fmla="*/ 193 w 223"/>
                <a:gd name="T17" fmla="*/ 53 h 407"/>
                <a:gd name="T18" fmla="*/ 203 w 223"/>
                <a:gd name="T19" fmla="*/ 0 h 407"/>
                <a:gd name="T20" fmla="*/ 223 w 223"/>
                <a:gd name="T21" fmla="*/ 88 h 407"/>
                <a:gd name="T22" fmla="*/ 223 w 223"/>
                <a:gd name="T23" fmla="*/ 177 h 40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23"/>
                <a:gd name="T37" fmla="*/ 0 h 407"/>
                <a:gd name="T38" fmla="*/ 223 w 223"/>
                <a:gd name="T39" fmla="*/ 407 h 40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23" h="407">
                  <a:moveTo>
                    <a:pt x="223" y="177"/>
                  </a:moveTo>
                  <a:lnTo>
                    <a:pt x="193" y="265"/>
                  </a:lnTo>
                  <a:lnTo>
                    <a:pt x="142" y="317"/>
                  </a:lnTo>
                  <a:lnTo>
                    <a:pt x="31" y="407"/>
                  </a:lnTo>
                  <a:lnTo>
                    <a:pt x="0" y="317"/>
                  </a:lnTo>
                  <a:lnTo>
                    <a:pt x="62" y="300"/>
                  </a:lnTo>
                  <a:lnTo>
                    <a:pt x="112" y="230"/>
                  </a:lnTo>
                  <a:lnTo>
                    <a:pt x="163" y="159"/>
                  </a:lnTo>
                  <a:lnTo>
                    <a:pt x="193" y="53"/>
                  </a:lnTo>
                  <a:lnTo>
                    <a:pt x="203" y="0"/>
                  </a:lnTo>
                  <a:lnTo>
                    <a:pt x="223" y="88"/>
                  </a:lnTo>
                  <a:lnTo>
                    <a:pt x="223" y="177"/>
                  </a:lnTo>
                  <a:close/>
                </a:path>
              </a:pathLst>
            </a:custGeom>
            <a:solidFill>
              <a:srgbClr val="C1786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39" name="Freeform 19"/>
            <p:cNvSpPr>
              <a:spLocks/>
            </p:cNvSpPr>
            <p:nvPr/>
          </p:nvSpPr>
          <p:spPr bwMode="auto">
            <a:xfrm>
              <a:off x="2281" y="3608"/>
              <a:ext cx="1260" cy="1008"/>
            </a:xfrm>
            <a:custGeom>
              <a:avLst/>
              <a:gdLst>
                <a:gd name="T0" fmla="*/ 1067 w 1260"/>
                <a:gd name="T1" fmla="*/ 212 h 2016"/>
                <a:gd name="T2" fmla="*/ 1067 w 1260"/>
                <a:gd name="T3" fmla="*/ 265 h 2016"/>
                <a:gd name="T4" fmla="*/ 1087 w 1260"/>
                <a:gd name="T5" fmla="*/ 300 h 2016"/>
                <a:gd name="T6" fmla="*/ 1097 w 1260"/>
                <a:gd name="T7" fmla="*/ 300 h 2016"/>
                <a:gd name="T8" fmla="*/ 1138 w 1260"/>
                <a:gd name="T9" fmla="*/ 424 h 2016"/>
                <a:gd name="T10" fmla="*/ 1159 w 1260"/>
                <a:gd name="T11" fmla="*/ 512 h 2016"/>
                <a:gd name="T12" fmla="*/ 1159 w 1260"/>
                <a:gd name="T13" fmla="*/ 584 h 2016"/>
                <a:gd name="T14" fmla="*/ 1219 w 1260"/>
                <a:gd name="T15" fmla="*/ 866 h 2016"/>
                <a:gd name="T16" fmla="*/ 1250 w 1260"/>
                <a:gd name="T17" fmla="*/ 1008 h 2016"/>
                <a:gd name="T18" fmla="*/ 1260 w 1260"/>
                <a:gd name="T19" fmla="*/ 1167 h 2016"/>
                <a:gd name="T20" fmla="*/ 1240 w 1260"/>
                <a:gd name="T21" fmla="*/ 1344 h 2016"/>
                <a:gd name="T22" fmla="*/ 1189 w 1260"/>
                <a:gd name="T23" fmla="*/ 1485 h 2016"/>
                <a:gd name="T24" fmla="*/ 1128 w 1260"/>
                <a:gd name="T25" fmla="*/ 1609 h 2016"/>
                <a:gd name="T26" fmla="*/ 1047 w 1260"/>
                <a:gd name="T27" fmla="*/ 1716 h 2016"/>
                <a:gd name="T28" fmla="*/ 945 w 1260"/>
                <a:gd name="T29" fmla="*/ 1768 h 2016"/>
                <a:gd name="T30" fmla="*/ 864 w 1260"/>
                <a:gd name="T31" fmla="*/ 1875 h 2016"/>
                <a:gd name="T32" fmla="*/ 773 w 1260"/>
                <a:gd name="T33" fmla="*/ 1981 h 2016"/>
                <a:gd name="T34" fmla="*/ 721 w 1260"/>
                <a:gd name="T35" fmla="*/ 1998 h 2016"/>
                <a:gd name="T36" fmla="*/ 661 w 1260"/>
                <a:gd name="T37" fmla="*/ 2016 h 2016"/>
                <a:gd name="T38" fmla="*/ 599 w 1260"/>
                <a:gd name="T39" fmla="*/ 2016 h 2016"/>
                <a:gd name="T40" fmla="*/ 529 w 1260"/>
                <a:gd name="T41" fmla="*/ 1981 h 2016"/>
                <a:gd name="T42" fmla="*/ 407 w 1260"/>
                <a:gd name="T43" fmla="*/ 1910 h 2016"/>
                <a:gd name="T44" fmla="*/ 285 w 1260"/>
                <a:gd name="T45" fmla="*/ 1803 h 2016"/>
                <a:gd name="T46" fmla="*/ 162 w 1260"/>
                <a:gd name="T47" fmla="*/ 1751 h 2016"/>
                <a:gd name="T48" fmla="*/ 92 w 1260"/>
                <a:gd name="T49" fmla="*/ 1681 h 2016"/>
                <a:gd name="T50" fmla="*/ 40 w 1260"/>
                <a:gd name="T51" fmla="*/ 1574 h 2016"/>
                <a:gd name="T52" fmla="*/ 10 w 1260"/>
                <a:gd name="T53" fmla="*/ 1449 h 2016"/>
                <a:gd name="T54" fmla="*/ 0 w 1260"/>
                <a:gd name="T55" fmla="*/ 1327 h 2016"/>
                <a:gd name="T56" fmla="*/ 40 w 1260"/>
                <a:gd name="T57" fmla="*/ 1095 h 2016"/>
                <a:gd name="T58" fmla="*/ 92 w 1260"/>
                <a:gd name="T59" fmla="*/ 885 h 2016"/>
                <a:gd name="T60" fmla="*/ 92 w 1260"/>
                <a:gd name="T61" fmla="*/ 706 h 2016"/>
                <a:gd name="T62" fmla="*/ 102 w 1260"/>
                <a:gd name="T63" fmla="*/ 529 h 2016"/>
                <a:gd name="T64" fmla="*/ 122 w 1260"/>
                <a:gd name="T65" fmla="*/ 442 h 2016"/>
                <a:gd name="T66" fmla="*/ 142 w 1260"/>
                <a:gd name="T67" fmla="*/ 372 h 2016"/>
                <a:gd name="T68" fmla="*/ 174 w 1260"/>
                <a:gd name="T69" fmla="*/ 300 h 2016"/>
                <a:gd name="T70" fmla="*/ 214 w 1260"/>
                <a:gd name="T71" fmla="*/ 247 h 2016"/>
                <a:gd name="T72" fmla="*/ 244 w 1260"/>
                <a:gd name="T73" fmla="*/ 212 h 2016"/>
                <a:gd name="T74" fmla="*/ 274 w 1260"/>
                <a:gd name="T75" fmla="*/ 177 h 2016"/>
                <a:gd name="T76" fmla="*/ 346 w 1260"/>
                <a:gd name="T77" fmla="*/ 158 h 2016"/>
                <a:gd name="T78" fmla="*/ 427 w 1260"/>
                <a:gd name="T79" fmla="*/ 158 h 2016"/>
                <a:gd name="T80" fmla="*/ 498 w 1260"/>
                <a:gd name="T81" fmla="*/ 158 h 2016"/>
                <a:gd name="T82" fmla="*/ 579 w 1260"/>
                <a:gd name="T83" fmla="*/ 105 h 2016"/>
                <a:gd name="T84" fmla="*/ 651 w 1260"/>
                <a:gd name="T85" fmla="*/ 35 h 2016"/>
                <a:gd name="T86" fmla="*/ 741 w 1260"/>
                <a:gd name="T87" fmla="*/ 0 h 2016"/>
                <a:gd name="T88" fmla="*/ 833 w 1260"/>
                <a:gd name="T89" fmla="*/ 0 h 2016"/>
                <a:gd name="T90" fmla="*/ 895 w 1260"/>
                <a:gd name="T91" fmla="*/ 0 h 2016"/>
                <a:gd name="T92" fmla="*/ 965 w 1260"/>
                <a:gd name="T93" fmla="*/ 53 h 2016"/>
                <a:gd name="T94" fmla="*/ 1016 w 1260"/>
                <a:gd name="T95" fmla="*/ 123 h 2016"/>
                <a:gd name="T96" fmla="*/ 1067 w 1260"/>
                <a:gd name="T97" fmla="*/ 212 h 201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260"/>
                <a:gd name="T148" fmla="*/ 0 h 2016"/>
                <a:gd name="T149" fmla="*/ 1260 w 1260"/>
                <a:gd name="T150" fmla="*/ 2016 h 201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260" h="2016">
                  <a:moveTo>
                    <a:pt x="1067" y="212"/>
                  </a:moveTo>
                  <a:lnTo>
                    <a:pt x="1067" y="265"/>
                  </a:lnTo>
                  <a:lnTo>
                    <a:pt x="1087" y="300"/>
                  </a:lnTo>
                  <a:lnTo>
                    <a:pt x="1097" y="300"/>
                  </a:lnTo>
                  <a:lnTo>
                    <a:pt x="1138" y="424"/>
                  </a:lnTo>
                  <a:lnTo>
                    <a:pt x="1159" y="512"/>
                  </a:lnTo>
                  <a:lnTo>
                    <a:pt x="1159" y="584"/>
                  </a:lnTo>
                  <a:lnTo>
                    <a:pt x="1219" y="866"/>
                  </a:lnTo>
                  <a:lnTo>
                    <a:pt x="1250" y="1008"/>
                  </a:lnTo>
                  <a:lnTo>
                    <a:pt x="1260" y="1167"/>
                  </a:lnTo>
                  <a:lnTo>
                    <a:pt x="1240" y="1344"/>
                  </a:lnTo>
                  <a:lnTo>
                    <a:pt x="1189" y="1485"/>
                  </a:lnTo>
                  <a:lnTo>
                    <a:pt x="1128" y="1609"/>
                  </a:lnTo>
                  <a:lnTo>
                    <a:pt x="1047" y="1716"/>
                  </a:lnTo>
                  <a:lnTo>
                    <a:pt x="945" y="1768"/>
                  </a:lnTo>
                  <a:lnTo>
                    <a:pt x="864" y="1875"/>
                  </a:lnTo>
                  <a:lnTo>
                    <a:pt x="773" y="1981"/>
                  </a:lnTo>
                  <a:lnTo>
                    <a:pt x="721" y="1998"/>
                  </a:lnTo>
                  <a:lnTo>
                    <a:pt x="661" y="2016"/>
                  </a:lnTo>
                  <a:lnTo>
                    <a:pt x="599" y="2016"/>
                  </a:lnTo>
                  <a:lnTo>
                    <a:pt x="529" y="1981"/>
                  </a:lnTo>
                  <a:lnTo>
                    <a:pt x="407" y="1910"/>
                  </a:lnTo>
                  <a:lnTo>
                    <a:pt x="285" y="1803"/>
                  </a:lnTo>
                  <a:lnTo>
                    <a:pt x="162" y="1751"/>
                  </a:lnTo>
                  <a:lnTo>
                    <a:pt x="92" y="1681"/>
                  </a:lnTo>
                  <a:lnTo>
                    <a:pt x="40" y="1574"/>
                  </a:lnTo>
                  <a:lnTo>
                    <a:pt x="10" y="1449"/>
                  </a:lnTo>
                  <a:lnTo>
                    <a:pt x="0" y="1327"/>
                  </a:lnTo>
                  <a:lnTo>
                    <a:pt x="40" y="1095"/>
                  </a:lnTo>
                  <a:lnTo>
                    <a:pt x="92" y="885"/>
                  </a:lnTo>
                  <a:lnTo>
                    <a:pt x="92" y="706"/>
                  </a:lnTo>
                  <a:lnTo>
                    <a:pt x="102" y="529"/>
                  </a:lnTo>
                  <a:lnTo>
                    <a:pt x="122" y="442"/>
                  </a:lnTo>
                  <a:lnTo>
                    <a:pt x="142" y="372"/>
                  </a:lnTo>
                  <a:lnTo>
                    <a:pt x="174" y="300"/>
                  </a:lnTo>
                  <a:lnTo>
                    <a:pt x="214" y="247"/>
                  </a:lnTo>
                  <a:lnTo>
                    <a:pt x="244" y="212"/>
                  </a:lnTo>
                  <a:lnTo>
                    <a:pt x="274" y="177"/>
                  </a:lnTo>
                  <a:lnTo>
                    <a:pt x="346" y="158"/>
                  </a:lnTo>
                  <a:lnTo>
                    <a:pt x="427" y="158"/>
                  </a:lnTo>
                  <a:lnTo>
                    <a:pt x="498" y="158"/>
                  </a:lnTo>
                  <a:lnTo>
                    <a:pt x="579" y="105"/>
                  </a:lnTo>
                  <a:lnTo>
                    <a:pt x="651" y="35"/>
                  </a:lnTo>
                  <a:lnTo>
                    <a:pt x="741" y="0"/>
                  </a:lnTo>
                  <a:lnTo>
                    <a:pt x="833" y="0"/>
                  </a:lnTo>
                  <a:lnTo>
                    <a:pt x="895" y="0"/>
                  </a:lnTo>
                  <a:lnTo>
                    <a:pt x="965" y="53"/>
                  </a:lnTo>
                  <a:lnTo>
                    <a:pt x="1016" y="123"/>
                  </a:lnTo>
                  <a:lnTo>
                    <a:pt x="1067" y="212"/>
                  </a:lnTo>
                  <a:close/>
                </a:path>
              </a:pathLst>
            </a:custGeom>
            <a:solidFill>
              <a:srgbClr val="FFC1B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40" name="Freeform 20"/>
            <p:cNvSpPr>
              <a:spLocks/>
            </p:cNvSpPr>
            <p:nvPr/>
          </p:nvSpPr>
          <p:spPr bwMode="auto">
            <a:xfrm>
              <a:off x="605" y="3608"/>
              <a:ext cx="386" cy="273"/>
            </a:xfrm>
            <a:custGeom>
              <a:avLst/>
              <a:gdLst>
                <a:gd name="T0" fmla="*/ 386 w 386"/>
                <a:gd name="T1" fmla="*/ 212 h 547"/>
                <a:gd name="T2" fmla="*/ 366 w 386"/>
                <a:gd name="T3" fmla="*/ 247 h 547"/>
                <a:gd name="T4" fmla="*/ 356 w 386"/>
                <a:gd name="T5" fmla="*/ 300 h 547"/>
                <a:gd name="T6" fmla="*/ 335 w 386"/>
                <a:gd name="T7" fmla="*/ 336 h 547"/>
                <a:gd name="T8" fmla="*/ 305 w 386"/>
                <a:gd name="T9" fmla="*/ 317 h 547"/>
                <a:gd name="T10" fmla="*/ 264 w 386"/>
                <a:gd name="T11" fmla="*/ 354 h 547"/>
                <a:gd name="T12" fmla="*/ 244 w 386"/>
                <a:gd name="T13" fmla="*/ 424 h 547"/>
                <a:gd name="T14" fmla="*/ 213 w 386"/>
                <a:gd name="T15" fmla="*/ 477 h 547"/>
                <a:gd name="T16" fmla="*/ 183 w 386"/>
                <a:gd name="T17" fmla="*/ 547 h 547"/>
                <a:gd name="T18" fmla="*/ 162 w 386"/>
                <a:gd name="T19" fmla="*/ 512 h 547"/>
                <a:gd name="T20" fmla="*/ 152 w 386"/>
                <a:gd name="T21" fmla="*/ 459 h 547"/>
                <a:gd name="T22" fmla="*/ 142 w 386"/>
                <a:gd name="T23" fmla="*/ 424 h 547"/>
                <a:gd name="T24" fmla="*/ 112 w 386"/>
                <a:gd name="T25" fmla="*/ 424 h 547"/>
                <a:gd name="T26" fmla="*/ 10 w 386"/>
                <a:gd name="T27" fmla="*/ 529 h 547"/>
                <a:gd name="T28" fmla="*/ 0 w 386"/>
                <a:gd name="T29" fmla="*/ 477 h 547"/>
                <a:gd name="T30" fmla="*/ 0 w 386"/>
                <a:gd name="T31" fmla="*/ 407 h 547"/>
                <a:gd name="T32" fmla="*/ 30 w 386"/>
                <a:gd name="T33" fmla="*/ 300 h 547"/>
                <a:gd name="T34" fmla="*/ 122 w 386"/>
                <a:gd name="T35" fmla="*/ 105 h 547"/>
                <a:gd name="T36" fmla="*/ 152 w 386"/>
                <a:gd name="T37" fmla="*/ 53 h 547"/>
                <a:gd name="T38" fmla="*/ 183 w 386"/>
                <a:gd name="T39" fmla="*/ 17 h 547"/>
                <a:gd name="T40" fmla="*/ 223 w 386"/>
                <a:gd name="T41" fmla="*/ 0 h 547"/>
                <a:gd name="T42" fmla="*/ 254 w 386"/>
                <a:gd name="T43" fmla="*/ 17 h 547"/>
                <a:gd name="T44" fmla="*/ 295 w 386"/>
                <a:gd name="T45" fmla="*/ 35 h 547"/>
                <a:gd name="T46" fmla="*/ 335 w 386"/>
                <a:gd name="T47" fmla="*/ 88 h 547"/>
                <a:gd name="T48" fmla="*/ 386 w 386"/>
                <a:gd name="T49" fmla="*/ 212 h 54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386"/>
                <a:gd name="T76" fmla="*/ 0 h 547"/>
                <a:gd name="T77" fmla="*/ 386 w 386"/>
                <a:gd name="T78" fmla="*/ 547 h 54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386" h="547">
                  <a:moveTo>
                    <a:pt x="386" y="212"/>
                  </a:moveTo>
                  <a:lnTo>
                    <a:pt x="366" y="247"/>
                  </a:lnTo>
                  <a:lnTo>
                    <a:pt x="356" y="300"/>
                  </a:lnTo>
                  <a:lnTo>
                    <a:pt x="335" y="336"/>
                  </a:lnTo>
                  <a:lnTo>
                    <a:pt x="305" y="317"/>
                  </a:lnTo>
                  <a:lnTo>
                    <a:pt x="264" y="354"/>
                  </a:lnTo>
                  <a:lnTo>
                    <a:pt x="244" y="424"/>
                  </a:lnTo>
                  <a:lnTo>
                    <a:pt x="213" y="477"/>
                  </a:lnTo>
                  <a:lnTo>
                    <a:pt x="183" y="547"/>
                  </a:lnTo>
                  <a:lnTo>
                    <a:pt x="162" y="512"/>
                  </a:lnTo>
                  <a:lnTo>
                    <a:pt x="152" y="459"/>
                  </a:lnTo>
                  <a:lnTo>
                    <a:pt x="142" y="424"/>
                  </a:lnTo>
                  <a:lnTo>
                    <a:pt x="112" y="424"/>
                  </a:lnTo>
                  <a:lnTo>
                    <a:pt x="10" y="529"/>
                  </a:lnTo>
                  <a:lnTo>
                    <a:pt x="0" y="477"/>
                  </a:lnTo>
                  <a:lnTo>
                    <a:pt x="0" y="407"/>
                  </a:lnTo>
                  <a:lnTo>
                    <a:pt x="30" y="300"/>
                  </a:lnTo>
                  <a:lnTo>
                    <a:pt x="122" y="105"/>
                  </a:lnTo>
                  <a:lnTo>
                    <a:pt x="152" y="53"/>
                  </a:lnTo>
                  <a:lnTo>
                    <a:pt x="183" y="17"/>
                  </a:lnTo>
                  <a:lnTo>
                    <a:pt x="223" y="0"/>
                  </a:lnTo>
                  <a:lnTo>
                    <a:pt x="254" y="17"/>
                  </a:lnTo>
                  <a:lnTo>
                    <a:pt x="295" y="35"/>
                  </a:lnTo>
                  <a:lnTo>
                    <a:pt x="335" y="88"/>
                  </a:lnTo>
                  <a:lnTo>
                    <a:pt x="386" y="212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41" name="Freeform 21"/>
            <p:cNvSpPr>
              <a:spLocks/>
            </p:cNvSpPr>
            <p:nvPr/>
          </p:nvSpPr>
          <p:spPr bwMode="auto">
            <a:xfrm>
              <a:off x="3419" y="3626"/>
              <a:ext cx="213" cy="229"/>
            </a:xfrm>
            <a:custGeom>
              <a:avLst/>
              <a:gdLst>
                <a:gd name="T0" fmla="*/ 213 w 213"/>
                <a:gd name="T1" fmla="*/ 247 h 459"/>
                <a:gd name="T2" fmla="*/ 193 w 213"/>
                <a:gd name="T3" fmla="*/ 459 h 459"/>
                <a:gd name="T4" fmla="*/ 51 w 213"/>
                <a:gd name="T5" fmla="*/ 442 h 459"/>
                <a:gd name="T6" fmla="*/ 0 w 213"/>
                <a:gd name="T7" fmla="*/ 247 h 459"/>
                <a:gd name="T8" fmla="*/ 112 w 213"/>
                <a:gd name="T9" fmla="*/ 160 h 459"/>
                <a:gd name="T10" fmla="*/ 162 w 213"/>
                <a:gd name="T11" fmla="*/ 88 h 459"/>
                <a:gd name="T12" fmla="*/ 193 w 213"/>
                <a:gd name="T13" fmla="*/ 0 h 459"/>
                <a:gd name="T14" fmla="*/ 213 w 213"/>
                <a:gd name="T15" fmla="*/ 105 h 459"/>
                <a:gd name="T16" fmla="*/ 213 w 213"/>
                <a:gd name="T17" fmla="*/ 247 h 45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13"/>
                <a:gd name="T28" fmla="*/ 0 h 459"/>
                <a:gd name="T29" fmla="*/ 213 w 213"/>
                <a:gd name="T30" fmla="*/ 459 h 45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13" h="459">
                  <a:moveTo>
                    <a:pt x="213" y="247"/>
                  </a:moveTo>
                  <a:lnTo>
                    <a:pt x="193" y="459"/>
                  </a:lnTo>
                  <a:lnTo>
                    <a:pt x="51" y="442"/>
                  </a:lnTo>
                  <a:lnTo>
                    <a:pt x="0" y="247"/>
                  </a:lnTo>
                  <a:lnTo>
                    <a:pt x="112" y="160"/>
                  </a:lnTo>
                  <a:lnTo>
                    <a:pt x="162" y="88"/>
                  </a:lnTo>
                  <a:lnTo>
                    <a:pt x="193" y="0"/>
                  </a:lnTo>
                  <a:lnTo>
                    <a:pt x="213" y="105"/>
                  </a:lnTo>
                  <a:lnTo>
                    <a:pt x="213" y="247"/>
                  </a:lnTo>
                  <a:close/>
                </a:path>
              </a:pathLst>
            </a:custGeom>
            <a:solidFill>
              <a:srgbClr val="C1786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42" name="Freeform 22"/>
            <p:cNvSpPr>
              <a:spLocks/>
            </p:cNvSpPr>
            <p:nvPr/>
          </p:nvSpPr>
          <p:spPr bwMode="auto">
            <a:xfrm>
              <a:off x="3044" y="3669"/>
              <a:ext cx="365" cy="204"/>
            </a:xfrm>
            <a:custGeom>
              <a:avLst/>
              <a:gdLst>
                <a:gd name="T0" fmla="*/ 344 w 365"/>
                <a:gd name="T1" fmla="*/ 301 h 406"/>
                <a:gd name="T2" fmla="*/ 355 w 365"/>
                <a:gd name="T3" fmla="*/ 354 h 406"/>
                <a:gd name="T4" fmla="*/ 365 w 365"/>
                <a:gd name="T5" fmla="*/ 389 h 406"/>
                <a:gd name="T6" fmla="*/ 355 w 365"/>
                <a:gd name="T7" fmla="*/ 406 h 406"/>
                <a:gd name="T8" fmla="*/ 314 w 365"/>
                <a:gd name="T9" fmla="*/ 301 h 406"/>
                <a:gd name="T10" fmla="*/ 263 w 365"/>
                <a:gd name="T11" fmla="*/ 177 h 406"/>
                <a:gd name="T12" fmla="*/ 202 w 365"/>
                <a:gd name="T13" fmla="*/ 89 h 406"/>
                <a:gd name="T14" fmla="*/ 132 w 365"/>
                <a:gd name="T15" fmla="*/ 35 h 406"/>
                <a:gd name="T16" fmla="*/ 70 w 365"/>
                <a:gd name="T17" fmla="*/ 35 h 406"/>
                <a:gd name="T18" fmla="*/ 40 w 365"/>
                <a:gd name="T19" fmla="*/ 54 h 406"/>
                <a:gd name="T20" fmla="*/ 10 w 365"/>
                <a:gd name="T21" fmla="*/ 89 h 406"/>
                <a:gd name="T22" fmla="*/ 0 w 365"/>
                <a:gd name="T23" fmla="*/ 72 h 406"/>
                <a:gd name="T24" fmla="*/ 30 w 365"/>
                <a:gd name="T25" fmla="*/ 17 h 406"/>
                <a:gd name="T26" fmla="*/ 60 w 365"/>
                <a:gd name="T27" fmla="*/ 0 h 406"/>
                <a:gd name="T28" fmla="*/ 142 w 365"/>
                <a:gd name="T29" fmla="*/ 0 h 406"/>
                <a:gd name="T30" fmla="*/ 202 w 365"/>
                <a:gd name="T31" fmla="*/ 54 h 406"/>
                <a:gd name="T32" fmla="*/ 263 w 365"/>
                <a:gd name="T33" fmla="*/ 124 h 406"/>
                <a:gd name="T34" fmla="*/ 314 w 365"/>
                <a:gd name="T35" fmla="*/ 213 h 406"/>
                <a:gd name="T36" fmla="*/ 344 w 365"/>
                <a:gd name="T37" fmla="*/ 301 h 40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365"/>
                <a:gd name="T58" fmla="*/ 0 h 406"/>
                <a:gd name="T59" fmla="*/ 365 w 365"/>
                <a:gd name="T60" fmla="*/ 406 h 40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365" h="406">
                  <a:moveTo>
                    <a:pt x="344" y="301"/>
                  </a:moveTo>
                  <a:lnTo>
                    <a:pt x="355" y="354"/>
                  </a:lnTo>
                  <a:lnTo>
                    <a:pt x="365" y="389"/>
                  </a:lnTo>
                  <a:lnTo>
                    <a:pt x="355" y="406"/>
                  </a:lnTo>
                  <a:lnTo>
                    <a:pt x="314" y="301"/>
                  </a:lnTo>
                  <a:lnTo>
                    <a:pt x="263" y="177"/>
                  </a:lnTo>
                  <a:lnTo>
                    <a:pt x="202" y="89"/>
                  </a:lnTo>
                  <a:lnTo>
                    <a:pt x="132" y="35"/>
                  </a:lnTo>
                  <a:lnTo>
                    <a:pt x="70" y="35"/>
                  </a:lnTo>
                  <a:lnTo>
                    <a:pt x="40" y="54"/>
                  </a:lnTo>
                  <a:lnTo>
                    <a:pt x="10" y="89"/>
                  </a:lnTo>
                  <a:lnTo>
                    <a:pt x="0" y="72"/>
                  </a:lnTo>
                  <a:lnTo>
                    <a:pt x="30" y="17"/>
                  </a:lnTo>
                  <a:lnTo>
                    <a:pt x="60" y="0"/>
                  </a:lnTo>
                  <a:lnTo>
                    <a:pt x="142" y="0"/>
                  </a:lnTo>
                  <a:lnTo>
                    <a:pt x="202" y="54"/>
                  </a:lnTo>
                  <a:lnTo>
                    <a:pt x="263" y="124"/>
                  </a:lnTo>
                  <a:lnTo>
                    <a:pt x="314" y="213"/>
                  </a:lnTo>
                  <a:lnTo>
                    <a:pt x="344" y="30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43" name="Freeform 23"/>
            <p:cNvSpPr>
              <a:spLocks/>
            </p:cNvSpPr>
            <p:nvPr/>
          </p:nvSpPr>
          <p:spPr bwMode="auto">
            <a:xfrm>
              <a:off x="1905" y="3723"/>
              <a:ext cx="163" cy="318"/>
            </a:xfrm>
            <a:custGeom>
              <a:avLst/>
              <a:gdLst>
                <a:gd name="T0" fmla="*/ 132 w 163"/>
                <a:gd name="T1" fmla="*/ 142 h 636"/>
                <a:gd name="T2" fmla="*/ 153 w 163"/>
                <a:gd name="T3" fmla="*/ 247 h 636"/>
                <a:gd name="T4" fmla="*/ 163 w 163"/>
                <a:gd name="T5" fmla="*/ 336 h 636"/>
                <a:gd name="T6" fmla="*/ 153 w 163"/>
                <a:gd name="T7" fmla="*/ 441 h 636"/>
                <a:gd name="T8" fmla="*/ 122 w 163"/>
                <a:gd name="T9" fmla="*/ 531 h 636"/>
                <a:gd name="T10" fmla="*/ 92 w 163"/>
                <a:gd name="T11" fmla="*/ 583 h 636"/>
                <a:gd name="T12" fmla="*/ 72 w 163"/>
                <a:gd name="T13" fmla="*/ 618 h 636"/>
                <a:gd name="T14" fmla="*/ 51 w 163"/>
                <a:gd name="T15" fmla="*/ 636 h 636"/>
                <a:gd name="T16" fmla="*/ 41 w 163"/>
                <a:gd name="T17" fmla="*/ 583 h 636"/>
                <a:gd name="T18" fmla="*/ 41 w 163"/>
                <a:gd name="T19" fmla="*/ 548 h 636"/>
                <a:gd name="T20" fmla="*/ 61 w 163"/>
                <a:gd name="T21" fmla="*/ 476 h 636"/>
                <a:gd name="T22" fmla="*/ 92 w 163"/>
                <a:gd name="T23" fmla="*/ 406 h 636"/>
                <a:gd name="T24" fmla="*/ 102 w 163"/>
                <a:gd name="T25" fmla="*/ 371 h 636"/>
                <a:gd name="T26" fmla="*/ 102 w 163"/>
                <a:gd name="T27" fmla="*/ 317 h 636"/>
                <a:gd name="T28" fmla="*/ 92 w 163"/>
                <a:gd name="T29" fmla="*/ 247 h 636"/>
                <a:gd name="T30" fmla="*/ 82 w 163"/>
                <a:gd name="T31" fmla="*/ 212 h 636"/>
                <a:gd name="T32" fmla="*/ 72 w 163"/>
                <a:gd name="T33" fmla="*/ 177 h 636"/>
                <a:gd name="T34" fmla="*/ 61 w 163"/>
                <a:gd name="T35" fmla="*/ 194 h 636"/>
                <a:gd name="T36" fmla="*/ 41 w 163"/>
                <a:gd name="T37" fmla="*/ 212 h 636"/>
                <a:gd name="T38" fmla="*/ 51 w 163"/>
                <a:gd name="T39" fmla="*/ 264 h 636"/>
                <a:gd name="T40" fmla="*/ 51 w 163"/>
                <a:gd name="T41" fmla="*/ 317 h 636"/>
                <a:gd name="T42" fmla="*/ 41 w 163"/>
                <a:gd name="T43" fmla="*/ 424 h 636"/>
                <a:gd name="T44" fmla="*/ 31 w 163"/>
                <a:gd name="T45" fmla="*/ 389 h 636"/>
                <a:gd name="T46" fmla="*/ 20 w 163"/>
                <a:gd name="T47" fmla="*/ 299 h 636"/>
                <a:gd name="T48" fmla="*/ 10 w 163"/>
                <a:gd name="T49" fmla="*/ 194 h 636"/>
                <a:gd name="T50" fmla="*/ 0 w 163"/>
                <a:gd name="T51" fmla="*/ 87 h 636"/>
                <a:gd name="T52" fmla="*/ 10 w 163"/>
                <a:gd name="T53" fmla="*/ 0 h 636"/>
                <a:gd name="T54" fmla="*/ 51 w 163"/>
                <a:gd name="T55" fmla="*/ 0 h 636"/>
                <a:gd name="T56" fmla="*/ 82 w 163"/>
                <a:gd name="T57" fmla="*/ 35 h 636"/>
                <a:gd name="T58" fmla="*/ 112 w 163"/>
                <a:gd name="T59" fmla="*/ 87 h 636"/>
                <a:gd name="T60" fmla="*/ 132 w 163"/>
                <a:gd name="T61" fmla="*/ 142 h 6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63"/>
                <a:gd name="T94" fmla="*/ 0 h 636"/>
                <a:gd name="T95" fmla="*/ 163 w 163"/>
                <a:gd name="T96" fmla="*/ 636 h 6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63" h="636">
                  <a:moveTo>
                    <a:pt x="132" y="142"/>
                  </a:moveTo>
                  <a:lnTo>
                    <a:pt x="153" y="247"/>
                  </a:lnTo>
                  <a:lnTo>
                    <a:pt x="163" y="336"/>
                  </a:lnTo>
                  <a:lnTo>
                    <a:pt x="153" y="441"/>
                  </a:lnTo>
                  <a:lnTo>
                    <a:pt x="122" y="531"/>
                  </a:lnTo>
                  <a:lnTo>
                    <a:pt x="92" y="583"/>
                  </a:lnTo>
                  <a:lnTo>
                    <a:pt x="72" y="618"/>
                  </a:lnTo>
                  <a:lnTo>
                    <a:pt x="51" y="636"/>
                  </a:lnTo>
                  <a:lnTo>
                    <a:pt x="41" y="583"/>
                  </a:lnTo>
                  <a:lnTo>
                    <a:pt x="41" y="548"/>
                  </a:lnTo>
                  <a:lnTo>
                    <a:pt x="61" y="476"/>
                  </a:lnTo>
                  <a:lnTo>
                    <a:pt x="92" y="406"/>
                  </a:lnTo>
                  <a:lnTo>
                    <a:pt x="102" y="371"/>
                  </a:lnTo>
                  <a:lnTo>
                    <a:pt x="102" y="317"/>
                  </a:lnTo>
                  <a:lnTo>
                    <a:pt x="92" y="247"/>
                  </a:lnTo>
                  <a:lnTo>
                    <a:pt x="82" y="212"/>
                  </a:lnTo>
                  <a:lnTo>
                    <a:pt x="72" y="177"/>
                  </a:lnTo>
                  <a:lnTo>
                    <a:pt x="61" y="194"/>
                  </a:lnTo>
                  <a:lnTo>
                    <a:pt x="41" y="212"/>
                  </a:lnTo>
                  <a:lnTo>
                    <a:pt x="51" y="264"/>
                  </a:lnTo>
                  <a:lnTo>
                    <a:pt x="51" y="317"/>
                  </a:lnTo>
                  <a:lnTo>
                    <a:pt x="41" y="424"/>
                  </a:lnTo>
                  <a:lnTo>
                    <a:pt x="31" y="389"/>
                  </a:lnTo>
                  <a:lnTo>
                    <a:pt x="20" y="299"/>
                  </a:lnTo>
                  <a:lnTo>
                    <a:pt x="10" y="194"/>
                  </a:lnTo>
                  <a:lnTo>
                    <a:pt x="0" y="87"/>
                  </a:lnTo>
                  <a:lnTo>
                    <a:pt x="10" y="0"/>
                  </a:lnTo>
                  <a:lnTo>
                    <a:pt x="51" y="0"/>
                  </a:lnTo>
                  <a:lnTo>
                    <a:pt x="82" y="35"/>
                  </a:lnTo>
                  <a:lnTo>
                    <a:pt x="112" y="87"/>
                  </a:lnTo>
                  <a:lnTo>
                    <a:pt x="132" y="142"/>
                  </a:lnTo>
                  <a:close/>
                </a:path>
              </a:pathLst>
            </a:custGeom>
            <a:solidFill>
              <a:srgbClr val="FFC1B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44" name="Freeform 24"/>
            <p:cNvSpPr>
              <a:spLocks/>
            </p:cNvSpPr>
            <p:nvPr/>
          </p:nvSpPr>
          <p:spPr bwMode="auto">
            <a:xfrm>
              <a:off x="2403" y="3723"/>
              <a:ext cx="264" cy="177"/>
            </a:xfrm>
            <a:custGeom>
              <a:avLst/>
              <a:gdLst>
                <a:gd name="T0" fmla="*/ 264 w 264"/>
                <a:gd name="T1" fmla="*/ 70 h 354"/>
                <a:gd name="T2" fmla="*/ 224 w 264"/>
                <a:gd name="T3" fmla="*/ 52 h 354"/>
                <a:gd name="T4" fmla="*/ 173 w 264"/>
                <a:gd name="T5" fmla="*/ 52 h 354"/>
                <a:gd name="T6" fmla="*/ 132 w 264"/>
                <a:gd name="T7" fmla="*/ 70 h 354"/>
                <a:gd name="T8" fmla="*/ 92 w 264"/>
                <a:gd name="T9" fmla="*/ 106 h 354"/>
                <a:gd name="T10" fmla="*/ 40 w 264"/>
                <a:gd name="T11" fmla="*/ 229 h 354"/>
                <a:gd name="T12" fmla="*/ 20 w 264"/>
                <a:gd name="T13" fmla="*/ 354 h 354"/>
                <a:gd name="T14" fmla="*/ 10 w 264"/>
                <a:gd name="T15" fmla="*/ 354 h 354"/>
                <a:gd name="T16" fmla="*/ 0 w 264"/>
                <a:gd name="T17" fmla="*/ 336 h 354"/>
                <a:gd name="T18" fmla="*/ 40 w 264"/>
                <a:gd name="T19" fmla="*/ 159 h 354"/>
                <a:gd name="T20" fmla="*/ 72 w 264"/>
                <a:gd name="T21" fmla="*/ 70 h 354"/>
                <a:gd name="T22" fmla="*/ 122 w 264"/>
                <a:gd name="T23" fmla="*/ 35 h 354"/>
                <a:gd name="T24" fmla="*/ 203 w 264"/>
                <a:gd name="T25" fmla="*/ 0 h 354"/>
                <a:gd name="T26" fmla="*/ 234 w 264"/>
                <a:gd name="T27" fmla="*/ 17 h 354"/>
                <a:gd name="T28" fmla="*/ 264 w 264"/>
                <a:gd name="T29" fmla="*/ 70 h 354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64"/>
                <a:gd name="T46" fmla="*/ 0 h 354"/>
                <a:gd name="T47" fmla="*/ 264 w 264"/>
                <a:gd name="T48" fmla="*/ 354 h 354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64" h="354">
                  <a:moveTo>
                    <a:pt x="264" y="70"/>
                  </a:moveTo>
                  <a:lnTo>
                    <a:pt x="224" y="52"/>
                  </a:lnTo>
                  <a:lnTo>
                    <a:pt x="173" y="52"/>
                  </a:lnTo>
                  <a:lnTo>
                    <a:pt x="132" y="70"/>
                  </a:lnTo>
                  <a:lnTo>
                    <a:pt x="92" y="106"/>
                  </a:lnTo>
                  <a:lnTo>
                    <a:pt x="40" y="229"/>
                  </a:lnTo>
                  <a:lnTo>
                    <a:pt x="20" y="354"/>
                  </a:lnTo>
                  <a:lnTo>
                    <a:pt x="10" y="354"/>
                  </a:lnTo>
                  <a:lnTo>
                    <a:pt x="0" y="336"/>
                  </a:lnTo>
                  <a:lnTo>
                    <a:pt x="40" y="159"/>
                  </a:lnTo>
                  <a:lnTo>
                    <a:pt x="72" y="70"/>
                  </a:lnTo>
                  <a:lnTo>
                    <a:pt x="122" y="35"/>
                  </a:lnTo>
                  <a:lnTo>
                    <a:pt x="203" y="0"/>
                  </a:lnTo>
                  <a:lnTo>
                    <a:pt x="234" y="17"/>
                  </a:lnTo>
                  <a:lnTo>
                    <a:pt x="264" y="7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45" name="Freeform 25"/>
            <p:cNvSpPr>
              <a:spLocks/>
            </p:cNvSpPr>
            <p:nvPr/>
          </p:nvSpPr>
          <p:spPr bwMode="auto">
            <a:xfrm>
              <a:off x="635" y="3758"/>
              <a:ext cx="1270" cy="761"/>
            </a:xfrm>
            <a:custGeom>
              <a:avLst/>
              <a:gdLst>
                <a:gd name="T0" fmla="*/ 1220 w 1270"/>
                <a:gd name="T1" fmla="*/ 0 h 1521"/>
                <a:gd name="T2" fmla="*/ 1270 w 1270"/>
                <a:gd name="T3" fmla="*/ 531 h 1521"/>
                <a:gd name="T4" fmla="*/ 1270 w 1270"/>
                <a:gd name="T5" fmla="*/ 795 h 1521"/>
                <a:gd name="T6" fmla="*/ 1260 w 1270"/>
                <a:gd name="T7" fmla="*/ 937 h 1521"/>
                <a:gd name="T8" fmla="*/ 1240 w 1270"/>
                <a:gd name="T9" fmla="*/ 1044 h 1521"/>
                <a:gd name="T10" fmla="*/ 1189 w 1270"/>
                <a:gd name="T11" fmla="*/ 1132 h 1521"/>
                <a:gd name="T12" fmla="*/ 1149 w 1270"/>
                <a:gd name="T13" fmla="*/ 1185 h 1521"/>
                <a:gd name="T14" fmla="*/ 1037 w 1270"/>
                <a:gd name="T15" fmla="*/ 1291 h 1521"/>
                <a:gd name="T16" fmla="*/ 935 w 1270"/>
                <a:gd name="T17" fmla="*/ 1362 h 1521"/>
                <a:gd name="T18" fmla="*/ 823 w 1270"/>
                <a:gd name="T19" fmla="*/ 1468 h 1521"/>
                <a:gd name="T20" fmla="*/ 783 w 1270"/>
                <a:gd name="T21" fmla="*/ 1503 h 1521"/>
                <a:gd name="T22" fmla="*/ 732 w 1270"/>
                <a:gd name="T23" fmla="*/ 1521 h 1521"/>
                <a:gd name="T24" fmla="*/ 631 w 1270"/>
                <a:gd name="T25" fmla="*/ 1503 h 1521"/>
                <a:gd name="T26" fmla="*/ 448 w 1270"/>
                <a:gd name="T27" fmla="*/ 1398 h 1521"/>
                <a:gd name="T28" fmla="*/ 356 w 1270"/>
                <a:gd name="T29" fmla="*/ 1416 h 1521"/>
                <a:gd name="T30" fmla="*/ 265 w 1270"/>
                <a:gd name="T31" fmla="*/ 1398 h 1521"/>
                <a:gd name="T32" fmla="*/ 173 w 1270"/>
                <a:gd name="T33" fmla="*/ 1344 h 1521"/>
                <a:gd name="T34" fmla="*/ 92 w 1270"/>
                <a:gd name="T35" fmla="*/ 1256 h 1521"/>
                <a:gd name="T36" fmla="*/ 42 w 1270"/>
                <a:gd name="T37" fmla="*/ 1185 h 1521"/>
                <a:gd name="T38" fmla="*/ 20 w 1270"/>
                <a:gd name="T39" fmla="*/ 1079 h 1521"/>
                <a:gd name="T40" fmla="*/ 10 w 1270"/>
                <a:gd name="T41" fmla="*/ 992 h 1521"/>
                <a:gd name="T42" fmla="*/ 10 w 1270"/>
                <a:gd name="T43" fmla="*/ 867 h 1521"/>
                <a:gd name="T44" fmla="*/ 20 w 1270"/>
                <a:gd name="T45" fmla="*/ 655 h 1521"/>
                <a:gd name="T46" fmla="*/ 10 w 1270"/>
                <a:gd name="T47" fmla="*/ 531 h 1521"/>
                <a:gd name="T48" fmla="*/ 0 w 1270"/>
                <a:gd name="T49" fmla="*/ 443 h 1521"/>
                <a:gd name="T50" fmla="*/ 173 w 1270"/>
                <a:gd name="T51" fmla="*/ 496 h 1521"/>
                <a:gd name="T52" fmla="*/ 214 w 1270"/>
                <a:gd name="T53" fmla="*/ 513 h 1521"/>
                <a:gd name="T54" fmla="*/ 254 w 1270"/>
                <a:gd name="T55" fmla="*/ 548 h 1521"/>
                <a:gd name="T56" fmla="*/ 275 w 1270"/>
                <a:gd name="T57" fmla="*/ 620 h 1521"/>
                <a:gd name="T58" fmla="*/ 285 w 1270"/>
                <a:gd name="T59" fmla="*/ 690 h 1521"/>
                <a:gd name="T60" fmla="*/ 336 w 1270"/>
                <a:gd name="T61" fmla="*/ 760 h 1521"/>
                <a:gd name="T62" fmla="*/ 387 w 1270"/>
                <a:gd name="T63" fmla="*/ 795 h 1521"/>
                <a:gd name="T64" fmla="*/ 448 w 1270"/>
                <a:gd name="T65" fmla="*/ 813 h 1521"/>
                <a:gd name="T66" fmla="*/ 509 w 1270"/>
                <a:gd name="T67" fmla="*/ 795 h 1521"/>
                <a:gd name="T68" fmla="*/ 559 w 1270"/>
                <a:gd name="T69" fmla="*/ 778 h 1521"/>
                <a:gd name="T70" fmla="*/ 599 w 1270"/>
                <a:gd name="T71" fmla="*/ 708 h 1521"/>
                <a:gd name="T72" fmla="*/ 631 w 1270"/>
                <a:gd name="T73" fmla="*/ 638 h 1521"/>
                <a:gd name="T74" fmla="*/ 651 w 1270"/>
                <a:gd name="T75" fmla="*/ 566 h 1521"/>
                <a:gd name="T76" fmla="*/ 701 w 1270"/>
                <a:gd name="T77" fmla="*/ 620 h 1521"/>
                <a:gd name="T78" fmla="*/ 753 w 1270"/>
                <a:gd name="T79" fmla="*/ 655 h 1521"/>
                <a:gd name="T80" fmla="*/ 803 w 1270"/>
                <a:gd name="T81" fmla="*/ 673 h 1521"/>
                <a:gd name="T82" fmla="*/ 853 w 1270"/>
                <a:gd name="T83" fmla="*/ 673 h 1521"/>
                <a:gd name="T84" fmla="*/ 895 w 1270"/>
                <a:gd name="T85" fmla="*/ 638 h 1521"/>
                <a:gd name="T86" fmla="*/ 925 w 1270"/>
                <a:gd name="T87" fmla="*/ 603 h 1521"/>
                <a:gd name="T88" fmla="*/ 965 w 1270"/>
                <a:gd name="T89" fmla="*/ 496 h 1521"/>
                <a:gd name="T90" fmla="*/ 986 w 1270"/>
                <a:gd name="T91" fmla="*/ 319 h 1521"/>
                <a:gd name="T92" fmla="*/ 1007 w 1270"/>
                <a:gd name="T93" fmla="*/ 247 h 1521"/>
                <a:gd name="T94" fmla="*/ 1047 w 1270"/>
                <a:gd name="T95" fmla="*/ 194 h 1521"/>
                <a:gd name="T96" fmla="*/ 1118 w 1270"/>
                <a:gd name="T97" fmla="*/ 107 h 1521"/>
                <a:gd name="T98" fmla="*/ 1159 w 1270"/>
                <a:gd name="T99" fmla="*/ 72 h 1521"/>
                <a:gd name="T100" fmla="*/ 1189 w 1270"/>
                <a:gd name="T101" fmla="*/ 72 h 1521"/>
                <a:gd name="T102" fmla="*/ 1199 w 1270"/>
                <a:gd name="T103" fmla="*/ 36 h 1521"/>
                <a:gd name="T104" fmla="*/ 1220 w 1270"/>
                <a:gd name="T105" fmla="*/ 0 h 152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270"/>
                <a:gd name="T160" fmla="*/ 0 h 1521"/>
                <a:gd name="T161" fmla="*/ 1270 w 1270"/>
                <a:gd name="T162" fmla="*/ 1521 h 152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270" h="1521">
                  <a:moveTo>
                    <a:pt x="1220" y="0"/>
                  </a:moveTo>
                  <a:lnTo>
                    <a:pt x="1270" y="531"/>
                  </a:lnTo>
                  <a:lnTo>
                    <a:pt x="1270" y="795"/>
                  </a:lnTo>
                  <a:lnTo>
                    <a:pt x="1260" y="937"/>
                  </a:lnTo>
                  <a:lnTo>
                    <a:pt x="1240" y="1044"/>
                  </a:lnTo>
                  <a:lnTo>
                    <a:pt x="1189" y="1132"/>
                  </a:lnTo>
                  <a:lnTo>
                    <a:pt x="1149" y="1185"/>
                  </a:lnTo>
                  <a:lnTo>
                    <a:pt x="1037" y="1291"/>
                  </a:lnTo>
                  <a:lnTo>
                    <a:pt x="935" y="1362"/>
                  </a:lnTo>
                  <a:lnTo>
                    <a:pt x="823" y="1468"/>
                  </a:lnTo>
                  <a:lnTo>
                    <a:pt x="783" y="1503"/>
                  </a:lnTo>
                  <a:lnTo>
                    <a:pt x="732" y="1521"/>
                  </a:lnTo>
                  <a:lnTo>
                    <a:pt x="631" y="1503"/>
                  </a:lnTo>
                  <a:lnTo>
                    <a:pt x="448" y="1398"/>
                  </a:lnTo>
                  <a:lnTo>
                    <a:pt x="356" y="1416"/>
                  </a:lnTo>
                  <a:lnTo>
                    <a:pt x="265" y="1398"/>
                  </a:lnTo>
                  <a:lnTo>
                    <a:pt x="173" y="1344"/>
                  </a:lnTo>
                  <a:lnTo>
                    <a:pt x="92" y="1256"/>
                  </a:lnTo>
                  <a:lnTo>
                    <a:pt x="42" y="1185"/>
                  </a:lnTo>
                  <a:lnTo>
                    <a:pt x="20" y="1079"/>
                  </a:lnTo>
                  <a:lnTo>
                    <a:pt x="10" y="992"/>
                  </a:lnTo>
                  <a:lnTo>
                    <a:pt x="10" y="867"/>
                  </a:lnTo>
                  <a:lnTo>
                    <a:pt x="20" y="655"/>
                  </a:lnTo>
                  <a:lnTo>
                    <a:pt x="10" y="531"/>
                  </a:lnTo>
                  <a:lnTo>
                    <a:pt x="0" y="443"/>
                  </a:lnTo>
                  <a:lnTo>
                    <a:pt x="173" y="496"/>
                  </a:lnTo>
                  <a:lnTo>
                    <a:pt x="214" y="513"/>
                  </a:lnTo>
                  <a:lnTo>
                    <a:pt x="254" y="548"/>
                  </a:lnTo>
                  <a:lnTo>
                    <a:pt x="275" y="620"/>
                  </a:lnTo>
                  <a:lnTo>
                    <a:pt x="285" y="690"/>
                  </a:lnTo>
                  <a:lnTo>
                    <a:pt x="336" y="760"/>
                  </a:lnTo>
                  <a:lnTo>
                    <a:pt x="387" y="795"/>
                  </a:lnTo>
                  <a:lnTo>
                    <a:pt x="448" y="813"/>
                  </a:lnTo>
                  <a:lnTo>
                    <a:pt x="509" y="795"/>
                  </a:lnTo>
                  <a:lnTo>
                    <a:pt x="559" y="778"/>
                  </a:lnTo>
                  <a:lnTo>
                    <a:pt x="599" y="708"/>
                  </a:lnTo>
                  <a:lnTo>
                    <a:pt x="631" y="638"/>
                  </a:lnTo>
                  <a:lnTo>
                    <a:pt x="651" y="566"/>
                  </a:lnTo>
                  <a:lnTo>
                    <a:pt x="701" y="620"/>
                  </a:lnTo>
                  <a:lnTo>
                    <a:pt x="753" y="655"/>
                  </a:lnTo>
                  <a:lnTo>
                    <a:pt x="803" y="673"/>
                  </a:lnTo>
                  <a:lnTo>
                    <a:pt x="853" y="673"/>
                  </a:lnTo>
                  <a:lnTo>
                    <a:pt x="895" y="638"/>
                  </a:lnTo>
                  <a:lnTo>
                    <a:pt x="925" y="603"/>
                  </a:lnTo>
                  <a:lnTo>
                    <a:pt x="965" y="496"/>
                  </a:lnTo>
                  <a:lnTo>
                    <a:pt x="986" y="319"/>
                  </a:lnTo>
                  <a:lnTo>
                    <a:pt x="1007" y="247"/>
                  </a:lnTo>
                  <a:lnTo>
                    <a:pt x="1047" y="194"/>
                  </a:lnTo>
                  <a:lnTo>
                    <a:pt x="1118" y="107"/>
                  </a:lnTo>
                  <a:lnTo>
                    <a:pt x="1159" y="72"/>
                  </a:lnTo>
                  <a:lnTo>
                    <a:pt x="1189" y="72"/>
                  </a:lnTo>
                  <a:lnTo>
                    <a:pt x="1199" y="36"/>
                  </a:lnTo>
                  <a:lnTo>
                    <a:pt x="1220" y="0"/>
                  </a:lnTo>
                  <a:close/>
                </a:path>
              </a:pathLst>
            </a:custGeom>
            <a:solidFill>
              <a:srgbClr val="FFC1B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46" name="Freeform 26"/>
            <p:cNvSpPr>
              <a:spLocks/>
            </p:cNvSpPr>
            <p:nvPr/>
          </p:nvSpPr>
          <p:spPr bwMode="auto">
            <a:xfrm>
              <a:off x="2189" y="3785"/>
              <a:ext cx="143" cy="150"/>
            </a:xfrm>
            <a:custGeom>
              <a:avLst/>
              <a:gdLst>
                <a:gd name="T0" fmla="*/ 143 w 143"/>
                <a:gd name="T1" fmla="*/ 193 h 300"/>
                <a:gd name="T2" fmla="*/ 132 w 143"/>
                <a:gd name="T3" fmla="*/ 247 h 300"/>
                <a:gd name="T4" fmla="*/ 102 w 143"/>
                <a:gd name="T5" fmla="*/ 265 h 300"/>
                <a:gd name="T6" fmla="*/ 62 w 143"/>
                <a:gd name="T7" fmla="*/ 282 h 300"/>
                <a:gd name="T8" fmla="*/ 32 w 143"/>
                <a:gd name="T9" fmla="*/ 300 h 300"/>
                <a:gd name="T10" fmla="*/ 10 w 143"/>
                <a:gd name="T11" fmla="*/ 158 h 300"/>
                <a:gd name="T12" fmla="*/ 0 w 143"/>
                <a:gd name="T13" fmla="*/ 0 h 300"/>
                <a:gd name="T14" fmla="*/ 62 w 143"/>
                <a:gd name="T15" fmla="*/ 105 h 300"/>
                <a:gd name="T16" fmla="*/ 143 w 143"/>
                <a:gd name="T17" fmla="*/ 193 h 3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3"/>
                <a:gd name="T28" fmla="*/ 0 h 300"/>
                <a:gd name="T29" fmla="*/ 143 w 143"/>
                <a:gd name="T30" fmla="*/ 300 h 3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3" h="300">
                  <a:moveTo>
                    <a:pt x="143" y="193"/>
                  </a:moveTo>
                  <a:lnTo>
                    <a:pt x="132" y="247"/>
                  </a:lnTo>
                  <a:lnTo>
                    <a:pt x="102" y="265"/>
                  </a:lnTo>
                  <a:lnTo>
                    <a:pt x="62" y="282"/>
                  </a:lnTo>
                  <a:lnTo>
                    <a:pt x="32" y="300"/>
                  </a:lnTo>
                  <a:lnTo>
                    <a:pt x="10" y="158"/>
                  </a:lnTo>
                  <a:lnTo>
                    <a:pt x="0" y="0"/>
                  </a:lnTo>
                  <a:lnTo>
                    <a:pt x="62" y="105"/>
                  </a:lnTo>
                  <a:lnTo>
                    <a:pt x="143" y="193"/>
                  </a:lnTo>
                  <a:close/>
                </a:path>
              </a:pathLst>
            </a:custGeom>
            <a:solidFill>
              <a:srgbClr val="C1786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47" name="Freeform 27"/>
            <p:cNvSpPr>
              <a:spLocks/>
            </p:cNvSpPr>
            <p:nvPr/>
          </p:nvSpPr>
          <p:spPr bwMode="auto">
            <a:xfrm>
              <a:off x="1296" y="3803"/>
              <a:ext cx="284" cy="248"/>
            </a:xfrm>
            <a:custGeom>
              <a:avLst/>
              <a:gdLst>
                <a:gd name="T0" fmla="*/ 274 w 284"/>
                <a:gd name="T1" fmla="*/ 158 h 496"/>
                <a:gd name="T2" fmla="*/ 274 w 284"/>
                <a:gd name="T3" fmla="*/ 177 h 496"/>
                <a:gd name="T4" fmla="*/ 264 w 284"/>
                <a:gd name="T5" fmla="*/ 195 h 496"/>
                <a:gd name="T6" fmla="*/ 284 w 284"/>
                <a:gd name="T7" fmla="*/ 265 h 496"/>
                <a:gd name="T8" fmla="*/ 274 w 284"/>
                <a:gd name="T9" fmla="*/ 317 h 496"/>
                <a:gd name="T10" fmla="*/ 244 w 284"/>
                <a:gd name="T11" fmla="*/ 424 h 496"/>
                <a:gd name="T12" fmla="*/ 213 w 284"/>
                <a:gd name="T13" fmla="*/ 477 h 496"/>
                <a:gd name="T14" fmla="*/ 182 w 284"/>
                <a:gd name="T15" fmla="*/ 496 h 496"/>
                <a:gd name="T16" fmla="*/ 112 w 284"/>
                <a:gd name="T17" fmla="*/ 496 h 496"/>
                <a:gd name="T18" fmla="*/ 50 w 284"/>
                <a:gd name="T19" fmla="*/ 442 h 496"/>
                <a:gd name="T20" fmla="*/ 30 w 284"/>
                <a:gd name="T21" fmla="*/ 407 h 496"/>
                <a:gd name="T22" fmla="*/ 10 w 284"/>
                <a:gd name="T23" fmla="*/ 372 h 496"/>
                <a:gd name="T24" fmla="*/ 0 w 284"/>
                <a:gd name="T25" fmla="*/ 230 h 496"/>
                <a:gd name="T26" fmla="*/ 0 w 284"/>
                <a:gd name="T27" fmla="*/ 177 h 496"/>
                <a:gd name="T28" fmla="*/ 20 w 284"/>
                <a:gd name="T29" fmla="*/ 105 h 496"/>
                <a:gd name="T30" fmla="*/ 61 w 284"/>
                <a:gd name="T31" fmla="*/ 35 h 496"/>
                <a:gd name="T32" fmla="*/ 112 w 284"/>
                <a:gd name="T33" fmla="*/ 0 h 496"/>
                <a:gd name="T34" fmla="*/ 162 w 284"/>
                <a:gd name="T35" fmla="*/ 0 h 496"/>
                <a:gd name="T36" fmla="*/ 203 w 284"/>
                <a:gd name="T37" fmla="*/ 35 h 496"/>
                <a:gd name="T38" fmla="*/ 244 w 284"/>
                <a:gd name="T39" fmla="*/ 88 h 496"/>
                <a:gd name="T40" fmla="*/ 274 w 284"/>
                <a:gd name="T41" fmla="*/ 158 h 49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84"/>
                <a:gd name="T64" fmla="*/ 0 h 496"/>
                <a:gd name="T65" fmla="*/ 284 w 284"/>
                <a:gd name="T66" fmla="*/ 496 h 49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84" h="496">
                  <a:moveTo>
                    <a:pt x="274" y="158"/>
                  </a:moveTo>
                  <a:lnTo>
                    <a:pt x="274" y="177"/>
                  </a:lnTo>
                  <a:lnTo>
                    <a:pt x="264" y="195"/>
                  </a:lnTo>
                  <a:lnTo>
                    <a:pt x="284" y="265"/>
                  </a:lnTo>
                  <a:lnTo>
                    <a:pt x="274" y="317"/>
                  </a:lnTo>
                  <a:lnTo>
                    <a:pt x="244" y="424"/>
                  </a:lnTo>
                  <a:lnTo>
                    <a:pt x="213" y="477"/>
                  </a:lnTo>
                  <a:lnTo>
                    <a:pt x="182" y="496"/>
                  </a:lnTo>
                  <a:lnTo>
                    <a:pt x="112" y="496"/>
                  </a:lnTo>
                  <a:lnTo>
                    <a:pt x="50" y="442"/>
                  </a:lnTo>
                  <a:lnTo>
                    <a:pt x="30" y="407"/>
                  </a:lnTo>
                  <a:lnTo>
                    <a:pt x="10" y="372"/>
                  </a:lnTo>
                  <a:lnTo>
                    <a:pt x="0" y="230"/>
                  </a:lnTo>
                  <a:lnTo>
                    <a:pt x="0" y="177"/>
                  </a:lnTo>
                  <a:lnTo>
                    <a:pt x="20" y="105"/>
                  </a:lnTo>
                  <a:lnTo>
                    <a:pt x="61" y="35"/>
                  </a:lnTo>
                  <a:lnTo>
                    <a:pt x="112" y="0"/>
                  </a:lnTo>
                  <a:lnTo>
                    <a:pt x="162" y="0"/>
                  </a:lnTo>
                  <a:lnTo>
                    <a:pt x="203" y="35"/>
                  </a:lnTo>
                  <a:lnTo>
                    <a:pt x="244" y="88"/>
                  </a:lnTo>
                  <a:lnTo>
                    <a:pt x="274" y="158"/>
                  </a:lnTo>
                  <a:close/>
                </a:path>
              </a:pathLst>
            </a:custGeom>
            <a:solidFill>
              <a:srgbClr val="E3F8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48" name="Freeform 28"/>
            <p:cNvSpPr>
              <a:spLocks/>
            </p:cNvSpPr>
            <p:nvPr/>
          </p:nvSpPr>
          <p:spPr bwMode="auto">
            <a:xfrm>
              <a:off x="930" y="3855"/>
              <a:ext cx="304" cy="266"/>
            </a:xfrm>
            <a:custGeom>
              <a:avLst/>
              <a:gdLst>
                <a:gd name="T0" fmla="*/ 284 w 304"/>
                <a:gd name="T1" fmla="*/ 125 h 531"/>
                <a:gd name="T2" fmla="*/ 304 w 304"/>
                <a:gd name="T3" fmla="*/ 212 h 531"/>
                <a:gd name="T4" fmla="*/ 294 w 304"/>
                <a:gd name="T5" fmla="*/ 302 h 531"/>
                <a:gd name="T6" fmla="*/ 264 w 304"/>
                <a:gd name="T7" fmla="*/ 461 h 531"/>
                <a:gd name="T8" fmla="*/ 234 w 304"/>
                <a:gd name="T9" fmla="*/ 514 h 531"/>
                <a:gd name="T10" fmla="*/ 203 w 304"/>
                <a:gd name="T11" fmla="*/ 531 h 531"/>
                <a:gd name="T12" fmla="*/ 132 w 304"/>
                <a:gd name="T13" fmla="*/ 531 h 531"/>
                <a:gd name="T14" fmla="*/ 61 w 304"/>
                <a:gd name="T15" fmla="*/ 461 h 531"/>
                <a:gd name="T16" fmla="*/ 31 w 304"/>
                <a:gd name="T17" fmla="*/ 426 h 531"/>
                <a:gd name="T18" fmla="*/ 10 w 304"/>
                <a:gd name="T19" fmla="*/ 372 h 531"/>
                <a:gd name="T20" fmla="*/ 0 w 304"/>
                <a:gd name="T21" fmla="*/ 284 h 531"/>
                <a:gd name="T22" fmla="*/ 0 w 304"/>
                <a:gd name="T23" fmla="*/ 195 h 531"/>
                <a:gd name="T24" fmla="*/ 51 w 304"/>
                <a:gd name="T25" fmla="*/ 72 h 531"/>
                <a:gd name="T26" fmla="*/ 92 w 304"/>
                <a:gd name="T27" fmla="*/ 18 h 531"/>
                <a:gd name="T28" fmla="*/ 132 w 304"/>
                <a:gd name="T29" fmla="*/ 0 h 531"/>
                <a:gd name="T30" fmla="*/ 183 w 304"/>
                <a:gd name="T31" fmla="*/ 0 h 531"/>
                <a:gd name="T32" fmla="*/ 224 w 304"/>
                <a:gd name="T33" fmla="*/ 18 h 531"/>
                <a:gd name="T34" fmla="*/ 254 w 304"/>
                <a:gd name="T35" fmla="*/ 72 h 531"/>
                <a:gd name="T36" fmla="*/ 284 w 304"/>
                <a:gd name="T37" fmla="*/ 125 h 531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304"/>
                <a:gd name="T58" fmla="*/ 0 h 531"/>
                <a:gd name="T59" fmla="*/ 304 w 304"/>
                <a:gd name="T60" fmla="*/ 531 h 531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304" h="531">
                  <a:moveTo>
                    <a:pt x="284" y="125"/>
                  </a:moveTo>
                  <a:lnTo>
                    <a:pt x="304" y="212"/>
                  </a:lnTo>
                  <a:lnTo>
                    <a:pt x="294" y="302"/>
                  </a:lnTo>
                  <a:lnTo>
                    <a:pt x="264" y="461"/>
                  </a:lnTo>
                  <a:lnTo>
                    <a:pt x="234" y="514"/>
                  </a:lnTo>
                  <a:lnTo>
                    <a:pt x="203" y="531"/>
                  </a:lnTo>
                  <a:lnTo>
                    <a:pt x="132" y="531"/>
                  </a:lnTo>
                  <a:lnTo>
                    <a:pt x="61" y="461"/>
                  </a:lnTo>
                  <a:lnTo>
                    <a:pt x="31" y="426"/>
                  </a:lnTo>
                  <a:lnTo>
                    <a:pt x="10" y="372"/>
                  </a:lnTo>
                  <a:lnTo>
                    <a:pt x="0" y="284"/>
                  </a:lnTo>
                  <a:lnTo>
                    <a:pt x="0" y="195"/>
                  </a:lnTo>
                  <a:lnTo>
                    <a:pt x="51" y="72"/>
                  </a:lnTo>
                  <a:lnTo>
                    <a:pt x="92" y="18"/>
                  </a:lnTo>
                  <a:lnTo>
                    <a:pt x="132" y="0"/>
                  </a:lnTo>
                  <a:lnTo>
                    <a:pt x="183" y="0"/>
                  </a:lnTo>
                  <a:lnTo>
                    <a:pt x="224" y="18"/>
                  </a:lnTo>
                  <a:lnTo>
                    <a:pt x="254" y="72"/>
                  </a:lnTo>
                  <a:lnTo>
                    <a:pt x="284" y="125"/>
                  </a:lnTo>
                  <a:close/>
                </a:path>
              </a:pathLst>
            </a:custGeom>
            <a:solidFill>
              <a:srgbClr val="E3F8F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49" name="Freeform 29"/>
            <p:cNvSpPr>
              <a:spLocks/>
            </p:cNvSpPr>
            <p:nvPr/>
          </p:nvSpPr>
          <p:spPr bwMode="auto">
            <a:xfrm>
              <a:off x="3490" y="3891"/>
              <a:ext cx="193" cy="256"/>
            </a:xfrm>
            <a:custGeom>
              <a:avLst/>
              <a:gdLst>
                <a:gd name="T0" fmla="*/ 183 w 193"/>
                <a:gd name="T1" fmla="*/ 160 h 512"/>
                <a:gd name="T2" fmla="*/ 193 w 193"/>
                <a:gd name="T3" fmla="*/ 230 h 512"/>
                <a:gd name="T4" fmla="*/ 193 w 193"/>
                <a:gd name="T5" fmla="*/ 300 h 512"/>
                <a:gd name="T6" fmla="*/ 163 w 193"/>
                <a:gd name="T7" fmla="*/ 442 h 512"/>
                <a:gd name="T8" fmla="*/ 132 w 193"/>
                <a:gd name="T9" fmla="*/ 494 h 512"/>
                <a:gd name="T10" fmla="*/ 81 w 193"/>
                <a:gd name="T11" fmla="*/ 512 h 512"/>
                <a:gd name="T12" fmla="*/ 71 w 193"/>
                <a:gd name="T13" fmla="*/ 442 h 512"/>
                <a:gd name="T14" fmla="*/ 91 w 193"/>
                <a:gd name="T15" fmla="*/ 424 h 512"/>
                <a:gd name="T16" fmla="*/ 112 w 193"/>
                <a:gd name="T17" fmla="*/ 389 h 512"/>
                <a:gd name="T18" fmla="*/ 132 w 193"/>
                <a:gd name="T19" fmla="*/ 319 h 512"/>
                <a:gd name="T20" fmla="*/ 132 w 193"/>
                <a:gd name="T21" fmla="*/ 265 h 512"/>
                <a:gd name="T22" fmla="*/ 112 w 193"/>
                <a:gd name="T23" fmla="*/ 195 h 512"/>
                <a:gd name="T24" fmla="*/ 101 w 193"/>
                <a:gd name="T25" fmla="*/ 230 h 512"/>
                <a:gd name="T26" fmla="*/ 101 w 193"/>
                <a:gd name="T27" fmla="*/ 247 h 512"/>
                <a:gd name="T28" fmla="*/ 112 w 193"/>
                <a:gd name="T29" fmla="*/ 282 h 512"/>
                <a:gd name="T30" fmla="*/ 101 w 193"/>
                <a:gd name="T31" fmla="*/ 319 h 512"/>
                <a:gd name="T32" fmla="*/ 81 w 193"/>
                <a:gd name="T33" fmla="*/ 354 h 512"/>
                <a:gd name="T34" fmla="*/ 71 w 193"/>
                <a:gd name="T35" fmla="*/ 354 h 512"/>
                <a:gd name="T36" fmla="*/ 0 w 193"/>
                <a:gd name="T37" fmla="*/ 18 h 512"/>
                <a:gd name="T38" fmla="*/ 51 w 193"/>
                <a:gd name="T39" fmla="*/ 0 h 512"/>
                <a:gd name="T40" fmla="*/ 101 w 193"/>
                <a:gd name="T41" fmla="*/ 35 h 512"/>
                <a:gd name="T42" fmla="*/ 142 w 193"/>
                <a:gd name="T43" fmla="*/ 88 h 512"/>
                <a:gd name="T44" fmla="*/ 183 w 193"/>
                <a:gd name="T45" fmla="*/ 160 h 51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93"/>
                <a:gd name="T70" fmla="*/ 0 h 512"/>
                <a:gd name="T71" fmla="*/ 193 w 193"/>
                <a:gd name="T72" fmla="*/ 512 h 51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93" h="512">
                  <a:moveTo>
                    <a:pt x="183" y="160"/>
                  </a:moveTo>
                  <a:lnTo>
                    <a:pt x="193" y="230"/>
                  </a:lnTo>
                  <a:lnTo>
                    <a:pt x="193" y="300"/>
                  </a:lnTo>
                  <a:lnTo>
                    <a:pt x="163" y="442"/>
                  </a:lnTo>
                  <a:lnTo>
                    <a:pt x="132" y="494"/>
                  </a:lnTo>
                  <a:lnTo>
                    <a:pt x="81" y="512"/>
                  </a:lnTo>
                  <a:lnTo>
                    <a:pt x="71" y="442"/>
                  </a:lnTo>
                  <a:lnTo>
                    <a:pt x="91" y="424"/>
                  </a:lnTo>
                  <a:lnTo>
                    <a:pt x="112" y="389"/>
                  </a:lnTo>
                  <a:lnTo>
                    <a:pt x="132" y="319"/>
                  </a:lnTo>
                  <a:lnTo>
                    <a:pt x="132" y="265"/>
                  </a:lnTo>
                  <a:lnTo>
                    <a:pt x="112" y="195"/>
                  </a:lnTo>
                  <a:lnTo>
                    <a:pt x="101" y="230"/>
                  </a:lnTo>
                  <a:lnTo>
                    <a:pt x="101" y="247"/>
                  </a:lnTo>
                  <a:lnTo>
                    <a:pt x="112" y="282"/>
                  </a:lnTo>
                  <a:lnTo>
                    <a:pt x="101" y="319"/>
                  </a:lnTo>
                  <a:lnTo>
                    <a:pt x="81" y="354"/>
                  </a:lnTo>
                  <a:lnTo>
                    <a:pt x="71" y="354"/>
                  </a:lnTo>
                  <a:lnTo>
                    <a:pt x="0" y="18"/>
                  </a:lnTo>
                  <a:lnTo>
                    <a:pt x="51" y="0"/>
                  </a:lnTo>
                  <a:lnTo>
                    <a:pt x="101" y="35"/>
                  </a:lnTo>
                  <a:lnTo>
                    <a:pt x="142" y="88"/>
                  </a:lnTo>
                  <a:lnTo>
                    <a:pt x="183" y="160"/>
                  </a:lnTo>
                  <a:close/>
                </a:path>
              </a:pathLst>
            </a:custGeom>
            <a:solidFill>
              <a:srgbClr val="FFC1B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50" name="Freeform 30"/>
            <p:cNvSpPr>
              <a:spLocks/>
            </p:cNvSpPr>
            <p:nvPr/>
          </p:nvSpPr>
          <p:spPr bwMode="auto">
            <a:xfrm>
              <a:off x="433" y="3900"/>
              <a:ext cx="172" cy="300"/>
            </a:xfrm>
            <a:custGeom>
              <a:avLst/>
              <a:gdLst>
                <a:gd name="T0" fmla="*/ 111 w 172"/>
                <a:gd name="T1" fmla="*/ 0 h 601"/>
                <a:gd name="T2" fmla="*/ 152 w 172"/>
                <a:gd name="T3" fmla="*/ 194 h 601"/>
                <a:gd name="T4" fmla="*/ 172 w 172"/>
                <a:gd name="T5" fmla="*/ 406 h 601"/>
                <a:gd name="T6" fmla="*/ 152 w 172"/>
                <a:gd name="T7" fmla="*/ 389 h 601"/>
                <a:gd name="T8" fmla="*/ 122 w 172"/>
                <a:gd name="T9" fmla="*/ 336 h 601"/>
                <a:gd name="T10" fmla="*/ 111 w 172"/>
                <a:gd name="T11" fmla="*/ 282 h 601"/>
                <a:gd name="T12" fmla="*/ 122 w 172"/>
                <a:gd name="T13" fmla="*/ 212 h 601"/>
                <a:gd name="T14" fmla="*/ 122 w 172"/>
                <a:gd name="T15" fmla="*/ 159 h 601"/>
                <a:gd name="T16" fmla="*/ 80 w 172"/>
                <a:gd name="T17" fmla="*/ 177 h 601"/>
                <a:gd name="T18" fmla="*/ 60 w 172"/>
                <a:gd name="T19" fmla="*/ 212 h 601"/>
                <a:gd name="T20" fmla="*/ 60 w 172"/>
                <a:gd name="T21" fmla="*/ 247 h 601"/>
                <a:gd name="T22" fmla="*/ 60 w 172"/>
                <a:gd name="T23" fmla="*/ 336 h 601"/>
                <a:gd name="T24" fmla="*/ 111 w 172"/>
                <a:gd name="T25" fmla="*/ 441 h 601"/>
                <a:gd name="T26" fmla="*/ 142 w 172"/>
                <a:gd name="T27" fmla="*/ 494 h 601"/>
                <a:gd name="T28" fmla="*/ 172 w 172"/>
                <a:gd name="T29" fmla="*/ 494 h 601"/>
                <a:gd name="T30" fmla="*/ 172 w 172"/>
                <a:gd name="T31" fmla="*/ 601 h 601"/>
                <a:gd name="T32" fmla="*/ 122 w 172"/>
                <a:gd name="T33" fmla="*/ 583 h 601"/>
                <a:gd name="T34" fmla="*/ 80 w 172"/>
                <a:gd name="T35" fmla="*/ 529 h 601"/>
                <a:gd name="T36" fmla="*/ 10 w 172"/>
                <a:gd name="T37" fmla="*/ 371 h 601"/>
                <a:gd name="T38" fmla="*/ 0 w 172"/>
                <a:gd name="T39" fmla="*/ 264 h 601"/>
                <a:gd name="T40" fmla="*/ 10 w 172"/>
                <a:gd name="T41" fmla="*/ 159 h 601"/>
                <a:gd name="T42" fmla="*/ 40 w 172"/>
                <a:gd name="T43" fmla="*/ 70 h 601"/>
                <a:gd name="T44" fmla="*/ 80 w 172"/>
                <a:gd name="T45" fmla="*/ 0 h 601"/>
                <a:gd name="T46" fmla="*/ 111 w 172"/>
                <a:gd name="T47" fmla="*/ 0 h 60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72"/>
                <a:gd name="T73" fmla="*/ 0 h 601"/>
                <a:gd name="T74" fmla="*/ 172 w 172"/>
                <a:gd name="T75" fmla="*/ 601 h 601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72" h="601">
                  <a:moveTo>
                    <a:pt x="111" y="0"/>
                  </a:moveTo>
                  <a:lnTo>
                    <a:pt x="152" y="194"/>
                  </a:lnTo>
                  <a:lnTo>
                    <a:pt x="172" y="406"/>
                  </a:lnTo>
                  <a:lnTo>
                    <a:pt x="152" y="389"/>
                  </a:lnTo>
                  <a:lnTo>
                    <a:pt x="122" y="336"/>
                  </a:lnTo>
                  <a:lnTo>
                    <a:pt x="111" y="282"/>
                  </a:lnTo>
                  <a:lnTo>
                    <a:pt x="122" y="212"/>
                  </a:lnTo>
                  <a:lnTo>
                    <a:pt x="122" y="159"/>
                  </a:lnTo>
                  <a:lnTo>
                    <a:pt x="80" y="177"/>
                  </a:lnTo>
                  <a:lnTo>
                    <a:pt x="60" y="212"/>
                  </a:lnTo>
                  <a:lnTo>
                    <a:pt x="60" y="247"/>
                  </a:lnTo>
                  <a:lnTo>
                    <a:pt x="60" y="336"/>
                  </a:lnTo>
                  <a:lnTo>
                    <a:pt x="111" y="441"/>
                  </a:lnTo>
                  <a:lnTo>
                    <a:pt x="142" y="494"/>
                  </a:lnTo>
                  <a:lnTo>
                    <a:pt x="172" y="494"/>
                  </a:lnTo>
                  <a:lnTo>
                    <a:pt x="172" y="601"/>
                  </a:lnTo>
                  <a:lnTo>
                    <a:pt x="122" y="583"/>
                  </a:lnTo>
                  <a:lnTo>
                    <a:pt x="80" y="529"/>
                  </a:lnTo>
                  <a:lnTo>
                    <a:pt x="10" y="371"/>
                  </a:lnTo>
                  <a:lnTo>
                    <a:pt x="0" y="264"/>
                  </a:lnTo>
                  <a:lnTo>
                    <a:pt x="10" y="159"/>
                  </a:lnTo>
                  <a:lnTo>
                    <a:pt x="40" y="70"/>
                  </a:lnTo>
                  <a:lnTo>
                    <a:pt x="80" y="0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rgbClr val="FFC1B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51" name="Freeform 31"/>
            <p:cNvSpPr>
              <a:spLocks/>
            </p:cNvSpPr>
            <p:nvPr/>
          </p:nvSpPr>
          <p:spPr bwMode="auto">
            <a:xfrm>
              <a:off x="2992" y="3944"/>
              <a:ext cx="427" cy="88"/>
            </a:xfrm>
            <a:custGeom>
              <a:avLst/>
              <a:gdLst>
                <a:gd name="T0" fmla="*/ 427 w 427"/>
                <a:gd name="T1" fmla="*/ 160 h 177"/>
                <a:gd name="T2" fmla="*/ 417 w 427"/>
                <a:gd name="T3" fmla="*/ 177 h 177"/>
                <a:gd name="T4" fmla="*/ 336 w 427"/>
                <a:gd name="T5" fmla="*/ 125 h 177"/>
                <a:gd name="T6" fmla="*/ 254 w 427"/>
                <a:gd name="T7" fmla="*/ 72 h 177"/>
                <a:gd name="T8" fmla="*/ 163 w 427"/>
                <a:gd name="T9" fmla="*/ 35 h 177"/>
                <a:gd name="T10" fmla="*/ 72 w 427"/>
                <a:gd name="T11" fmla="*/ 55 h 177"/>
                <a:gd name="T12" fmla="*/ 30 w 427"/>
                <a:gd name="T13" fmla="*/ 72 h 177"/>
                <a:gd name="T14" fmla="*/ 10 w 427"/>
                <a:gd name="T15" fmla="*/ 90 h 177"/>
                <a:gd name="T16" fmla="*/ 0 w 427"/>
                <a:gd name="T17" fmla="*/ 72 h 177"/>
                <a:gd name="T18" fmla="*/ 82 w 427"/>
                <a:gd name="T19" fmla="*/ 18 h 177"/>
                <a:gd name="T20" fmla="*/ 184 w 427"/>
                <a:gd name="T21" fmla="*/ 0 h 177"/>
                <a:gd name="T22" fmla="*/ 274 w 427"/>
                <a:gd name="T23" fmla="*/ 18 h 177"/>
                <a:gd name="T24" fmla="*/ 366 w 427"/>
                <a:gd name="T25" fmla="*/ 90 h 177"/>
                <a:gd name="T26" fmla="*/ 396 w 427"/>
                <a:gd name="T27" fmla="*/ 125 h 177"/>
                <a:gd name="T28" fmla="*/ 417 w 427"/>
                <a:gd name="T29" fmla="*/ 142 h 177"/>
                <a:gd name="T30" fmla="*/ 427 w 427"/>
                <a:gd name="T31" fmla="*/ 160 h 17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27"/>
                <a:gd name="T49" fmla="*/ 0 h 177"/>
                <a:gd name="T50" fmla="*/ 427 w 427"/>
                <a:gd name="T51" fmla="*/ 177 h 177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27" h="177">
                  <a:moveTo>
                    <a:pt x="427" y="160"/>
                  </a:moveTo>
                  <a:lnTo>
                    <a:pt x="417" y="177"/>
                  </a:lnTo>
                  <a:lnTo>
                    <a:pt x="336" y="125"/>
                  </a:lnTo>
                  <a:lnTo>
                    <a:pt x="254" y="72"/>
                  </a:lnTo>
                  <a:lnTo>
                    <a:pt x="163" y="35"/>
                  </a:lnTo>
                  <a:lnTo>
                    <a:pt x="72" y="55"/>
                  </a:lnTo>
                  <a:lnTo>
                    <a:pt x="30" y="72"/>
                  </a:lnTo>
                  <a:lnTo>
                    <a:pt x="10" y="90"/>
                  </a:lnTo>
                  <a:lnTo>
                    <a:pt x="0" y="72"/>
                  </a:lnTo>
                  <a:lnTo>
                    <a:pt x="82" y="18"/>
                  </a:lnTo>
                  <a:lnTo>
                    <a:pt x="184" y="0"/>
                  </a:lnTo>
                  <a:lnTo>
                    <a:pt x="274" y="18"/>
                  </a:lnTo>
                  <a:lnTo>
                    <a:pt x="366" y="90"/>
                  </a:lnTo>
                  <a:lnTo>
                    <a:pt x="396" y="125"/>
                  </a:lnTo>
                  <a:lnTo>
                    <a:pt x="417" y="142"/>
                  </a:lnTo>
                  <a:lnTo>
                    <a:pt x="427" y="16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52" name="Freeform 32"/>
            <p:cNvSpPr>
              <a:spLocks/>
            </p:cNvSpPr>
            <p:nvPr/>
          </p:nvSpPr>
          <p:spPr bwMode="auto">
            <a:xfrm>
              <a:off x="2149" y="3961"/>
              <a:ext cx="183" cy="266"/>
            </a:xfrm>
            <a:custGeom>
              <a:avLst/>
              <a:gdLst>
                <a:gd name="T0" fmla="*/ 172 w 183"/>
                <a:gd name="T1" fmla="*/ 37 h 531"/>
                <a:gd name="T2" fmla="*/ 183 w 183"/>
                <a:gd name="T3" fmla="*/ 107 h 531"/>
                <a:gd name="T4" fmla="*/ 183 w 183"/>
                <a:gd name="T5" fmla="*/ 179 h 531"/>
                <a:gd name="T6" fmla="*/ 142 w 183"/>
                <a:gd name="T7" fmla="*/ 319 h 531"/>
                <a:gd name="T8" fmla="*/ 112 w 183"/>
                <a:gd name="T9" fmla="*/ 337 h 531"/>
                <a:gd name="T10" fmla="*/ 92 w 183"/>
                <a:gd name="T11" fmla="*/ 319 h 531"/>
                <a:gd name="T12" fmla="*/ 72 w 183"/>
                <a:gd name="T13" fmla="*/ 284 h 531"/>
                <a:gd name="T14" fmla="*/ 82 w 183"/>
                <a:gd name="T15" fmla="*/ 214 h 531"/>
                <a:gd name="T16" fmla="*/ 82 w 183"/>
                <a:gd name="T17" fmla="*/ 160 h 531"/>
                <a:gd name="T18" fmla="*/ 72 w 183"/>
                <a:gd name="T19" fmla="*/ 107 h 531"/>
                <a:gd name="T20" fmla="*/ 61 w 183"/>
                <a:gd name="T21" fmla="*/ 142 h 531"/>
                <a:gd name="T22" fmla="*/ 40 w 183"/>
                <a:gd name="T23" fmla="*/ 179 h 531"/>
                <a:gd name="T24" fmla="*/ 20 w 183"/>
                <a:gd name="T25" fmla="*/ 232 h 531"/>
                <a:gd name="T26" fmla="*/ 30 w 183"/>
                <a:gd name="T27" fmla="*/ 284 h 531"/>
                <a:gd name="T28" fmla="*/ 40 w 183"/>
                <a:gd name="T29" fmla="*/ 337 h 531"/>
                <a:gd name="T30" fmla="*/ 50 w 183"/>
                <a:gd name="T31" fmla="*/ 372 h 531"/>
                <a:gd name="T32" fmla="*/ 72 w 183"/>
                <a:gd name="T33" fmla="*/ 389 h 531"/>
                <a:gd name="T34" fmla="*/ 102 w 183"/>
                <a:gd name="T35" fmla="*/ 389 h 531"/>
                <a:gd name="T36" fmla="*/ 92 w 183"/>
                <a:gd name="T37" fmla="*/ 461 h 531"/>
                <a:gd name="T38" fmla="*/ 82 w 183"/>
                <a:gd name="T39" fmla="*/ 531 h 531"/>
                <a:gd name="T40" fmla="*/ 50 w 183"/>
                <a:gd name="T41" fmla="*/ 496 h 531"/>
                <a:gd name="T42" fmla="*/ 20 w 183"/>
                <a:gd name="T43" fmla="*/ 444 h 531"/>
                <a:gd name="T44" fmla="*/ 0 w 183"/>
                <a:gd name="T45" fmla="*/ 319 h 531"/>
                <a:gd name="T46" fmla="*/ 0 w 183"/>
                <a:gd name="T47" fmla="*/ 232 h 531"/>
                <a:gd name="T48" fmla="*/ 10 w 183"/>
                <a:gd name="T49" fmla="*/ 142 h 531"/>
                <a:gd name="T50" fmla="*/ 30 w 183"/>
                <a:gd name="T51" fmla="*/ 90 h 531"/>
                <a:gd name="T52" fmla="*/ 61 w 183"/>
                <a:gd name="T53" fmla="*/ 20 h 531"/>
                <a:gd name="T54" fmla="*/ 112 w 183"/>
                <a:gd name="T55" fmla="*/ 0 h 531"/>
                <a:gd name="T56" fmla="*/ 172 w 183"/>
                <a:gd name="T57" fmla="*/ 37 h 531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83"/>
                <a:gd name="T88" fmla="*/ 0 h 531"/>
                <a:gd name="T89" fmla="*/ 183 w 183"/>
                <a:gd name="T90" fmla="*/ 531 h 531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83" h="531">
                  <a:moveTo>
                    <a:pt x="172" y="37"/>
                  </a:moveTo>
                  <a:lnTo>
                    <a:pt x="183" y="107"/>
                  </a:lnTo>
                  <a:lnTo>
                    <a:pt x="183" y="179"/>
                  </a:lnTo>
                  <a:lnTo>
                    <a:pt x="142" y="319"/>
                  </a:lnTo>
                  <a:lnTo>
                    <a:pt x="112" y="337"/>
                  </a:lnTo>
                  <a:lnTo>
                    <a:pt x="92" y="319"/>
                  </a:lnTo>
                  <a:lnTo>
                    <a:pt x="72" y="284"/>
                  </a:lnTo>
                  <a:lnTo>
                    <a:pt x="82" y="214"/>
                  </a:lnTo>
                  <a:lnTo>
                    <a:pt x="82" y="160"/>
                  </a:lnTo>
                  <a:lnTo>
                    <a:pt x="72" y="107"/>
                  </a:lnTo>
                  <a:lnTo>
                    <a:pt x="61" y="142"/>
                  </a:lnTo>
                  <a:lnTo>
                    <a:pt x="40" y="179"/>
                  </a:lnTo>
                  <a:lnTo>
                    <a:pt x="20" y="232"/>
                  </a:lnTo>
                  <a:lnTo>
                    <a:pt x="30" y="284"/>
                  </a:lnTo>
                  <a:lnTo>
                    <a:pt x="40" y="337"/>
                  </a:lnTo>
                  <a:lnTo>
                    <a:pt x="50" y="372"/>
                  </a:lnTo>
                  <a:lnTo>
                    <a:pt x="72" y="389"/>
                  </a:lnTo>
                  <a:lnTo>
                    <a:pt x="102" y="389"/>
                  </a:lnTo>
                  <a:lnTo>
                    <a:pt x="92" y="461"/>
                  </a:lnTo>
                  <a:lnTo>
                    <a:pt x="82" y="531"/>
                  </a:lnTo>
                  <a:lnTo>
                    <a:pt x="50" y="496"/>
                  </a:lnTo>
                  <a:lnTo>
                    <a:pt x="20" y="444"/>
                  </a:lnTo>
                  <a:lnTo>
                    <a:pt x="0" y="319"/>
                  </a:lnTo>
                  <a:lnTo>
                    <a:pt x="0" y="232"/>
                  </a:lnTo>
                  <a:lnTo>
                    <a:pt x="10" y="142"/>
                  </a:lnTo>
                  <a:lnTo>
                    <a:pt x="30" y="90"/>
                  </a:lnTo>
                  <a:lnTo>
                    <a:pt x="61" y="20"/>
                  </a:lnTo>
                  <a:lnTo>
                    <a:pt x="112" y="0"/>
                  </a:lnTo>
                  <a:lnTo>
                    <a:pt x="172" y="37"/>
                  </a:lnTo>
                  <a:close/>
                </a:path>
              </a:pathLst>
            </a:custGeom>
            <a:solidFill>
              <a:srgbClr val="FFC1B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53" name="Freeform 33"/>
            <p:cNvSpPr>
              <a:spLocks/>
            </p:cNvSpPr>
            <p:nvPr/>
          </p:nvSpPr>
          <p:spPr bwMode="auto">
            <a:xfrm>
              <a:off x="2383" y="3997"/>
              <a:ext cx="305" cy="150"/>
            </a:xfrm>
            <a:custGeom>
              <a:avLst/>
              <a:gdLst>
                <a:gd name="T0" fmla="*/ 305 w 305"/>
                <a:gd name="T1" fmla="*/ 18 h 300"/>
                <a:gd name="T2" fmla="*/ 294 w 305"/>
                <a:gd name="T3" fmla="*/ 35 h 300"/>
                <a:gd name="T4" fmla="*/ 264 w 305"/>
                <a:gd name="T5" fmla="*/ 53 h 300"/>
                <a:gd name="T6" fmla="*/ 213 w 305"/>
                <a:gd name="T7" fmla="*/ 53 h 300"/>
                <a:gd name="T8" fmla="*/ 102 w 305"/>
                <a:gd name="T9" fmla="*/ 160 h 300"/>
                <a:gd name="T10" fmla="*/ 50 w 305"/>
                <a:gd name="T11" fmla="*/ 212 h 300"/>
                <a:gd name="T12" fmla="*/ 10 w 305"/>
                <a:gd name="T13" fmla="*/ 300 h 300"/>
                <a:gd name="T14" fmla="*/ 0 w 305"/>
                <a:gd name="T15" fmla="*/ 300 h 300"/>
                <a:gd name="T16" fmla="*/ 20 w 305"/>
                <a:gd name="T17" fmla="*/ 230 h 300"/>
                <a:gd name="T18" fmla="*/ 50 w 305"/>
                <a:gd name="T19" fmla="*/ 160 h 300"/>
                <a:gd name="T20" fmla="*/ 142 w 305"/>
                <a:gd name="T21" fmla="*/ 70 h 300"/>
                <a:gd name="T22" fmla="*/ 223 w 305"/>
                <a:gd name="T23" fmla="*/ 18 h 300"/>
                <a:gd name="T24" fmla="*/ 264 w 305"/>
                <a:gd name="T25" fmla="*/ 0 h 300"/>
                <a:gd name="T26" fmla="*/ 305 w 305"/>
                <a:gd name="T27" fmla="*/ 18 h 30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305"/>
                <a:gd name="T43" fmla="*/ 0 h 300"/>
                <a:gd name="T44" fmla="*/ 305 w 305"/>
                <a:gd name="T45" fmla="*/ 300 h 30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305" h="300">
                  <a:moveTo>
                    <a:pt x="305" y="18"/>
                  </a:moveTo>
                  <a:lnTo>
                    <a:pt x="294" y="35"/>
                  </a:lnTo>
                  <a:lnTo>
                    <a:pt x="264" y="53"/>
                  </a:lnTo>
                  <a:lnTo>
                    <a:pt x="213" y="53"/>
                  </a:lnTo>
                  <a:lnTo>
                    <a:pt x="102" y="160"/>
                  </a:lnTo>
                  <a:lnTo>
                    <a:pt x="50" y="212"/>
                  </a:lnTo>
                  <a:lnTo>
                    <a:pt x="10" y="300"/>
                  </a:lnTo>
                  <a:lnTo>
                    <a:pt x="0" y="300"/>
                  </a:lnTo>
                  <a:lnTo>
                    <a:pt x="20" y="230"/>
                  </a:lnTo>
                  <a:lnTo>
                    <a:pt x="50" y="160"/>
                  </a:lnTo>
                  <a:lnTo>
                    <a:pt x="142" y="70"/>
                  </a:lnTo>
                  <a:lnTo>
                    <a:pt x="223" y="18"/>
                  </a:lnTo>
                  <a:lnTo>
                    <a:pt x="264" y="0"/>
                  </a:lnTo>
                  <a:lnTo>
                    <a:pt x="305" y="1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54" name="Freeform 34"/>
            <p:cNvSpPr>
              <a:spLocks/>
            </p:cNvSpPr>
            <p:nvPr/>
          </p:nvSpPr>
          <p:spPr bwMode="auto">
            <a:xfrm>
              <a:off x="3632" y="4006"/>
              <a:ext cx="21" cy="9"/>
            </a:xfrm>
            <a:custGeom>
              <a:avLst/>
              <a:gdLst>
                <a:gd name="T0" fmla="*/ 21 w 21"/>
                <a:gd name="T1" fmla="*/ 0 h 17"/>
                <a:gd name="T2" fmla="*/ 21 w 21"/>
                <a:gd name="T3" fmla="*/ 17 h 17"/>
                <a:gd name="T4" fmla="*/ 11 w 21"/>
                <a:gd name="T5" fmla="*/ 17 h 17"/>
                <a:gd name="T6" fmla="*/ 0 w 21"/>
                <a:gd name="T7" fmla="*/ 0 h 17"/>
                <a:gd name="T8" fmla="*/ 21 w 21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21" y="0"/>
                  </a:moveTo>
                  <a:lnTo>
                    <a:pt x="21" y="17"/>
                  </a:lnTo>
                  <a:lnTo>
                    <a:pt x="11" y="17"/>
                  </a:lnTo>
                  <a:lnTo>
                    <a:pt x="0" y="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55" name="Freeform 35"/>
            <p:cNvSpPr>
              <a:spLocks/>
            </p:cNvSpPr>
            <p:nvPr/>
          </p:nvSpPr>
          <p:spPr bwMode="auto">
            <a:xfrm>
              <a:off x="1083" y="4138"/>
              <a:ext cx="517" cy="221"/>
            </a:xfrm>
            <a:custGeom>
              <a:avLst/>
              <a:gdLst>
                <a:gd name="T0" fmla="*/ 426 w 517"/>
                <a:gd name="T1" fmla="*/ 0 h 442"/>
                <a:gd name="T2" fmla="*/ 487 w 517"/>
                <a:gd name="T3" fmla="*/ 107 h 442"/>
                <a:gd name="T4" fmla="*/ 507 w 517"/>
                <a:gd name="T5" fmla="*/ 160 h 442"/>
                <a:gd name="T6" fmla="*/ 517 w 517"/>
                <a:gd name="T7" fmla="*/ 232 h 442"/>
                <a:gd name="T8" fmla="*/ 507 w 517"/>
                <a:gd name="T9" fmla="*/ 232 h 442"/>
                <a:gd name="T10" fmla="*/ 487 w 517"/>
                <a:gd name="T11" fmla="*/ 177 h 442"/>
                <a:gd name="T12" fmla="*/ 477 w 517"/>
                <a:gd name="T13" fmla="*/ 142 h 442"/>
                <a:gd name="T14" fmla="*/ 457 w 517"/>
                <a:gd name="T15" fmla="*/ 125 h 442"/>
                <a:gd name="T16" fmla="*/ 426 w 517"/>
                <a:gd name="T17" fmla="*/ 195 h 442"/>
                <a:gd name="T18" fmla="*/ 395 w 517"/>
                <a:gd name="T19" fmla="*/ 249 h 442"/>
                <a:gd name="T20" fmla="*/ 315 w 517"/>
                <a:gd name="T21" fmla="*/ 302 h 442"/>
                <a:gd name="T22" fmla="*/ 233 w 517"/>
                <a:gd name="T23" fmla="*/ 319 h 442"/>
                <a:gd name="T24" fmla="*/ 151 w 517"/>
                <a:gd name="T25" fmla="*/ 319 h 442"/>
                <a:gd name="T26" fmla="*/ 91 w 517"/>
                <a:gd name="T27" fmla="*/ 284 h 442"/>
                <a:gd name="T28" fmla="*/ 40 w 517"/>
                <a:gd name="T29" fmla="*/ 267 h 442"/>
                <a:gd name="T30" fmla="*/ 30 w 517"/>
                <a:gd name="T31" fmla="*/ 354 h 442"/>
                <a:gd name="T32" fmla="*/ 20 w 517"/>
                <a:gd name="T33" fmla="*/ 407 h 442"/>
                <a:gd name="T34" fmla="*/ 10 w 517"/>
                <a:gd name="T35" fmla="*/ 442 h 442"/>
                <a:gd name="T36" fmla="*/ 0 w 517"/>
                <a:gd name="T37" fmla="*/ 319 h 442"/>
                <a:gd name="T38" fmla="*/ 20 w 517"/>
                <a:gd name="T39" fmla="*/ 212 h 442"/>
                <a:gd name="T40" fmla="*/ 30 w 517"/>
                <a:gd name="T41" fmla="*/ 160 h 442"/>
                <a:gd name="T42" fmla="*/ 40 w 517"/>
                <a:gd name="T43" fmla="*/ 142 h 442"/>
                <a:gd name="T44" fmla="*/ 50 w 517"/>
                <a:gd name="T45" fmla="*/ 142 h 442"/>
                <a:gd name="T46" fmla="*/ 40 w 517"/>
                <a:gd name="T47" fmla="*/ 212 h 442"/>
                <a:gd name="T48" fmla="*/ 131 w 517"/>
                <a:gd name="T49" fmla="*/ 267 h 442"/>
                <a:gd name="T50" fmla="*/ 223 w 517"/>
                <a:gd name="T51" fmla="*/ 284 h 442"/>
                <a:gd name="T52" fmla="*/ 325 w 517"/>
                <a:gd name="T53" fmla="*/ 267 h 442"/>
                <a:gd name="T54" fmla="*/ 405 w 517"/>
                <a:gd name="T55" fmla="*/ 177 h 442"/>
                <a:gd name="T56" fmla="*/ 436 w 517"/>
                <a:gd name="T57" fmla="*/ 107 h 442"/>
                <a:gd name="T58" fmla="*/ 436 w 517"/>
                <a:gd name="T59" fmla="*/ 72 h 442"/>
                <a:gd name="T60" fmla="*/ 416 w 517"/>
                <a:gd name="T61" fmla="*/ 35 h 442"/>
                <a:gd name="T62" fmla="*/ 416 w 517"/>
                <a:gd name="T63" fmla="*/ 18 h 442"/>
                <a:gd name="T64" fmla="*/ 426 w 517"/>
                <a:gd name="T65" fmla="*/ 0 h 44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517"/>
                <a:gd name="T100" fmla="*/ 0 h 442"/>
                <a:gd name="T101" fmla="*/ 517 w 517"/>
                <a:gd name="T102" fmla="*/ 442 h 44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517" h="442">
                  <a:moveTo>
                    <a:pt x="426" y="0"/>
                  </a:moveTo>
                  <a:lnTo>
                    <a:pt x="487" y="107"/>
                  </a:lnTo>
                  <a:lnTo>
                    <a:pt x="507" y="160"/>
                  </a:lnTo>
                  <a:lnTo>
                    <a:pt x="517" y="232"/>
                  </a:lnTo>
                  <a:lnTo>
                    <a:pt x="507" y="232"/>
                  </a:lnTo>
                  <a:lnTo>
                    <a:pt x="487" y="177"/>
                  </a:lnTo>
                  <a:lnTo>
                    <a:pt x="477" y="142"/>
                  </a:lnTo>
                  <a:lnTo>
                    <a:pt x="457" y="125"/>
                  </a:lnTo>
                  <a:lnTo>
                    <a:pt x="426" y="195"/>
                  </a:lnTo>
                  <a:lnTo>
                    <a:pt x="395" y="249"/>
                  </a:lnTo>
                  <a:lnTo>
                    <a:pt x="315" y="302"/>
                  </a:lnTo>
                  <a:lnTo>
                    <a:pt x="233" y="319"/>
                  </a:lnTo>
                  <a:lnTo>
                    <a:pt x="151" y="319"/>
                  </a:lnTo>
                  <a:lnTo>
                    <a:pt x="91" y="284"/>
                  </a:lnTo>
                  <a:lnTo>
                    <a:pt x="40" y="267"/>
                  </a:lnTo>
                  <a:lnTo>
                    <a:pt x="30" y="354"/>
                  </a:lnTo>
                  <a:lnTo>
                    <a:pt x="20" y="407"/>
                  </a:lnTo>
                  <a:lnTo>
                    <a:pt x="10" y="442"/>
                  </a:lnTo>
                  <a:lnTo>
                    <a:pt x="0" y="319"/>
                  </a:lnTo>
                  <a:lnTo>
                    <a:pt x="20" y="212"/>
                  </a:lnTo>
                  <a:lnTo>
                    <a:pt x="30" y="160"/>
                  </a:lnTo>
                  <a:lnTo>
                    <a:pt x="40" y="142"/>
                  </a:lnTo>
                  <a:lnTo>
                    <a:pt x="50" y="142"/>
                  </a:lnTo>
                  <a:lnTo>
                    <a:pt x="40" y="212"/>
                  </a:lnTo>
                  <a:lnTo>
                    <a:pt x="131" y="267"/>
                  </a:lnTo>
                  <a:lnTo>
                    <a:pt x="223" y="284"/>
                  </a:lnTo>
                  <a:lnTo>
                    <a:pt x="325" y="267"/>
                  </a:lnTo>
                  <a:lnTo>
                    <a:pt x="405" y="177"/>
                  </a:lnTo>
                  <a:lnTo>
                    <a:pt x="436" y="107"/>
                  </a:lnTo>
                  <a:lnTo>
                    <a:pt x="436" y="72"/>
                  </a:lnTo>
                  <a:lnTo>
                    <a:pt x="416" y="35"/>
                  </a:lnTo>
                  <a:lnTo>
                    <a:pt x="416" y="18"/>
                  </a:lnTo>
                  <a:lnTo>
                    <a:pt x="42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56" name="Freeform 36"/>
            <p:cNvSpPr>
              <a:spLocks/>
            </p:cNvSpPr>
            <p:nvPr/>
          </p:nvSpPr>
          <p:spPr bwMode="auto">
            <a:xfrm>
              <a:off x="3012" y="4244"/>
              <a:ext cx="164" cy="239"/>
            </a:xfrm>
            <a:custGeom>
              <a:avLst/>
              <a:gdLst>
                <a:gd name="T0" fmla="*/ 21 w 164"/>
                <a:gd name="T1" fmla="*/ 0 h 479"/>
                <a:gd name="T2" fmla="*/ 102 w 164"/>
                <a:gd name="T3" fmla="*/ 230 h 479"/>
                <a:gd name="T4" fmla="*/ 164 w 164"/>
                <a:gd name="T5" fmla="*/ 461 h 479"/>
                <a:gd name="T6" fmla="*/ 143 w 164"/>
                <a:gd name="T7" fmla="*/ 479 h 479"/>
                <a:gd name="T8" fmla="*/ 82 w 164"/>
                <a:gd name="T9" fmla="*/ 249 h 479"/>
                <a:gd name="T10" fmla="*/ 0 w 164"/>
                <a:gd name="T11" fmla="*/ 37 h 479"/>
                <a:gd name="T12" fmla="*/ 10 w 164"/>
                <a:gd name="T13" fmla="*/ 0 h 479"/>
                <a:gd name="T14" fmla="*/ 21 w 164"/>
                <a:gd name="T15" fmla="*/ 0 h 47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64"/>
                <a:gd name="T25" fmla="*/ 0 h 479"/>
                <a:gd name="T26" fmla="*/ 164 w 164"/>
                <a:gd name="T27" fmla="*/ 479 h 47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64" h="479">
                  <a:moveTo>
                    <a:pt x="21" y="0"/>
                  </a:moveTo>
                  <a:lnTo>
                    <a:pt x="102" y="230"/>
                  </a:lnTo>
                  <a:lnTo>
                    <a:pt x="164" y="461"/>
                  </a:lnTo>
                  <a:lnTo>
                    <a:pt x="143" y="479"/>
                  </a:lnTo>
                  <a:lnTo>
                    <a:pt x="82" y="249"/>
                  </a:lnTo>
                  <a:lnTo>
                    <a:pt x="0" y="37"/>
                  </a:lnTo>
                  <a:lnTo>
                    <a:pt x="10" y="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57" name="Freeform 37"/>
            <p:cNvSpPr>
              <a:spLocks/>
            </p:cNvSpPr>
            <p:nvPr/>
          </p:nvSpPr>
          <p:spPr bwMode="auto">
            <a:xfrm>
              <a:off x="2606" y="4263"/>
              <a:ext cx="112" cy="265"/>
            </a:xfrm>
            <a:custGeom>
              <a:avLst/>
              <a:gdLst>
                <a:gd name="T0" fmla="*/ 112 w 112"/>
                <a:gd name="T1" fmla="*/ 18 h 531"/>
                <a:gd name="T2" fmla="*/ 71 w 112"/>
                <a:gd name="T3" fmla="*/ 123 h 531"/>
                <a:gd name="T4" fmla="*/ 41 w 112"/>
                <a:gd name="T5" fmla="*/ 247 h 531"/>
                <a:gd name="T6" fmla="*/ 31 w 112"/>
                <a:gd name="T7" fmla="*/ 372 h 531"/>
                <a:gd name="T8" fmla="*/ 31 w 112"/>
                <a:gd name="T9" fmla="*/ 494 h 531"/>
                <a:gd name="T10" fmla="*/ 10 w 112"/>
                <a:gd name="T11" fmla="*/ 531 h 531"/>
                <a:gd name="T12" fmla="*/ 0 w 112"/>
                <a:gd name="T13" fmla="*/ 512 h 531"/>
                <a:gd name="T14" fmla="*/ 31 w 112"/>
                <a:gd name="T15" fmla="*/ 230 h 531"/>
                <a:gd name="T16" fmla="*/ 61 w 112"/>
                <a:gd name="T17" fmla="*/ 105 h 531"/>
                <a:gd name="T18" fmla="*/ 102 w 112"/>
                <a:gd name="T19" fmla="*/ 0 h 531"/>
                <a:gd name="T20" fmla="*/ 112 w 112"/>
                <a:gd name="T21" fmla="*/ 18 h 53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12"/>
                <a:gd name="T34" fmla="*/ 0 h 531"/>
                <a:gd name="T35" fmla="*/ 112 w 112"/>
                <a:gd name="T36" fmla="*/ 531 h 531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12" h="531">
                  <a:moveTo>
                    <a:pt x="112" y="18"/>
                  </a:moveTo>
                  <a:lnTo>
                    <a:pt x="71" y="123"/>
                  </a:lnTo>
                  <a:lnTo>
                    <a:pt x="41" y="247"/>
                  </a:lnTo>
                  <a:lnTo>
                    <a:pt x="31" y="372"/>
                  </a:lnTo>
                  <a:lnTo>
                    <a:pt x="31" y="494"/>
                  </a:lnTo>
                  <a:lnTo>
                    <a:pt x="10" y="531"/>
                  </a:lnTo>
                  <a:lnTo>
                    <a:pt x="0" y="512"/>
                  </a:lnTo>
                  <a:lnTo>
                    <a:pt x="31" y="230"/>
                  </a:lnTo>
                  <a:lnTo>
                    <a:pt x="61" y="105"/>
                  </a:lnTo>
                  <a:lnTo>
                    <a:pt x="102" y="0"/>
                  </a:lnTo>
                  <a:lnTo>
                    <a:pt x="112" y="1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58" name="Freeform 38"/>
            <p:cNvSpPr>
              <a:spLocks/>
            </p:cNvSpPr>
            <p:nvPr/>
          </p:nvSpPr>
          <p:spPr bwMode="auto">
            <a:xfrm>
              <a:off x="2718" y="4377"/>
              <a:ext cx="336" cy="142"/>
            </a:xfrm>
            <a:custGeom>
              <a:avLst/>
              <a:gdLst>
                <a:gd name="T0" fmla="*/ 336 w 336"/>
                <a:gd name="T1" fmla="*/ 0 h 282"/>
                <a:gd name="T2" fmla="*/ 336 w 336"/>
                <a:gd name="T3" fmla="*/ 52 h 282"/>
                <a:gd name="T4" fmla="*/ 326 w 336"/>
                <a:gd name="T5" fmla="*/ 105 h 282"/>
                <a:gd name="T6" fmla="*/ 294 w 336"/>
                <a:gd name="T7" fmla="*/ 194 h 282"/>
                <a:gd name="T8" fmla="*/ 234 w 336"/>
                <a:gd name="T9" fmla="*/ 247 h 282"/>
                <a:gd name="T10" fmla="*/ 162 w 336"/>
                <a:gd name="T11" fmla="*/ 282 h 282"/>
                <a:gd name="T12" fmla="*/ 92 w 336"/>
                <a:gd name="T13" fmla="*/ 264 h 282"/>
                <a:gd name="T14" fmla="*/ 31 w 336"/>
                <a:gd name="T15" fmla="*/ 229 h 282"/>
                <a:gd name="T16" fmla="*/ 0 w 336"/>
                <a:gd name="T17" fmla="*/ 159 h 282"/>
                <a:gd name="T18" fmla="*/ 0 w 336"/>
                <a:gd name="T19" fmla="*/ 70 h 282"/>
                <a:gd name="T20" fmla="*/ 10 w 336"/>
                <a:gd name="T21" fmla="*/ 52 h 282"/>
                <a:gd name="T22" fmla="*/ 92 w 336"/>
                <a:gd name="T23" fmla="*/ 70 h 282"/>
                <a:gd name="T24" fmla="*/ 172 w 336"/>
                <a:gd name="T25" fmla="*/ 52 h 282"/>
                <a:gd name="T26" fmla="*/ 336 w 336"/>
                <a:gd name="T27" fmla="*/ 0 h 28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336"/>
                <a:gd name="T43" fmla="*/ 0 h 282"/>
                <a:gd name="T44" fmla="*/ 336 w 336"/>
                <a:gd name="T45" fmla="*/ 282 h 282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336" h="282">
                  <a:moveTo>
                    <a:pt x="336" y="0"/>
                  </a:moveTo>
                  <a:lnTo>
                    <a:pt x="336" y="52"/>
                  </a:lnTo>
                  <a:lnTo>
                    <a:pt x="326" y="105"/>
                  </a:lnTo>
                  <a:lnTo>
                    <a:pt x="294" y="194"/>
                  </a:lnTo>
                  <a:lnTo>
                    <a:pt x="234" y="247"/>
                  </a:lnTo>
                  <a:lnTo>
                    <a:pt x="162" y="282"/>
                  </a:lnTo>
                  <a:lnTo>
                    <a:pt x="92" y="264"/>
                  </a:lnTo>
                  <a:lnTo>
                    <a:pt x="31" y="229"/>
                  </a:lnTo>
                  <a:lnTo>
                    <a:pt x="0" y="159"/>
                  </a:lnTo>
                  <a:lnTo>
                    <a:pt x="0" y="70"/>
                  </a:lnTo>
                  <a:lnTo>
                    <a:pt x="10" y="52"/>
                  </a:lnTo>
                  <a:lnTo>
                    <a:pt x="92" y="70"/>
                  </a:lnTo>
                  <a:lnTo>
                    <a:pt x="172" y="52"/>
                  </a:lnTo>
                  <a:lnTo>
                    <a:pt x="33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59" name="Freeform 39"/>
            <p:cNvSpPr>
              <a:spLocks/>
            </p:cNvSpPr>
            <p:nvPr/>
          </p:nvSpPr>
          <p:spPr bwMode="auto">
            <a:xfrm>
              <a:off x="2749" y="4412"/>
              <a:ext cx="273" cy="80"/>
            </a:xfrm>
            <a:custGeom>
              <a:avLst/>
              <a:gdLst>
                <a:gd name="T0" fmla="*/ 273 w 273"/>
                <a:gd name="T1" fmla="*/ 0 h 159"/>
                <a:gd name="T2" fmla="*/ 243 w 273"/>
                <a:gd name="T3" fmla="*/ 89 h 159"/>
                <a:gd name="T4" fmla="*/ 193 w 273"/>
                <a:gd name="T5" fmla="*/ 124 h 159"/>
                <a:gd name="T6" fmla="*/ 81 w 273"/>
                <a:gd name="T7" fmla="*/ 159 h 159"/>
                <a:gd name="T8" fmla="*/ 10 w 273"/>
                <a:gd name="T9" fmla="*/ 124 h 159"/>
                <a:gd name="T10" fmla="*/ 0 w 273"/>
                <a:gd name="T11" fmla="*/ 89 h 159"/>
                <a:gd name="T12" fmla="*/ 0 w 273"/>
                <a:gd name="T13" fmla="*/ 53 h 159"/>
                <a:gd name="T14" fmla="*/ 141 w 273"/>
                <a:gd name="T15" fmla="*/ 35 h 159"/>
                <a:gd name="T16" fmla="*/ 273 w 273"/>
                <a:gd name="T17" fmla="*/ 0 h 15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73"/>
                <a:gd name="T28" fmla="*/ 0 h 159"/>
                <a:gd name="T29" fmla="*/ 273 w 273"/>
                <a:gd name="T30" fmla="*/ 159 h 15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73" h="159">
                  <a:moveTo>
                    <a:pt x="273" y="0"/>
                  </a:moveTo>
                  <a:lnTo>
                    <a:pt x="243" y="89"/>
                  </a:lnTo>
                  <a:lnTo>
                    <a:pt x="193" y="124"/>
                  </a:lnTo>
                  <a:lnTo>
                    <a:pt x="81" y="159"/>
                  </a:lnTo>
                  <a:lnTo>
                    <a:pt x="10" y="124"/>
                  </a:lnTo>
                  <a:lnTo>
                    <a:pt x="0" y="89"/>
                  </a:lnTo>
                  <a:lnTo>
                    <a:pt x="0" y="53"/>
                  </a:lnTo>
                  <a:lnTo>
                    <a:pt x="141" y="35"/>
                  </a:lnTo>
                  <a:lnTo>
                    <a:pt x="273" y="0"/>
                  </a:lnTo>
                  <a:close/>
                </a:path>
              </a:pathLst>
            </a:custGeom>
            <a:solidFill>
              <a:srgbClr val="DE608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60" name="Freeform 40"/>
            <p:cNvSpPr>
              <a:spLocks/>
            </p:cNvSpPr>
            <p:nvPr/>
          </p:nvSpPr>
          <p:spPr bwMode="auto">
            <a:xfrm>
              <a:off x="605" y="4421"/>
              <a:ext cx="1453" cy="806"/>
            </a:xfrm>
            <a:custGeom>
              <a:avLst/>
              <a:gdLst>
                <a:gd name="T0" fmla="*/ 1453 w 1453"/>
                <a:gd name="T1" fmla="*/ 195 h 1611"/>
                <a:gd name="T2" fmla="*/ 1351 w 1453"/>
                <a:gd name="T3" fmla="*/ 461 h 1611"/>
                <a:gd name="T4" fmla="*/ 1300 w 1453"/>
                <a:gd name="T5" fmla="*/ 602 h 1611"/>
                <a:gd name="T6" fmla="*/ 1270 w 1453"/>
                <a:gd name="T7" fmla="*/ 744 h 1611"/>
                <a:gd name="T8" fmla="*/ 1290 w 1453"/>
                <a:gd name="T9" fmla="*/ 1045 h 1611"/>
                <a:gd name="T10" fmla="*/ 1219 w 1453"/>
                <a:gd name="T11" fmla="*/ 1080 h 1611"/>
                <a:gd name="T12" fmla="*/ 1169 w 1453"/>
                <a:gd name="T13" fmla="*/ 1170 h 1611"/>
                <a:gd name="T14" fmla="*/ 1087 w 1453"/>
                <a:gd name="T15" fmla="*/ 1380 h 1611"/>
                <a:gd name="T16" fmla="*/ 1087 w 1453"/>
                <a:gd name="T17" fmla="*/ 1434 h 1611"/>
                <a:gd name="T18" fmla="*/ 1067 w 1453"/>
                <a:gd name="T19" fmla="*/ 1452 h 1611"/>
                <a:gd name="T20" fmla="*/ 1026 w 1453"/>
                <a:gd name="T21" fmla="*/ 1469 h 1611"/>
                <a:gd name="T22" fmla="*/ 995 w 1453"/>
                <a:gd name="T23" fmla="*/ 1434 h 1611"/>
                <a:gd name="T24" fmla="*/ 965 w 1453"/>
                <a:gd name="T25" fmla="*/ 1397 h 1611"/>
                <a:gd name="T26" fmla="*/ 904 w 1453"/>
                <a:gd name="T27" fmla="*/ 1397 h 1611"/>
                <a:gd name="T28" fmla="*/ 843 w 1453"/>
                <a:gd name="T29" fmla="*/ 1487 h 1611"/>
                <a:gd name="T30" fmla="*/ 823 w 1453"/>
                <a:gd name="T31" fmla="*/ 1539 h 1611"/>
                <a:gd name="T32" fmla="*/ 793 w 1453"/>
                <a:gd name="T33" fmla="*/ 1576 h 1611"/>
                <a:gd name="T34" fmla="*/ 783 w 1453"/>
                <a:gd name="T35" fmla="*/ 1539 h 1611"/>
                <a:gd name="T36" fmla="*/ 762 w 1453"/>
                <a:gd name="T37" fmla="*/ 1522 h 1611"/>
                <a:gd name="T38" fmla="*/ 629 w 1453"/>
                <a:gd name="T39" fmla="*/ 1594 h 1611"/>
                <a:gd name="T40" fmla="*/ 559 w 1453"/>
                <a:gd name="T41" fmla="*/ 1611 h 1611"/>
                <a:gd name="T42" fmla="*/ 488 w 1453"/>
                <a:gd name="T43" fmla="*/ 1594 h 1611"/>
                <a:gd name="T44" fmla="*/ 437 w 1453"/>
                <a:gd name="T45" fmla="*/ 1576 h 1611"/>
                <a:gd name="T46" fmla="*/ 447 w 1453"/>
                <a:gd name="T47" fmla="*/ 1504 h 1611"/>
                <a:gd name="T48" fmla="*/ 417 w 1453"/>
                <a:gd name="T49" fmla="*/ 1345 h 1611"/>
                <a:gd name="T50" fmla="*/ 386 w 1453"/>
                <a:gd name="T51" fmla="*/ 1275 h 1611"/>
                <a:gd name="T52" fmla="*/ 346 w 1453"/>
                <a:gd name="T53" fmla="*/ 1222 h 1611"/>
                <a:gd name="T54" fmla="*/ 305 w 1453"/>
                <a:gd name="T55" fmla="*/ 1187 h 1611"/>
                <a:gd name="T56" fmla="*/ 254 w 1453"/>
                <a:gd name="T57" fmla="*/ 1170 h 1611"/>
                <a:gd name="T58" fmla="*/ 264 w 1453"/>
                <a:gd name="T59" fmla="*/ 1028 h 1611"/>
                <a:gd name="T60" fmla="*/ 284 w 1453"/>
                <a:gd name="T61" fmla="*/ 886 h 1611"/>
                <a:gd name="T62" fmla="*/ 142 w 1453"/>
                <a:gd name="T63" fmla="*/ 584 h 1611"/>
                <a:gd name="T64" fmla="*/ 0 w 1453"/>
                <a:gd name="T65" fmla="*/ 302 h 1611"/>
                <a:gd name="T66" fmla="*/ 142 w 1453"/>
                <a:gd name="T67" fmla="*/ 214 h 1611"/>
                <a:gd name="T68" fmla="*/ 284 w 1453"/>
                <a:gd name="T69" fmla="*/ 142 h 1611"/>
                <a:gd name="T70" fmla="*/ 366 w 1453"/>
                <a:gd name="T71" fmla="*/ 177 h 1611"/>
                <a:gd name="T72" fmla="*/ 437 w 1453"/>
                <a:gd name="T73" fmla="*/ 177 h 1611"/>
                <a:gd name="T74" fmla="*/ 508 w 1453"/>
                <a:gd name="T75" fmla="*/ 355 h 1611"/>
                <a:gd name="T76" fmla="*/ 599 w 1453"/>
                <a:gd name="T77" fmla="*/ 532 h 1611"/>
                <a:gd name="T78" fmla="*/ 773 w 1453"/>
                <a:gd name="T79" fmla="*/ 868 h 1611"/>
                <a:gd name="T80" fmla="*/ 873 w 1453"/>
                <a:gd name="T81" fmla="*/ 656 h 1611"/>
                <a:gd name="T82" fmla="*/ 955 w 1453"/>
                <a:gd name="T83" fmla="*/ 442 h 1611"/>
                <a:gd name="T84" fmla="*/ 1117 w 1453"/>
                <a:gd name="T85" fmla="*/ 0 h 1611"/>
                <a:gd name="T86" fmla="*/ 1453 w 1453"/>
                <a:gd name="T87" fmla="*/ 195 h 1611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1453"/>
                <a:gd name="T133" fmla="*/ 0 h 1611"/>
                <a:gd name="T134" fmla="*/ 1453 w 1453"/>
                <a:gd name="T135" fmla="*/ 1611 h 1611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1453" h="1611">
                  <a:moveTo>
                    <a:pt x="1453" y="195"/>
                  </a:moveTo>
                  <a:lnTo>
                    <a:pt x="1351" y="461"/>
                  </a:lnTo>
                  <a:lnTo>
                    <a:pt x="1300" y="602"/>
                  </a:lnTo>
                  <a:lnTo>
                    <a:pt x="1270" y="744"/>
                  </a:lnTo>
                  <a:lnTo>
                    <a:pt x="1290" y="1045"/>
                  </a:lnTo>
                  <a:lnTo>
                    <a:pt x="1219" y="1080"/>
                  </a:lnTo>
                  <a:lnTo>
                    <a:pt x="1169" y="1170"/>
                  </a:lnTo>
                  <a:lnTo>
                    <a:pt x="1087" y="1380"/>
                  </a:lnTo>
                  <a:lnTo>
                    <a:pt x="1087" y="1434"/>
                  </a:lnTo>
                  <a:lnTo>
                    <a:pt x="1067" y="1452"/>
                  </a:lnTo>
                  <a:lnTo>
                    <a:pt x="1026" y="1469"/>
                  </a:lnTo>
                  <a:lnTo>
                    <a:pt x="995" y="1434"/>
                  </a:lnTo>
                  <a:lnTo>
                    <a:pt x="965" y="1397"/>
                  </a:lnTo>
                  <a:lnTo>
                    <a:pt x="904" y="1397"/>
                  </a:lnTo>
                  <a:lnTo>
                    <a:pt x="843" y="1487"/>
                  </a:lnTo>
                  <a:lnTo>
                    <a:pt x="823" y="1539"/>
                  </a:lnTo>
                  <a:lnTo>
                    <a:pt x="793" y="1576"/>
                  </a:lnTo>
                  <a:lnTo>
                    <a:pt x="783" y="1539"/>
                  </a:lnTo>
                  <a:lnTo>
                    <a:pt x="762" y="1522"/>
                  </a:lnTo>
                  <a:lnTo>
                    <a:pt x="629" y="1594"/>
                  </a:lnTo>
                  <a:lnTo>
                    <a:pt x="559" y="1611"/>
                  </a:lnTo>
                  <a:lnTo>
                    <a:pt x="488" y="1594"/>
                  </a:lnTo>
                  <a:lnTo>
                    <a:pt x="437" y="1576"/>
                  </a:lnTo>
                  <a:lnTo>
                    <a:pt x="447" y="1504"/>
                  </a:lnTo>
                  <a:lnTo>
                    <a:pt x="417" y="1345"/>
                  </a:lnTo>
                  <a:lnTo>
                    <a:pt x="386" y="1275"/>
                  </a:lnTo>
                  <a:lnTo>
                    <a:pt x="346" y="1222"/>
                  </a:lnTo>
                  <a:lnTo>
                    <a:pt x="305" y="1187"/>
                  </a:lnTo>
                  <a:lnTo>
                    <a:pt x="254" y="1170"/>
                  </a:lnTo>
                  <a:lnTo>
                    <a:pt x="264" y="1028"/>
                  </a:lnTo>
                  <a:lnTo>
                    <a:pt x="284" y="886"/>
                  </a:lnTo>
                  <a:lnTo>
                    <a:pt x="142" y="584"/>
                  </a:lnTo>
                  <a:lnTo>
                    <a:pt x="0" y="302"/>
                  </a:lnTo>
                  <a:lnTo>
                    <a:pt x="142" y="214"/>
                  </a:lnTo>
                  <a:lnTo>
                    <a:pt x="284" y="142"/>
                  </a:lnTo>
                  <a:lnTo>
                    <a:pt x="366" y="177"/>
                  </a:lnTo>
                  <a:lnTo>
                    <a:pt x="437" y="177"/>
                  </a:lnTo>
                  <a:lnTo>
                    <a:pt x="508" y="355"/>
                  </a:lnTo>
                  <a:lnTo>
                    <a:pt x="599" y="532"/>
                  </a:lnTo>
                  <a:lnTo>
                    <a:pt x="773" y="868"/>
                  </a:lnTo>
                  <a:lnTo>
                    <a:pt x="873" y="656"/>
                  </a:lnTo>
                  <a:lnTo>
                    <a:pt x="955" y="442"/>
                  </a:lnTo>
                  <a:lnTo>
                    <a:pt x="1117" y="0"/>
                  </a:lnTo>
                  <a:lnTo>
                    <a:pt x="1453" y="195"/>
                  </a:lnTo>
                  <a:close/>
                </a:path>
              </a:pathLst>
            </a:custGeom>
            <a:solidFill>
              <a:srgbClr val="A0348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61" name="Freeform 41"/>
            <p:cNvSpPr>
              <a:spLocks/>
            </p:cNvSpPr>
            <p:nvPr/>
          </p:nvSpPr>
          <p:spPr bwMode="auto">
            <a:xfrm>
              <a:off x="1093" y="4439"/>
              <a:ext cx="569" cy="371"/>
            </a:xfrm>
            <a:custGeom>
              <a:avLst/>
              <a:gdLst>
                <a:gd name="T0" fmla="*/ 295 w 569"/>
                <a:gd name="T1" fmla="*/ 743 h 743"/>
                <a:gd name="T2" fmla="*/ 285 w 569"/>
                <a:gd name="T3" fmla="*/ 743 h 743"/>
                <a:gd name="T4" fmla="*/ 131 w 569"/>
                <a:gd name="T5" fmla="*/ 443 h 743"/>
                <a:gd name="T6" fmla="*/ 61 w 569"/>
                <a:gd name="T7" fmla="*/ 301 h 743"/>
                <a:gd name="T8" fmla="*/ 0 w 569"/>
                <a:gd name="T9" fmla="*/ 124 h 743"/>
                <a:gd name="T10" fmla="*/ 10 w 569"/>
                <a:gd name="T11" fmla="*/ 124 h 743"/>
                <a:gd name="T12" fmla="*/ 141 w 569"/>
                <a:gd name="T13" fmla="*/ 406 h 743"/>
                <a:gd name="T14" fmla="*/ 213 w 569"/>
                <a:gd name="T15" fmla="*/ 548 h 743"/>
                <a:gd name="T16" fmla="*/ 295 w 569"/>
                <a:gd name="T17" fmla="*/ 673 h 743"/>
                <a:gd name="T18" fmla="*/ 325 w 569"/>
                <a:gd name="T19" fmla="*/ 620 h 743"/>
                <a:gd name="T20" fmla="*/ 355 w 569"/>
                <a:gd name="T21" fmla="*/ 548 h 743"/>
                <a:gd name="T22" fmla="*/ 416 w 569"/>
                <a:gd name="T23" fmla="*/ 406 h 743"/>
                <a:gd name="T24" fmla="*/ 477 w 569"/>
                <a:gd name="T25" fmla="*/ 196 h 743"/>
                <a:gd name="T26" fmla="*/ 517 w 569"/>
                <a:gd name="T27" fmla="*/ 89 h 743"/>
                <a:gd name="T28" fmla="*/ 569 w 569"/>
                <a:gd name="T29" fmla="*/ 0 h 743"/>
                <a:gd name="T30" fmla="*/ 437 w 569"/>
                <a:gd name="T31" fmla="*/ 389 h 743"/>
                <a:gd name="T32" fmla="*/ 295 w 569"/>
                <a:gd name="T33" fmla="*/ 743 h 74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69"/>
                <a:gd name="T52" fmla="*/ 0 h 743"/>
                <a:gd name="T53" fmla="*/ 569 w 569"/>
                <a:gd name="T54" fmla="*/ 743 h 74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69" h="743">
                  <a:moveTo>
                    <a:pt x="295" y="743"/>
                  </a:moveTo>
                  <a:lnTo>
                    <a:pt x="285" y="743"/>
                  </a:lnTo>
                  <a:lnTo>
                    <a:pt x="131" y="443"/>
                  </a:lnTo>
                  <a:lnTo>
                    <a:pt x="61" y="301"/>
                  </a:lnTo>
                  <a:lnTo>
                    <a:pt x="0" y="124"/>
                  </a:lnTo>
                  <a:lnTo>
                    <a:pt x="10" y="124"/>
                  </a:lnTo>
                  <a:lnTo>
                    <a:pt x="141" y="406"/>
                  </a:lnTo>
                  <a:lnTo>
                    <a:pt x="213" y="548"/>
                  </a:lnTo>
                  <a:lnTo>
                    <a:pt x="295" y="673"/>
                  </a:lnTo>
                  <a:lnTo>
                    <a:pt x="325" y="620"/>
                  </a:lnTo>
                  <a:lnTo>
                    <a:pt x="355" y="548"/>
                  </a:lnTo>
                  <a:lnTo>
                    <a:pt x="416" y="406"/>
                  </a:lnTo>
                  <a:lnTo>
                    <a:pt x="477" y="196"/>
                  </a:lnTo>
                  <a:lnTo>
                    <a:pt x="517" y="89"/>
                  </a:lnTo>
                  <a:lnTo>
                    <a:pt x="569" y="0"/>
                  </a:lnTo>
                  <a:lnTo>
                    <a:pt x="437" y="389"/>
                  </a:lnTo>
                  <a:lnTo>
                    <a:pt x="295" y="74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62" name="Freeform 42"/>
            <p:cNvSpPr>
              <a:spLocks/>
            </p:cNvSpPr>
            <p:nvPr/>
          </p:nvSpPr>
          <p:spPr bwMode="auto">
            <a:xfrm>
              <a:off x="3186" y="4475"/>
              <a:ext cx="629" cy="875"/>
            </a:xfrm>
            <a:custGeom>
              <a:avLst/>
              <a:gdLst>
                <a:gd name="T0" fmla="*/ 548 w 629"/>
                <a:gd name="T1" fmla="*/ 779 h 1751"/>
                <a:gd name="T2" fmla="*/ 579 w 629"/>
                <a:gd name="T3" fmla="*/ 956 h 1751"/>
                <a:gd name="T4" fmla="*/ 599 w 629"/>
                <a:gd name="T5" fmla="*/ 1133 h 1751"/>
                <a:gd name="T6" fmla="*/ 629 w 629"/>
                <a:gd name="T7" fmla="*/ 1522 h 1751"/>
                <a:gd name="T8" fmla="*/ 619 w 629"/>
                <a:gd name="T9" fmla="*/ 1574 h 1751"/>
                <a:gd name="T10" fmla="*/ 589 w 629"/>
                <a:gd name="T11" fmla="*/ 1609 h 1751"/>
                <a:gd name="T12" fmla="*/ 507 w 629"/>
                <a:gd name="T13" fmla="*/ 1644 h 1751"/>
                <a:gd name="T14" fmla="*/ 365 w 629"/>
                <a:gd name="T15" fmla="*/ 1716 h 1751"/>
                <a:gd name="T16" fmla="*/ 213 w 629"/>
                <a:gd name="T17" fmla="*/ 1751 h 1751"/>
                <a:gd name="T18" fmla="*/ 202 w 629"/>
                <a:gd name="T19" fmla="*/ 1716 h 1751"/>
                <a:gd name="T20" fmla="*/ 202 w 629"/>
                <a:gd name="T21" fmla="*/ 1662 h 1751"/>
                <a:gd name="T22" fmla="*/ 314 w 629"/>
                <a:gd name="T23" fmla="*/ 1504 h 1751"/>
                <a:gd name="T24" fmla="*/ 416 w 629"/>
                <a:gd name="T25" fmla="*/ 1290 h 1751"/>
                <a:gd name="T26" fmla="*/ 365 w 629"/>
                <a:gd name="T27" fmla="*/ 831 h 1751"/>
                <a:gd name="T28" fmla="*/ 335 w 629"/>
                <a:gd name="T29" fmla="*/ 602 h 1751"/>
                <a:gd name="T30" fmla="*/ 284 w 629"/>
                <a:gd name="T31" fmla="*/ 389 h 1751"/>
                <a:gd name="T32" fmla="*/ 254 w 629"/>
                <a:gd name="T33" fmla="*/ 318 h 1751"/>
                <a:gd name="T34" fmla="*/ 213 w 629"/>
                <a:gd name="T35" fmla="*/ 283 h 1751"/>
                <a:gd name="T36" fmla="*/ 162 w 629"/>
                <a:gd name="T37" fmla="*/ 265 h 1751"/>
                <a:gd name="T38" fmla="*/ 121 w 629"/>
                <a:gd name="T39" fmla="*/ 283 h 1751"/>
                <a:gd name="T40" fmla="*/ 70 w 629"/>
                <a:gd name="T41" fmla="*/ 389 h 1751"/>
                <a:gd name="T42" fmla="*/ 60 w 629"/>
                <a:gd name="T43" fmla="*/ 514 h 1751"/>
                <a:gd name="T44" fmla="*/ 0 w 629"/>
                <a:gd name="T45" fmla="*/ 761 h 1751"/>
                <a:gd name="T46" fmla="*/ 10 w 629"/>
                <a:gd name="T47" fmla="*/ 460 h 1751"/>
                <a:gd name="T48" fmla="*/ 20 w 629"/>
                <a:gd name="T49" fmla="*/ 160 h 1751"/>
                <a:gd name="T50" fmla="*/ 121 w 629"/>
                <a:gd name="T51" fmla="*/ 88 h 1751"/>
                <a:gd name="T52" fmla="*/ 172 w 629"/>
                <a:gd name="T53" fmla="*/ 53 h 1751"/>
                <a:gd name="T54" fmla="*/ 223 w 629"/>
                <a:gd name="T55" fmla="*/ 0 h 1751"/>
                <a:gd name="T56" fmla="*/ 274 w 629"/>
                <a:gd name="T57" fmla="*/ 70 h 1751"/>
                <a:gd name="T58" fmla="*/ 324 w 629"/>
                <a:gd name="T59" fmla="*/ 160 h 1751"/>
                <a:gd name="T60" fmla="*/ 416 w 629"/>
                <a:gd name="T61" fmla="*/ 354 h 1751"/>
                <a:gd name="T62" fmla="*/ 548 w 629"/>
                <a:gd name="T63" fmla="*/ 779 h 1751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629"/>
                <a:gd name="T97" fmla="*/ 0 h 1751"/>
                <a:gd name="T98" fmla="*/ 629 w 629"/>
                <a:gd name="T99" fmla="*/ 1751 h 1751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629" h="1751">
                  <a:moveTo>
                    <a:pt x="548" y="779"/>
                  </a:moveTo>
                  <a:lnTo>
                    <a:pt x="579" y="956"/>
                  </a:lnTo>
                  <a:lnTo>
                    <a:pt x="599" y="1133"/>
                  </a:lnTo>
                  <a:lnTo>
                    <a:pt x="629" y="1522"/>
                  </a:lnTo>
                  <a:lnTo>
                    <a:pt x="619" y="1574"/>
                  </a:lnTo>
                  <a:lnTo>
                    <a:pt x="589" y="1609"/>
                  </a:lnTo>
                  <a:lnTo>
                    <a:pt x="507" y="1644"/>
                  </a:lnTo>
                  <a:lnTo>
                    <a:pt x="365" y="1716"/>
                  </a:lnTo>
                  <a:lnTo>
                    <a:pt x="213" y="1751"/>
                  </a:lnTo>
                  <a:lnTo>
                    <a:pt x="202" y="1716"/>
                  </a:lnTo>
                  <a:lnTo>
                    <a:pt x="202" y="1662"/>
                  </a:lnTo>
                  <a:lnTo>
                    <a:pt x="314" y="1504"/>
                  </a:lnTo>
                  <a:lnTo>
                    <a:pt x="416" y="1290"/>
                  </a:lnTo>
                  <a:lnTo>
                    <a:pt x="365" y="831"/>
                  </a:lnTo>
                  <a:lnTo>
                    <a:pt x="335" y="602"/>
                  </a:lnTo>
                  <a:lnTo>
                    <a:pt x="284" y="389"/>
                  </a:lnTo>
                  <a:lnTo>
                    <a:pt x="254" y="318"/>
                  </a:lnTo>
                  <a:lnTo>
                    <a:pt x="213" y="283"/>
                  </a:lnTo>
                  <a:lnTo>
                    <a:pt x="162" y="265"/>
                  </a:lnTo>
                  <a:lnTo>
                    <a:pt x="121" y="283"/>
                  </a:lnTo>
                  <a:lnTo>
                    <a:pt x="70" y="389"/>
                  </a:lnTo>
                  <a:lnTo>
                    <a:pt x="60" y="514"/>
                  </a:lnTo>
                  <a:lnTo>
                    <a:pt x="0" y="761"/>
                  </a:lnTo>
                  <a:lnTo>
                    <a:pt x="10" y="460"/>
                  </a:lnTo>
                  <a:lnTo>
                    <a:pt x="20" y="160"/>
                  </a:lnTo>
                  <a:lnTo>
                    <a:pt x="121" y="88"/>
                  </a:lnTo>
                  <a:lnTo>
                    <a:pt x="172" y="53"/>
                  </a:lnTo>
                  <a:lnTo>
                    <a:pt x="223" y="0"/>
                  </a:lnTo>
                  <a:lnTo>
                    <a:pt x="274" y="70"/>
                  </a:lnTo>
                  <a:lnTo>
                    <a:pt x="324" y="160"/>
                  </a:lnTo>
                  <a:lnTo>
                    <a:pt x="416" y="354"/>
                  </a:lnTo>
                  <a:lnTo>
                    <a:pt x="548" y="779"/>
                  </a:lnTo>
                  <a:close/>
                </a:path>
              </a:pathLst>
            </a:custGeom>
            <a:solidFill>
              <a:srgbClr val="FF514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63" name="Freeform 43"/>
            <p:cNvSpPr>
              <a:spLocks/>
            </p:cNvSpPr>
            <p:nvPr/>
          </p:nvSpPr>
          <p:spPr bwMode="auto">
            <a:xfrm>
              <a:off x="1184" y="4528"/>
              <a:ext cx="325" cy="176"/>
            </a:xfrm>
            <a:custGeom>
              <a:avLst/>
              <a:gdLst>
                <a:gd name="T0" fmla="*/ 325 w 325"/>
                <a:gd name="T1" fmla="*/ 18 h 353"/>
                <a:gd name="T2" fmla="*/ 294 w 325"/>
                <a:gd name="T3" fmla="*/ 105 h 353"/>
                <a:gd name="T4" fmla="*/ 264 w 325"/>
                <a:gd name="T5" fmla="*/ 193 h 353"/>
                <a:gd name="T6" fmla="*/ 194 w 325"/>
                <a:gd name="T7" fmla="*/ 353 h 353"/>
                <a:gd name="T8" fmla="*/ 173 w 325"/>
                <a:gd name="T9" fmla="*/ 353 h 353"/>
                <a:gd name="T10" fmla="*/ 82 w 325"/>
                <a:gd name="T11" fmla="*/ 176 h 353"/>
                <a:gd name="T12" fmla="*/ 30 w 325"/>
                <a:gd name="T13" fmla="*/ 88 h 353"/>
                <a:gd name="T14" fmla="*/ 0 w 325"/>
                <a:gd name="T15" fmla="*/ 0 h 353"/>
                <a:gd name="T16" fmla="*/ 162 w 325"/>
                <a:gd name="T17" fmla="*/ 53 h 353"/>
                <a:gd name="T18" fmla="*/ 244 w 325"/>
                <a:gd name="T19" fmla="*/ 53 h 353"/>
                <a:gd name="T20" fmla="*/ 325 w 325"/>
                <a:gd name="T21" fmla="*/ 18 h 35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25"/>
                <a:gd name="T34" fmla="*/ 0 h 353"/>
                <a:gd name="T35" fmla="*/ 325 w 325"/>
                <a:gd name="T36" fmla="*/ 353 h 35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25" h="353">
                  <a:moveTo>
                    <a:pt x="325" y="18"/>
                  </a:moveTo>
                  <a:lnTo>
                    <a:pt x="294" y="105"/>
                  </a:lnTo>
                  <a:lnTo>
                    <a:pt x="264" y="193"/>
                  </a:lnTo>
                  <a:lnTo>
                    <a:pt x="194" y="353"/>
                  </a:lnTo>
                  <a:lnTo>
                    <a:pt x="173" y="353"/>
                  </a:lnTo>
                  <a:lnTo>
                    <a:pt x="82" y="176"/>
                  </a:lnTo>
                  <a:lnTo>
                    <a:pt x="30" y="88"/>
                  </a:lnTo>
                  <a:lnTo>
                    <a:pt x="0" y="0"/>
                  </a:lnTo>
                  <a:lnTo>
                    <a:pt x="162" y="53"/>
                  </a:lnTo>
                  <a:lnTo>
                    <a:pt x="244" y="53"/>
                  </a:lnTo>
                  <a:lnTo>
                    <a:pt x="325" y="18"/>
                  </a:lnTo>
                  <a:close/>
                </a:path>
              </a:pathLst>
            </a:custGeom>
            <a:solidFill>
              <a:srgbClr val="FFC1B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64" name="Freeform 44"/>
            <p:cNvSpPr>
              <a:spLocks/>
            </p:cNvSpPr>
            <p:nvPr/>
          </p:nvSpPr>
          <p:spPr bwMode="auto">
            <a:xfrm>
              <a:off x="2343" y="4563"/>
              <a:ext cx="507" cy="725"/>
            </a:xfrm>
            <a:custGeom>
              <a:avLst/>
              <a:gdLst>
                <a:gd name="T0" fmla="*/ 375 w 507"/>
                <a:gd name="T1" fmla="*/ 88 h 1450"/>
                <a:gd name="T2" fmla="*/ 406 w 507"/>
                <a:gd name="T3" fmla="*/ 567 h 1450"/>
                <a:gd name="T4" fmla="*/ 446 w 507"/>
                <a:gd name="T5" fmla="*/ 779 h 1450"/>
                <a:gd name="T6" fmla="*/ 507 w 507"/>
                <a:gd name="T7" fmla="*/ 991 h 1450"/>
                <a:gd name="T8" fmla="*/ 426 w 507"/>
                <a:gd name="T9" fmla="*/ 1026 h 1450"/>
                <a:gd name="T10" fmla="*/ 385 w 507"/>
                <a:gd name="T11" fmla="*/ 1061 h 1450"/>
                <a:gd name="T12" fmla="*/ 355 w 507"/>
                <a:gd name="T13" fmla="*/ 1113 h 1450"/>
                <a:gd name="T14" fmla="*/ 345 w 507"/>
                <a:gd name="T15" fmla="*/ 1220 h 1450"/>
                <a:gd name="T16" fmla="*/ 345 w 507"/>
                <a:gd name="T17" fmla="*/ 1327 h 1450"/>
                <a:gd name="T18" fmla="*/ 314 w 507"/>
                <a:gd name="T19" fmla="*/ 1397 h 1450"/>
                <a:gd name="T20" fmla="*/ 304 w 507"/>
                <a:gd name="T21" fmla="*/ 1432 h 1450"/>
                <a:gd name="T22" fmla="*/ 273 w 507"/>
                <a:gd name="T23" fmla="*/ 1450 h 1450"/>
                <a:gd name="T24" fmla="*/ 192 w 507"/>
                <a:gd name="T25" fmla="*/ 1397 h 1450"/>
                <a:gd name="T26" fmla="*/ 112 w 507"/>
                <a:gd name="T27" fmla="*/ 1327 h 1450"/>
                <a:gd name="T28" fmla="*/ 50 w 507"/>
                <a:gd name="T29" fmla="*/ 1220 h 1450"/>
                <a:gd name="T30" fmla="*/ 0 w 507"/>
                <a:gd name="T31" fmla="*/ 1096 h 1450"/>
                <a:gd name="T32" fmla="*/ 20 w 507"/>
                <a:gd name="T33" fmla="*/ 991 h 1450"/>
                <a:gd name="T34" fmla="*/ 60 w 507"/>
                <a:gd name="T35" fmla="*/ 903 h 1450"/>
                <a:gd name="T36" fmla="*/ 100 w 507"/>
                <a:gd name="T37" fmla="*/ 814 h 1450"/>
                <a:gd name="T38" fmla="*/ 132 w 507"/>
                <a:gd name="T39" fmla="*/ 726 h 1450"/>
                <a:gd name="T40" fmla="*/ 142 w 507"/>
                <a:gd name="T41" fmla="*/ 849 h 1450"/>
                <a:gd name="T42" fmla="*/ 172 w 507"/>
                <a:gd name="T43" fmla="*/ 991 h 1450"/>
                <a:gd name="T44" fmla="*/ 192 w 507"/>
                <a:gd name="T45" fmla="*/ 991 h 1450"/>
                <a:gd name="T46" fmla="*/ 172 w 507"/>
                <a:gd name="T47" fmla="*/ 779 h 1450"/>
                <a:gd name="T48" fmla="*/ 162 w 507"/>
                <a:gd name="T49" fmla="*/ 567 h 1450"/>
                <a:gd name="T50" fmla="*/ 172 w 507"/>
                <a:gd name="T51" fmla="*/ 372 h 1450"/>
                <a:gd name="T52" fmla="*/ 192 w 507"/>
                <a:gd name="T53" fmla="*/ 158 h 1450"/>
                <a:gd name="T54" fmla="*/ 202 w 507"/>
                <a:gd name="T55" fmla="*/ 71 h 1450"/>
                <a:gd name="T56" fmla="*/ 243 w 507"/>
                <a:gd name="T57" fmla="*/ 0 h 1450"/>
                <a:gd name="T58" fmla="*/ 304 w 507"/>
                <a:gd name="T59" fmla="*/ 35 h 1450"/>
                <a:gd name="T60" fmla="*/ 375 w 507"/>
                <a:gd name="T61" fmla="*/ 88 h 1450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507"/>
                <a:gd name="T94" fmla="*/ 0 h 1450"/>
                <a:gd name="T95" fmla="*/ 507 w 507"/>
                <a:gd name="T96" fmla="*/ 1450 h 1450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507" h="1450">
                  <a:moveTo>
                    <a:pt x="375" y="88"/>
                  </a:moveTo>
                  <a:lnTo>
                    <a:pt x="406" y="567"/>
                  </a:lnTo>
                  <a:lnTo>
                    <a:pt x="446" y="779"/>
                  </a:lnTo>
                  <a:lnTo>
                    <a:pt x="507" y="991"/>
                  </a:lnTo>
                  <a:lnTo>
                    <a:pt x="426" y="1026"/>
                  </a:lnTo>
                  <a:lnTo>
                    <a:pt x="385" y="1061"/>
                  </a:lnTo>
                  <a:lnTo>
                    <a:pt x="355" y="1113"/>
                  </a:lnTo>
                  <a:lnTo>
                    <a:pt x="345" y="1220"/>
                  </a:lnTo>
                  <a:lnTo>
                    <a:pt x="345" y="1327"/>
                  </a:lnTo>
                  <a:lnTo>
                    <a:pt x="314" y="1397"/>
                  </a:lnTo>
                  <a:lnTo>
                    <a:pt x="304" y="1432"/>
                  </a:lnTo>
                  <a:lnTo>
                    <a:pt x="273" y="1450"/>
                  </a:lnTo>
                  <a:lnTo>
                    <a:pt x="192" y="1397"/>
                  </a:lnTo>
                  <a:lnTo>
                    <a:pt x="112" y="1327"/>
                  </a:lnTo>
                  <a:lnTo>
                    <a:pt x="50" y="1220"/>
                  </a:lnTo>
                  <a:lnTo>
                    <a:pt x="0" y="1096"/>
                  </a:lnTo>
                  <a:lnTo>
                    <a:pt x="20" y="991"/>
                  </a:lnTo>
                  <a:lnTo>
                    <a:pt x="60" y="903"/>
                  </a:lnTo>
                  <a:lnTo>
                    <a:pt x="100" y="814"/>
                  </a:lnTo>
                  <a:lnTo>
                    <a:pt x="132" y="726"/>
                  </a:lnTo>
                  <a:lnTo>
                    <a:pt x="142" y="849"/>
                  </a:lnTo>
                  <a:lnTo>
                    <a:pt x="172" y="991"/>
                  </a:lnTo>
                  <a:lnTo>
                    <a:pt x="192" y="991"/>
                  </a:lnTo>
                  <a:lnTo>
                    <a:pt x="172" y="779"/>
                  </a:lnTo>
                  <a:lnTo>
                    <a:pt x="162" y="567"/>
                  </a:lnTo>
                  <a:lnTo>
                    <a:pt x="172" y="372"/>
                  </a:lnTo>
                  <a:lnTo>
                    <a:pt x="192" y="158"/>
                  </a:lnTo>
                  <a:lnTo>
                    <a:pt x="202" y="71"/>
                  </a:lnTo>
                  <a:lnTo>
                    <a:pt x="243" y="0"/>
                  </a:lnTo>
                  <a:lnTo>
                    <a:pt x="304" y="35"/>
                  </a:lnTo>
                  <a:lnTo>
                    <a:pt x="375" y="88"/>
                  </a:lnTo>
                  <a:close/>
                </a:path>
              </a:pathLst>
            </a:custGeom>
            <a:solidFill>
              <a:srgbClr val="FF514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65" name="Freeform 45"/>
            <p:cNvSpPr>
              <a:spLocks/>
            </p:cNvSpPr>
            <p:nvPr/>
          </p:nvSpPr>
          <p:spPr bwMode="auto">
            <a:xfrm>
              <a:off x="2749" y="4581"/>
              <a:ext cx="417" cy="477"/>
            </a:xfrm>
            <a:custGeom>
              <a:avLst/>
              <a:gdLst>
                <a:gd name="T0" fmla="*/ 417 w 417"/>
                <a:gd name="T1" fmla="*/ 18 h 956"/>
                <a:gd name="T2" fmla="*/ 406 w 417"/>
                <a:gd name="T3" fmla="*/ 230 h 956"/>
                <a:gd name="T4" fmla="*/ 406 w 417"/>
                <a:gd name="T5" fmla="*/ 460 h 956"/>
                <a:gd name="T6" fmla="*/ 406 w 417"/>
                <a:gd name="T7" fmla="*/ 567 h 956"/>
                <a:gd name="T8" fmla="*/ 385 w 417"/>
                <a:gd name="T9" fmla="*/ 654 h 956"/>
                <a:gd name="T10" fmla="*/ 355 w 417"/>
                <a:gd name="T11" fmla="*/ 744 h 956"/>
                <a:gd name="T12" fmla="*/ 305 w 417"/>
                <a:gd name="T13" fmla="*/ 831 h 956"/>
                <a:gd name="T14" fmla="*/ 233 w 417"/>
                <a:gd name="T15" fmla="*/ 921 h 956"/>
                <a:gd name="T16" fmla="*/ 193 w 417"/>
                <a:gd name="T17" fmla="*/ 956 h 956"/>
                <a:gd name="T18" fmla="*/ 151 w 417"/>
                <a:gd name="T19" fmla="*/ 956 h 956"/>
                <a:gd name="T20" fmla="*/ 91 w 417"/>
                <a:gd name="T21" fmla="*/ 779 h 956"/>
                <a:gd name="T22" fmla="*/ 50 w 417"/>
                <a:gd name="T23" fmla="*/ 567 h 956"/>
                <a:gd name="T24" fmla="*/ 0 w 417"/>
                <a:gd name="T25" fmla="*/ 142 h 956"/>
                <a:gd name="T26" fmla="*/ 0 w 417"/>
                <a:gd name="T27" fmla="*/ 106 h 956"/>
                <a:gd name="T28" fmla="*/ 0 w 417"/>
                <a:gd name="T29" fmla="*/ 88 h 956"/>
                <a:gd name="T30" fmla="*/ 10 w 417"/>
                <a:gd name="T31" fmla="*/ 88 h 956"/>
                <a:gd name="T32" fmla="*/ 71 w 417"/>
                <a:gd name="T33" fmla="*/ 337 h 956"/>
                <a:gd name="T34" fmla="*/ 111 w 417"/>
                <a:gd name="T35" fmla="*/ 460 h 956"/>
                <a:gd name="T36" fmla="*/ 162 w 417"/>
                <a:gd name="T37" fmla="*/ 567 h 956"/>
                <a:gd name="T38" fmla="*/ 273 w 417"/>
                <a:gd name="T39" fmla="*/ 302 h 956"/>
                <a:gd name="T40" fmla="*/ 375 w 417"/>
                <a:gd name="T41" fmla="*/ 36 h 956"/>
                <a:gd name="T42" fmla="*/ 396 w 417"/>
                <a:gd name="T43" fmla="*/ 0 h 956"/>
                <a:gd name="T44" fmla="*/ 417 w 417"/>
                <a:gd name="T45" fmla="*/ 0 h 956"/>
                <a:gd name="T46" fmla="*/ 417 w 417"/>
                <a:gd name="T47" fmla="*/ 18 h 95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417"/>
                <a:gd name="T73" fmla="*/ 0 h 956"/>
                <a:gd name="T74" fmla="*/ 417 w 417"/>
                <a:gd name="T75" fmla="*/ 956 h 95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417" h="956">
                  <a:moveTo>
                    <a:pt x="417" y="18"/>
                  </a:moveTo>
                  <a:lnTo>
                    <a:pt x="406" y="230"/>
                  </a:lnTo>
                  <a:lnTo>
                    <a:pt x="406" y="460"/>
                  </a:lnTo>
                  <a:lnTo>
                    <a:pt x="406" y="567"/>
                  </a:lnTo>
                  <a:lnTo>
                    <a:pt x="385" y="654"/>
                  </a:lnTo>
                  <a:lnTo>
                    <a:pt x="355" y="744"/>
                  </a:lnTo>
                  <a:lnTo>
                    <a:pt x="305" y="831"/>
                  </a:lnTo>
                  <a:lnTo>
                    <a:pt x="233" y="921"/>
                  </a:lnTo>
                  <a:lnTo>
                    <a:pt x="193" y="956"/>
                  </a:lnTo>
                  <a:lnTo>
                    <a:pt x="151" y="956"/>
                  </a:lnTo>
                  <a:lnTo>
                    <a:pt x="91" y="779"/>
                  </a:lnTo>
                  <a:lnTo>
                    <a:pt x="50" y="567"/>
                  </a:lnTo>
                  <a:lnTo>
                    <a:pt x="0" y="142"/>
                  </a:lnTo>
                  <a:lnTo>
                    <a:pt x="0" y="106"/>
                  </a:lnTo>
                  <a:lnTo>
                    <a:pt x="0" y="88"/>
                  </a:lnTo>
                  <a:lnTo>
                    <a:pt x="10" y="88"/>
                  </a:lnTo>
                  <a:lnTo>
                    <a:pt x="71" y="337"/>
                  </a:lnTo>
                  <a:lnTo>
                    <a:pt x="111" y="460"/>
                  </a:lnTo>
                  <a:lnTo>
                    <a:pt x="162" y="567"/>
                  </a:lnTo>
                  <a:lnTo>
                    <a:pt x="273" y="302"/>
                  </a:lnTo>
                  <a:lnTo>
                    <a:pt x="375" y="36"/>
                  </a:lnTo>
                  <a:lnTo>
                    <a:pt x="396" y="0"/>
                  </a:lnTo>
                  <a:lnTo>
                    <a:pt x="417" y="0"/>
                  </a:lnTo>
                  <a:lnTo>
                    <a:pt x="417" y="18"/>
                  </a:lnTo>
                  <a:close/>
                </a:path>
              </a:pathLst>
            </a:custGeom>
            <a:solidFill>
              <a:srgbClr val="FFFFC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66" name="Freeform 46"/>
            <p:cNvSpPr>
              <a:spLocks/>
            </p:cNvSpPr>
            <p:nvPr/>
          </p:nvSpPr>
          <p:spPr bwMode="auto">
            <a:xfrm>
              <a:off x="1925" y="4598"/>
              <a:ext cx="285" cy="513"/>
            </a:xfrm>
            <a:custGeom>
              <a:avLst/>
              <a:gdLst>
                <a:gd name="T0" fmla="*/ 264 w 285"/>
                <a:gd name="T1" fmla="*/ 424 h 1025"/>
                <a:gd name="T2" fmla="*/ 285 w 285"/>
                <a:gd name="T3" fmla="*/ 725 h 1025"/>
                <a:gd name="T4" fmla="*/ 285 w 285"/>
                <a:gd name="T5" fmla="*/ 885 h 1025"/>
                <a:gd name="T6" fmla="*/ 254 w 285"/>
                <a:gd name="T7" fmla="*/ 1025 h 1025"/>
                <a:gd name="T8" fmla="*/ 214 w 285"/>
                <a:gd name="T9" fmla="*/ 902 h 1025"/>
                <a:gd name="T10" fmla="*/ 164 w 285"/>
                <a:gd name="T11" fmla="*/ 778 h 1025"/>
                <a:gd name="T12" fmla="*/ 92 w 285"/>
                <a:gd name="T13" fmla="*/ 708 h 1025"/>
                <a:gd name="T14" fmla="*/ 11 w 285"/>
                <a:gd name="T15" fmla="*/ 673 h 1025"/>
                <a:gd name="T16" fmla="*/ 0 w 285"/>
                <a:gd name="T17" fmla="*/ 566 h 1025"/>
                <a:gd name="T18" fmla="*/ 0 w 285"/>
                <a:gd name="T19" fmla="*/ 476 h 1025"/>
                <a:gd name="T20" fmla="*/ 31 w 285"/>
                <a:gd name="T21" fmla="*/ 319 h 1025"/>
                <a:gd name="T22" fmla="*/ 92 w 285"/>
                <a:gd name="T23" fmla="*/ 159 h 1025"/>
                <a:gd name="T24" fmla="*/ 143 w 285"/>
                <a:gd name="T25" fmla="*/ 0 h 1025"/>
                <a:gd name="T26" fmla="*/ 184 w 285"/>
                <a:gd name="T27" fmla="*/ 87 h 1025"/>
                <a:gd name="T28" fmla="*/ 214 w 285"/>
                <a:gd name="T29" fmla="*/ 212 h 1025"/>
                <a:gd name="T30" fmla="*/ 264 w 285"/>
                <a:gd name="T31" fmla="*/ 424 h 102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85"/>
                <a:gd name="T49" fmla="*/ 0 h 1025"/>
                <a:gd name="T50" fmla="*/ 285 w 285"/>
                <a:gd name="T51" fmla="*/ 1025 h 1025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85" h="1025">
                  <a:moveTo>
                    <a:pt x="264" y="424"/>
                  </a:moveTo>
                  <a:lnTo>
                    <a:pt x="285" y="725"/>
                  </a:lnTo>
                  <a:lnTo>
                    <a:pt x="285" y="885"/>
                  </a:lnTo>
                  <a:lnTo>
                    <a:pt x="254" y="1025"/>
                  </a:lnTo>
                  <a:lnTo>
                    <a:pt x="214" y="902"/>
                  </a:lnTo>
                  <a:lnTo>
                    <a:pt x="164" y="778"/>
                  </a:lnTo>
                  <a:lnTo>
                    <a:pt x="92" y="708"/>
                  </a:lnTo>
                  <a:lnTo>
                    <a:pt x="11" y="673"/>
                  </a:lnTo>
                  <a:lnTo>
                    <a:pt x="0" y="566"/>
                  </a:lnTo>
                  <a:lnTo>
                    <a:pt x="0" y="476"/>
                  </a:lnTo>
                  <a:lnTo>
                    <a:pt x="31" y="319"/>
                  </a:lnTo>
                  <a:lnTo>
                    <a:pt x="92" y="159"/>
                  </a:lnTo>
                  <a:lnTo>
                    <a:pt x="143" y="0"/>
                  </a:lnTo>
                  <a:lnTo>
                    <a:pt x="184" y="87"/>
                  </a:lnTo>
                  <a:lnTo>
                    <a:pt x="214" y="212"/>
                  </a:lnTo>
                  <a:lnTo>
                    <a:pt x="264" y="424"/>
                  </a:lnTo>
                  <a:close/>
                </a:path>
              </a:pathLst>
            </a:custGeom>
            <a:solidFill>
              <a:srgbClr val="A0943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67" name="Freeform 47"/>
            <p:cNvSpPr>
              <a:spLocks/>
            </p:cNvSpPr>
            <p:nvPr/>
          </p:nvSpPr>
          <p:spPr bwMode="auto">
            <a:xfrm>
              <a:off x="2810" y="4625"/>
              <a:ext cx="254" cy="194"/>
            </a:xfrm>
            <a:custGeom>
              <a:avLst/>
              <a:gdLst>
                <a:gd name="T0" fmla="*/ 254 w 254"/>
                <a:gd name="T1" fmla="*/ 0 h 389"/>
                <a:gd name="T2" fmla="*/ 182 w 254"/>
                <a:gd name="T3" fmla="*/ 195 h 389"/>
                <a:gd name="T4" fmla="*/ 142 w 254"/>
                <a:gd name="T5" fmla="*/ 302 h 389"/>
                <a:gd name="T6" fmla="*/ 90 w 254"/>
                <a:gd name="T7" fmla="*/ 389 h 389"/>
                <a:gd name="T8" fmla="*/ 30 w 254"/>
                <a:gd name="T9" fmla="*/ 231 h 389"/>
                <a:gd name="T10" fmla="*/ 0 w 254"/>
                <a:gd name="T11" fmla="*/ 35 h 389"/>
                <a:gd name="T12" fmla="*/ 30 w 254"/>
                <a:gd name="T13" fmla="*/ 160 h 389"/>
                <a:gd name="T14" fmla="*/ 80 w 254"/>
                <a:gd name="T15" fmla="*/ 302 h 389"/>
                <a:gd name="T16" fmla="*/ 122 w 254"/>
                <a:gd name="T17" fmla="*/ 231 h 389"/>
                <a:gd name="T18" fmla="*/ 152 w 254"/>
                <a:gd name="T19" fmla="*/ 177 h 389"/>
                <a:gd name="T20" fmla="*/ 172 w 254"/>
                <a:gd name="T21" fmla="*/ 89 h 389"/>
                <a:gd name="T22" fmla="*/ 212 w 254"/>
                <a:gd name="T23" fmla="*/ 18 h 389"/>
                <a:gd name="T24" fmla="*/ 234 w 254"/>
                <a:gd name="T25" fmla="*/ 0 h 389"/>
                <a:gd name="T26" fmla="*/ 254 w 254"/>
                <a:gd name="T27" fmla="*/ 0 h 38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54"/>
                <a:gd name="T43" fmla="*/ 0 h 389"/>
                <a:gd name="T44" fmla="*/ 254 w 254"/>
                <a:gd name="T45" fmla="*/ 389 h 389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54" h="389">
                  <a:moveTo>
                    <a:pt x="254" y="0"/>
                  </a:moveTo>
                  <a:lnTo>
                    <a:pt x="182" y="195"/>
                  </a:lnTo>
                  <a:lnTo>
                    <a:pt x="142" y="302"/>
                  </a:lnTo>
                  <a:lnTo>
                    <a:pt x="90" y="389"/>
                  </a:lnTo>
                  <a:lnTo>
                    <a:pt x="30" y="231"/>
                  </a:lnTo>
                  <a:lnTo>
                    <a:pt x="0" y="35"/>
                  </a:lnTo>
                  <a:lnTo>
                    <a:pt x="30" y="160"/>
                  </a:lnTo>
                  <a:lnTo>
                    <a:pt x="80" y="302"/>
                  </a:lnTo>
                  <a:lnTo>
                    <a:pt x="122" y="231"/>
                  </a:lnTo>
                  <a:lnTo>
                    <a:pt x="152" y="177"/>
                  </a:lnTo>
                  <a:lnTo>
                    <a:pt x="172" y="89"/>
                  </a:lnTo>
                  <a:lnTo>
                    <a:pt x="212" y="18"/>
                  </a:lnTo>
                  <a:lnTo>
                    <a:pt x="234" y="0"/>
                  </a:lnTo>
                  <a:lnTo>
                    <a:pt x="254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68" name="Freeform 48"/>
            <p:cNvSpPr>
              <a:spLocks/>
            </p:cNvSpPr>
            <p:nvPr/>
          </p:nvSpPr>
          <p:spPr bwMode="auto">
            <a:xfrm>
              <a:off x="2850" y="4652"/>
              <a:ext cx="112" cy="79"/>
            </a:xfrm>
            <a:custGeom>
              <a:avLst/>
              <a:gdLst>
                <a:gd name="T0" fmla="*/ 112 w 112"/>
                <a:gd name="T1" fmla="*/ 0 h 160"/>
                <a:gd name="T2" fmla="*/ 50 w 112"/>
                <a:gd name="T3" fmla="*/ 160 h 160"/>
                <a:gd name="T4" fmla="*/ 20 w 112"/>
                <a:gd name="T5" fmla="*/ 88 h 160"/>
                <a:gd name="T6" fmla="*/ 0 w 112"/>
                <a:gd name="T7" fmla="*/ 0 h 160"/>
                <a:gd name="T8" fmla="*/ 61 w 112"/>
                <a:gd name="T9" fmla="*/ 18 h 160"/>
                <a:gd name="T10" fmla="*/ 112 w 112"/>
                <a:gd name="T11" fmla="*/ 0 h 16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2"/>
                <a:gd name="T19" fmla="*/ 0 h 160"/>
                <a:gd name="T20" fmla="*/ 112 w 112"/>
                <a:gd name="T21" fmla="*/ 160 h 16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2" h="160">
                  <a:moveTo>
                    <a:pt x="112" y="0"/>
                  </a:moveTo>
                  <a:lnTo>
                    <a:pt x="50" y="160"/>
                  </a:lnTo>
                  <a:lnTo>
                    <a:pt x="20" y="88"/>
                  </a:lnTo>
                  <a:lnTo>
                    <a:pt x="0" y="0"/>
                  </a:lnTo>
                  <a:lnTo>
                    <a:pt x="61" y="18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FFC1B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69" name="Freeform 49"/>
            <p:cNvSpPr>
              <a:spLocks/>
            </p:cNvSpPr>
            <p:nvPr/>
          </p:nvSpPr>
          <p:spPr bwMode="auto">
            <a:xfrm>
              <a:off x="3287" y="4652"/>
              <a:ext cx="203" cy="185"/>
            </a:xfrm>
            <a:custGeom>
              <a:avLst/>
              <a:gdLst>
                <a:gd name="T0" fmla="*/ 173 w 203"/>
                <a:gd name="T1" fmla="*/ 106 h 370"/>
                <a:gd name="T2" fmla="*/ 203 w 203"/>
                <a:gd name="T3" fmla="*/ 370 h 370"/>
                <a:gd name="T4" fmla="*/ 112 w 203"/>
                <a:gd name="T5" fmla="*/ 248 h 370"/>
                <a:gd name="T6" fmla="*/ 61 w 203"/>
                <a:gd name="T7" fmla="*/ 213 h 370"/>
                <a:gd name="T8" fmla="*/ 0 w 203"/>
                <a:gd name="T9" fmla="*/ 213 h 370"/>
                <a:gd name="T10" fmla="*/ 10 w 203"/>
                <a:gd name="T11" fmla="*/ 106 h 370"/>
                <a:gd name="T12" fmla="*/ 31 w 203"/>
                <a:gd name="T13" fmla="*/ 0 h 370"/>
                <a:gd name="T14" fmla="*/ 112 w 203"/>
                <a:gd name="T15" fmla="*/ 18 h 370"/>
                <a:gd name="T16" fmla="*/ 143 w 203"/>
                <a:gd name="T17" fmla="*/ 53 h 370"/>
                <a:gd name="T18" fmla="*/ 173 w 203"/>
                <a:gd name="T19" fmla="*/ 106 h 37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03"/>
                <a:gd name="T31" fmla="*/ 0 h 370"/>
                <a:gd name="T32" fmla="*/ 203 w 203"/>
                <a:gd name="T33" fmla="*/ 370 h 37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03" h="370">
                  <a:moveTo>
                    <a:pt x="173" y="106"/>
                  </a:moveTo>
                  <a:lnTo>
                    <a:pt x="203" y="370"/>
                  </a:lnTo>
                  <a:lnTo>
                    <a:pt x="112" y="248"/>
                  </a:lnTo>
                  <a:lnTo>
                    <a:pt x="61" y="213"/>
                  </a:lnTo>
                  <a:lnTo>
                    <a:pt x="0" y="213"/>
                  </a:lnTo>
                  <a:lnTo>
                    <a:pt x="10" y="106"/>
                  </a:lnTo>
                  <a:lnTo>
                    <a:pt x="31" y="0"/>
                  </a:lnTo>
                  <a:lnTo>
                    <a:pt x="112" y="18"/>
                  </a:lnTo>
                  <a:lnTo>
                    <a:pt x="143" y="53"/>
                  </a:lnTo>
                  <a:lnTo>
                    <a:pt x="173" y="106"/>
                  </a:lnTo>
                  <a:close/>
                </a:path>
              </a:pathLst>
            </a:custGeom>
            <a:solidFill>
              <a:srgbClr val="FF514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70" name="Freeform 50"/>
            <p:cNvSpPr>
              <a:spLocks/>
            </p:cNvSpPr>
            <p:nvPr/>
          </p:nvSpPr>
          <p:spPr bwMode="auto">
            <a:xfrm>
              <a:off x="523" y="4687"/>
              <a:ext cx="316" cy="504"/>
            </a:xfrm>
            <a:custGeom>
              <a:avLst/>
              <a:gdLst>
                <a:gd name="T0" fmla="*/ 316 w 316"/>
                <a:gd name="T1" fmla="*/ 354 h 1007"/>
                <a:gd name="T2" fmla="*/ 295 w 316"/>
                <a:gd name="T3" fmla="*/ 638 h 1007"/>
                <a:gd name="T4" fmla="*/ 214 w 316"/>
                <a:gd name="T5" fmla="*/ 618 h 1007"/>
                <a:gd name="T6" fmla="*/ 132 w 316"/>
                <a:gd name="T7" fmla="*/ 655 h 1007"/>
                <a:gd name="T8" fmla="*/ 92 w 316"/>
                <a:gd name="T9" fmla="*/ 743 h 1007"/>
                <a:gd name="T10" fmla="*/ 72 w 316"/>
                <a:gd name="T11" fmla="*/ 830 h 1007"/>
                <a:gd name="T12" fmla="*/ 52 w 316"/>
                <a:gd name="T13" fmla="*/ 920 h 1007"/>
                <a:gd name="T14" fmla="*/ 32 w 316"/>
                <a:gd name="T15" fmla="*/ 1007 h 1007"/>
                <a:gd name="T16" fmla="*/ 10 w 316"/>
                <a:gd name="T17" fmla="*/ 865 h 1007"/>
                <a:gd name="T18" fmla="*/ 0 w 316"/>
                <a:gd name="T19" fmla="*/ 708 h 1007"/>
                <a:gd name="T20" fmla="*/ 42 w 316"/>
                <a:gd name="T21" fmla="*/ 336 h 1007"/>
                <a:gd name="T22" fmla="*/ 72 w 316"/>
                <a:gd name="T23" fmla="*/ 159 h 1007"/>
                <a:gd name="T24" fmla="*/ 112 w 316"/>
                <a:gd name="T25" fmla="*/ 0 h 1007"/>
                <a:gd name="T26" fmla="*/ 224 w 316"/>
                <a:gd name="T27" fmla="*/ 159 h 1007"/>
                <a:gd name="T28" fmla="*/ 316 w 316"/>
                <a:gd name="T29" fmla="*/ 354 h 1007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316"/>
                <a:gd name="T46" fmla="*/ 0 h 1007"/>
                <a:gd name="T47" fmla="*/ 316 w 316"/>
                <a:gd name="T48" fmla="*/ 1007 h 1007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316" h="1007">
                  <a:moveTo>
                    <a:pt x="316" y="354"/>
                  </a:moveTo>
                  <a:lnTo>
                    <a:pt x="295" y="638"/>
                  </a:lnTo>
                  <a:lnTo>
                    <a:pt x="214" y="618"/>
                  </a:lnTo>
                  <a:lnTo>
                    <a:pt x="132" y="655"/>
                  </a:lnTo>
                  <a:lnTo>
                    <a:pt x="92" y="743"/>
                  </a:lnTo>
                  <a:lnTo>
                    <a:pt x="72" y="830"/>
                  </a:lnTo>
                  <a:lnTo>
                    <a:pt x="52" y="920"/>
                  </a:lnTo>
                  <a:lnTo>
                    <a:pt x="32" y="1007"/>
                  </a:lnTo>
                  <a:lnTo>
                    <a:pt x="10" y="865"/>
                  </a:lnTo>
                  <a:lnTo>
                    <a:pt x="0" y="708"/>
                  </a:lnTo>
                  <a:lnTo>
                    <a:pt x="42" y="336"/>
                  </a:lnTo>
                  <a:lnTo>
                    <a:pt x="72" y="159"/>
                  </a:lnTo>
                  <a:lnTo>
                    <a:pt x="112" y="0"/>
                  </a:lnTo>
                  <a:lnTo>
                    <a:pt x="224" y="159"/>
                  </a:lnTo>
                  <a:lnTo>
                    <a:pt x="316" y="354"/>
                  </a:lnTo>
                  <a:close/>
                </a:path>
              </a:pathLst>
            </a:custGeom>
            <a:solidFill>
              <a:srgbClr val="A0943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71" name="Freeform 51"/>
            <p:cNvSpPr>
              <a:spLocks/>
            </p:cNvSpPr>
            <p:nvPr/>
          </p:nvSpPr>
          <p:spPr bwMode="auto">
            <a:xfrm>
              <a:off x="3064" y="4784"/>
              <a:ext cx="487" cy="530"/>
            </a:xfrm>
            <a:custGeom>
              <a:avLst/>
              <a:gdLst>
                <a:gd name="T0" fmla="*/ 487 w 487"/>
                <a:gd name="T1" fmla="*/ 691 h 1060"/>
                <a:gd name="T2" fmla="*/ 426 w 487"/>
                <a:gd name="T3" fmla="*/ 813 h 1060"/>
                <a:gd name="T4" fmla="*/ 355 w 487"/>
                <a:gd name="T5" fmla="*/ 920 h 1060"/>
                <a:gd name="T6" fmla="*/ 284 w 487"/>
                <a:gd name="T7" fmla="*/ 1008 h 1060"/>
                <a:gd name="T8" fmla="*/ 192 w 487"/>
                <a:gd name="T9" fmla="*/ 1043 h 1060"/>
                <a:gd name="T10" fmla="*/ 152 w 487"/>
                <a:gd name="T11" fmla="*/ 1060 h 1060"/>
                <a:gd name="T12" fmla="*/ 112 w 487"/>
                <a:gd name="T13" fmla="*/ 1060 h 1060"/>
                <a:gd name="T14" fmla="*/ 81 w 487"/>
                <a:gd name="T15" fmla="*/ 955 h 1060"/>
                <a:gd name="T16" fmla="*/ 70 w 487"/>
                <a:gd name="T17" fmla="*/ 813 h 1060"/>
                <a:gd name="T18" fmla="*/ 60 w 487"/>
                <a:gd name="T19" fmla="*/ 671 h 1060"/>
                <a:gd name="T20" fmla="*/ 20 w 487"/>
                <a:gd name="T21" fmla="*/ 549 h 1060"/>
                <a:gd name="T22" fmla="*/ 0 w 487"/>
                <a:gd name="T23" fmla="*/ 496 h 1060"/>
                <a:gd name="T24" fmla="*/ 40 w 487"/>
                <a:gd name="T25" fmla="*/ 444 h 1060"/>
                <a:gd name="T26" fmla="*/ 70 w 487"/>
                <a:gd name="T27" fmla="*/ 389 h 1060"/>
                <a:gd name="T28" fmla="*/ 122 w 487"/>
                <a:gd name="T29" fmla="*/ 265 h 1060"/>
                <a:gd name="T30" fmla="*/ 172 w 487"/>
                <a:gd name="T31" fmla="*/ 125 h 1060"/>
                <a:gd name="T32" fmla="*/ 223 w 487"/>
                <a:gd name="T33" fmla="*/ 18 h 1060"/>
                <a:gd name="T34" fmla="*/ 264 w 487"/>
                <a:gd name="T35" fmla="*/ 0 h 1060"/>
                <a:gd name="T36" fmla="*/ 304 w 487"/>
                <a:gd name="T37" fmla="*/ 18 h 1060"/>
                <a:gd name="T38" fmla="*/ 376 w 487"/>
                <a:gd name="T39" fmla="*/ 105 h 1060"/>
                <a:gd name="T40" fmla="*/ 426 w 487"/>
                <a:gd name="T41" fmla="*/ 247 h 1060"/>
                <a:gd name="T42" fmla="*/ 457 w 487"/>
                <a:gd name="T43" fmla="*/ 389 h 1060"/>
                <a:gd name="T44" fmla="*/ 477 w 487"/>
                <a:gd name="T45" fmla="*/ 531 h 1060"/>
                <a:gd name="T46" fmla="*/ 487 w 487"/>
                <a:gd name="T47" fmla="*/ 691 h 1060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487"/>
                <a:gd name="T73" fmla="*/ 0 h 1060"/>
                <a:gd name="T74" fmla="*/ 487 w 487"/>
                <a:gd name="T75" fmla="*/ 1060 h 1060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487" h="1060">
                  <a:moveTo>
                    <a:pt x="487" y="691"/>
                  </a:moveTo>
                  <a:lnTo>
                    <a:pt x="426" y="813"/>
                  </a:lnTo>
                  <a:lnTo>
                    <a:pt x="355" y="920"/>
                  </a:lnTo>
                  <a:lnTo>
                    <a:pt x="284" y="1008"/>
                  </a:lnTo>
                  <a:lnTo>
                    <a:pt x="192" y="1043"/>
                  </a:lnTo>
                  <a:lnTo>
                    <a:pt x="152" y="1060"/>
                  </a:lnTo>
                  <a:lnTo>
                    <a:pt x="112" y="1060"/>
                  </a:lnTo>
                  <a:lnTo>
                    <a:pt x="81" y="955"/>
                  </a:lnTo>
                  <a:lnTo>
                    <a:pt x="70" y="813"/>
                  </a:lnTo>
                  <a:lnTo>
                    <a:pt x="60" y="671"/>
                  </a:lnTo>
                  <a:lnTo>
                    <a:pt x="20" y="549"/>
                  </a:lnTo>
                  <a:lnTo>
                    <a:pt x="0" y="496"/>
                  </a:lnTo>
                  <a:lnTo>
                    <a:pt x="40" y="444"/>
                  </a:lnTo>
                  <a:lnTo>
                    <a:pt x="70" y="389"/>
                  </a:lnTo>
                  <a:lnTo>
                    <a:pt x="122" y="265"/>
                  </a:lnTo>
                  <a:lnTo>
                    <a:pt x="172" y="125"/>
                  </a:lnTo>
                  <a:lnTo>
                    <a:pt x="223" y="18"/>
                  </a:lnTo>
                  <a:lnTo>
                    <a:pt x="264" y="0"/>
                  </a:lnTo>
                  <a:lnTo>
                    <a:pt x="304" y="18"/>
                  </a:lnTo>
                  <a:lnTo>
                    <a:pt x="376" y="105"/>
                  </a:lnTo>
                  <a:lnTo>
                    <a:pt x="426" y="247"/>
                  </a:lnTo>
                  <a:lnTo>
                    <a:pt x="457" y="389"/>
                  </a:lnTo>
                  <a:lnTo>
                    <a:pt x="477" y="531"/>
                  </a:lnTo>
                  <a:lnTo>
                    <a:pt x="487" y="691"/>
                  </a:lnTo>
                  <a:close/>
                </a:path>
              </a:pathLst>
            </a:custGeom>
            <a:solidFill>
              <a:srgbClr val="FF514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72" name="Freeform 52"/>
            <p:cNvSpPr>
              <a:spLocks/>
            </p:cNvSpPr>
            <p:nvPr/>
          </p:nvSpPr>
          <p:spPr bwMode="auto">
            <a:xfrm>
              <a:off x="1174" y="4846"/>
              <a:ext cx="386" cy="160"/>
            </a:xfrm>
            <a:custGeom>
              <a:avLst/>
              <a:gdLst>
                <a:gd name="T0" fmla="*/ 386 w 386"/>
                <a:gd name="T1" fmla="*/ 35 h 319"/>
                <a:gd name="T2" fmla="*/ 366 w 386"/>
                <a:gd name="T3" fmla="*/ 177 h 319"/>
                <a:gd name="T4" fmla="*/ 335 w 386"/>
                <a:gd name="T5" fmla="*/ 299 h 319"/>
                <a:gd name="T6" fmla="*/ 204 w 386"/>
                <a:gd name="T7" fmla="*/ 212 h 319"/>
                <a:gd name="T8" fmla="*/ 132 w 386"/>
                <a:gd name="T9" fmla="*/ 264 h 319"/>
                <a:gd name="T10" fmla="*/ 102 w 386"/>
                <a:gd name="T11" fmla="*/ 299 h 319"/>
                <a:gd name="T12" fmla="*/ 60 w 386"/>
                <a:gd name="T13" fmla="*/ 319 h 319"/>
                <a:gd name="T14" fmla="*/ 30 w 386"/>
                <a:gd name="T15" fmla="*/ 194 h 319"/>
                <a:gd name="T16" fmla="*/ 0 w 386"/>
                <a:gd name="T17" fmla="*/ 52 h 319"/>
                <a:gd name="T18" fmla="*/ 20 w 386"/>
                <a:gd name="T19" fmla="*/ 35 h 319"/>
                <a:gd name="T20" fmla="*/ 214 w 386"/>
                <a:gd name="T21" fmla="*/ 105 h 319"/>
                <a:gd name="T22" fmla="*/ 376 w 386"/>
                <a:gd name="T23" fmla="*/ 0 h 319"/>
                <a:gd name="T24" fmla="*/ 386 w 386"/>
                <a:gd name="T25" fmla="*/ 35 h 31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6"/>
                <a:gd name="T40" fmla="*/ 0 h 319"/>
                <a:gd name="T41" fmla="*/ 386 w 386"/>
                <a:gd name="T42" fmla="*/ 319 h 31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6" h="319">
                  <a:moveTo>
                    <a:pt x="386" y="35"/>
                  </a:moveTo>
                  <a:lnTo>
                    <a:pt x="366" y="177"/>
                  </a:lnTo>
                  <a:lnTo>
                    <a:pt x="335" y="299"/>
                  </a:lnTo>
                  <a:lnTo>
                    <a:pt x="204" y="212"/>
                  </a:lnTo>
                  <a:lnTo>
                    <a:pt x="132" y="264"/>
                  </a:lnTo>
                  <a:lnTo>
                    <a:pt x="102" y="299"/>
                  </a:lnTo>
                  <a:lnTo>
                    <a:pt x="60" y="319"/>
                  </a:lnTo>
                  <a:lnTo>
                    <a:pt x="30" y="194"/>
                  </a:lnTo>
                  <a:lnTo>
                    <a:pt x="0" y="52"/>
                  </a:lnTo>
                  <a:lnTo>
                    <a:pt x="20" y="35"/>
                  </a:lnTo>
                  <a:lnTo>
                    <a:pt x="214" y="105"/>
                  </a:lnTo>
                  <a:lnTo>
                    <a:pt x="376" y="0"/>
                  </a:lnTo>
                  <a:lnTo>
                    <a:pt x="386" y="3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73" name="Freeform 53"/>
            <p:cNvSpPr>
              <a:spLocks/>
            </p:cNvSpPr>
            <p:nvPr/>
          </p:nvSpPr>
          <p:spPr bwMode="auto">
            <a:xfrm>
              <a:off x="1408" y="4899"/>
              <a:ext cx="101" cy="53"/>
            </a:xfrm>
            <a:custGeom>
              <a:avLst/>
              <a:gdLst>
                <a:gd name="T0" fmla="*/ 101 w 101"/>
                <a:gd name="T1" fmla="*/ 0 h 107"/>
                <a:gd name="T2" fmla="*/ 101 w 101"/>
                <a:gd name="T3" fmla="*/ 54 h 107"/>
                <a:gd name="T4" fmla="*/ 91 w 101"/>
                <a:gd name="T5" fmla="*/ 107 h 107"/>
                <a:gd name="T6" fmla="*/ 0 w 101"/>
                <a:gd name="T7" fmla="*/ 54 h 107"/>
                <a:gd name="T8" fmla="*/ 50 w 101"/>
                <a:gd name="T9" fmla="*/ 17 h 107"/>
                <a:gd name="T10" fmla="*/ 101 w 101"/>
                <a:gd name="T11" fmla="*/ 0 h 10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1"/>
                <a:gd name="T19" fmla="*/ 0 h 107"/>
                <a:gd name="T20" fmla="*/ 101 w 101"/>
                <a:gd name="T21" fmla="*/ 107 h 10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1" h="107">
                  <a:moveTo>
                    <a:pt x="101" y="0"/>
                  </a:moveTo>
                  <a:lnTo>
                    <a:pt x="101" y="54"/>
                  </a:lnTo>
                  <a:lnTo>
                    <a:pt x="91" y="107"/>
                  </a:lnTo>
                  <a:lnTo>
                    <a:pt x="0" y="54"/>
                  </a:lnTo>
                  <a:lnTo>
                    <a:pt x="50" y="17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31008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74" name="Freeform 54"/>
            <p:cNvSpPr>
              <a:spLocks/>
            </p:cNvSpPr>
            <p:nvPr/>
          </p:nvSpPr>
          <p:spPr bwMode="auto">
            <a:xfrm>
              <a:off x="1224" y="4899"/>
              <a:ext cx="133" cy="62"/>
            </a:xfrm>
            <a:custGeom>
              <a:avLst/>
              <a:gdLst>
                <a:gd name="T0" fmla="*/ 133 w 133"/>
                <a:gd name="T1" fmla="*/ 54 h 124"/>
                <a:gd name="T2" fmla="*/ 102 w 133"/>
                <a:gd name="T3" fmla="*/ 72 h 124"/>
                <a:gd name="T4" fmla="*/ 72 w 133"/>
                <a:gd name="T5" fmla="*/ 107 h 124"/>
                <a:gd name="T6" fmla="*/ 42 w 133"/>
                <a:gd name="T7" fmla="*/ 124 h 124"/>
                <a:gd name="T8" fmla="*/ 21 w 133"/>
                <a:gd name="T9" fmla="*/ 107 h 124"/>
                <a:gd name="T10" fmla="*/ 10 w 133"/>
                <a:gd name="T11" fmla="*/ 89 h 124"/>
                <a:gd name="T12" fmla="*/ 0 w 133"/>
                <a:gd name="T13" fmla="*/ 0 h 124"/>
                <a:gd name="T14" fmla="*/ 133 w 133"/>
                <a:gd name="T15" fmla="*/ 54 h 12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33"/>
                <a:gd name="T25" fmla="*/ 0 h 124"/>
                <a:gd name="T26" fmla="*/ 133 w 133"/>
                <a:gd name="T27" fmla="*/ 124 h 12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33" h="124">
                  <a:moveTo>
                    <a:pt x="133" y="54"/>
                  </a:moveTo>
                  <a:lnTo>
                    <a:pt x="102" y="72"/>
                  </a:lnTo>
                  <a:lnTo>
                    <a:pt x="72" y="107"/>
                  </a:lnTo>
                  <a:lnTo>
                    <a:pt x="42" y="124"/>
                  </a:lnTo>
                  <a:lnTo>
                    <a:pt x="21" y="107"/>
                  </a:lnTo>
                  <a:lnTo>
                    <a:pt x="10" y="89"/>
                  </a:lnTo>
                  <a:lnTo>
                    <a:pt x="0" y="0"/>
                  </a:lnTo>
                  <a:lnTo>
                    <a:pt x="133" y="54"/>
                  </a:lnTo>
                  <a:close/>
                </a:path>
              </a:pathLst>
            </a:custGeom>
            <a:solidFill>
              <a:srgbClr val="31008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75" name="Freeform 55"/>
            <p:cNvSpPr>
              <a:spLocks/>
            </p:cNvSpPr>
            <p:nvPr/>
          </p:nvSpPr>
          <p:spPr bwMode="auto">
            <a:xfrm>
              <a:off x="1733" y="4979"/>
              <a:ext cx="416" cy="239"/>
            </a:xfrm>
            <a:custGeom>
              <a:avLst/>
              <a:gdLst>
                <a:gd name="T0" fmla="*/ 406 w 416"/>
                <a:gd name="T1" fmla="*/ 302 h 479"/>
                <a:gd name="T2" fmla="*/ 416 w 416"/>
                <a:gd name="T3" fmla="*/ 407 h 479"/>
                <a:gd name="T4" fmla="*/ 386 w 416"/>
                <a:gd name="T5" fmla="*/ 461 h 479"/>
                <a:gd name="T6" fmla="*/ 345 w 416"/>
                <a:gd name="T7" fmla="*/ 479 h 479"/>
                <a:gd name="T8" fmla="*/ 254 w 416"/>
                <a:gd name="T9" fmla="*/ 461 h 479"/>
                <a:gd name="T10" fmla="*/ 213 w 416"/>
                <a:gd name="T11" fmla="*/ 424 h 479"/>
                <a:gd name="T12" fmla="*/ 172 w 416"/>
                <a:gd name="T13" fmla="*/ 407 h 479"/>
                <a:gd name="T14" fmla="*/ 132 w 416"/>
                <a:gd name="T15" fmla="*/ 372 h 479"/>
                <a:gd name="T16" fmla="*/ 101 w 416"/>
                <a:gd name="T17" fmla="*/ 302 h 479"/>
                <a:gd name="T18" fmla="*/ 81 w 416"/>
                <a:gd name="T19" fmla="*/ 302 h 479"/>
                <a:gd name="T20" fmla="*/ 61 w 416"/>
                <a:gd name="T21" fmla="*/ 319 h 479"/>
                <a:gd name="T22" fmla="*/ 91 w 416"/>
                <a:gd name="T23" fmla="*/ 372 h 479"/>
                <a:gd name="T24" fmla="*/ 91 w 416"/>
                <a:gd name="T25" fmla="*/ 389 h 479"/>
                <a:gd name="T26" fmla="*/ 81 w 416"/>
                <a:gd name="T27" fmla="*/ 407 h 479"/>
                <a:gd name="T28" fmla="*/ 41 w 416"/>
                <a:gd name="T29" fmla="*/ 407 h 479"/>
                <a:gd name="T30" fmla="*/ 20 w 416"/>
                <a:gd name="T31" fmla="*/ 389 h 479"/>
                <a:gd name="T32" fmla="*/ 10 w 416"/>
                <a:gd name="T33" fmla="*/ 372 h 479"/>
                <a:gd name="T34" fmla="*/ 0 w 416"/>
                <a:gd name="T35" fmla="*/ 319 h 479"/>
                <a:gd name="T36" fmla="*/ 0 w 416"/>
                <a:gd name="T37" fmla="*/ 265 h 479"/>
                <a:gd name="T38" fmla="*/ 41 w 416"/>
                <a:gd name="T39" fmla="*/ 230 h 479"/>
                <a:gd name="T40" fmla="*/ 71 w 416"/>
                <a:gd name="T41" fmla="*/ 160 h 479"/>
                <a:gd name="T42" fmla="*/ 91 w 416"/>
                <a:gd name="T43" fmla="*/ 90 h 479"/>
                <a:gd name="T44" fmla="*/ 132 w 416"/>
                <a:gd name="T45" fmla="*/ 35 h 479"/>
                <a:gd name="T46" fmla="*/ 213 w 416"/>
                <a:gd name="T47" fmla="*/ 18 h 479"/>
                <a:gd name="T48" fmla="*/ 244 w 416"/>
                <a:gd name="T49" fmla="*/ 0 h 479"/>
                <a:gd name="T50" fmla="*/ 284 w 416"/>
                <a:gd name="T51" fmla="*/ 18 h 479"/>
                <a:gd name="T52" fmla="*/ 325 w 416"/>
                <a:gd name="T53" fmla="*/ 72 h 479"/>
                <a:gd name="T54" fmla="*/ 356 w 416"/>
                <a:gd name="T55" fmla="*/ 142 h 479"/>
                <a:gd name="T56" fmla="*/ 406 w 416"/>
                <a:gd name="T57" fmla="*/ 302 h 47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416"/>
                <a:gd name="T88" fmla="*/ 0 h 479"/>
                <a:gd name="T89" fmla="*/ 416 w 416"/>
                <a:gd name="T90" fmla="*/ 479 h 47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416" h="479">
                  <a:moveTo>
                    <a:pt x="406" y="302"/>
                  </a:moveTo>
                  <a:lnTo>
                    <a:pt x="416" y="407"/>
                  </a:lnTo>
                  <a:lnTo>
                    <a:pt x="386" y="461"/>
                  </a:lnTo>
                  <a:lnTo>
                    <a:pt x="345" y="479"/>
                  </a:lnTo>
                  <a:lnTo>
                    <a:pt x="254" y="461"/>
                  </a:lnTo>
                  <a:lnTo>
                    <a:pt x="213" y="424"/>
                  </a:lnTo>
                  <a:lnTo>
                    <a:pt x="172" y="407"/>
                  </a:lnTo>
                  <a:lnTo>
                    <a:pt x="132" y="372"/>
                  </a:lnTo>
                  <a:lnTo>
                    <a:pt x="101" y="302"/>
                  </a:lnTo>
                  <a:lnTo>
                    <a:pt x="81" y="302"/>
                  </a:lnTo>
                  <a:lnTo>
                    <a:pt x="61" y="319"/>
                  </a:lnTo>
                  <a:lnTo>
                    <a:pt x="91" y="372"/>
                  </a:lnTo>
                  <a:lnTo>
                    <a:pt x="91" y="389"/>
                  </a:lnTo>
                  <a:lnTo>
                    <a:pt x="81" y="407"/>
                  </a:lnTo>
                  <a:lnTo>
                    <a:pt x="41" y="407"/>
                  </a:lnTo>
                  <a:lnTo>
                    <a:pt x="20" y="389"/>
                  </a:lnTo>
                  <a:lnTo>
                    <a:pt x="10" y="372"/>
                  </a:lnTo>
                  <a:lnTo>
                    <a:pt x="0" y="319"/>
                  </a:lnTo>
                  <a:lnTo>
                    <a:pt x="0" y="265"/>
                  </a:lnTo>
                  <a:lnTo>
                    <a:pt x="41" y="230"/>
                  </a:lnTo>
                  <a:lnTo>
                    <a:pt x="71" y="160"/>
                  </a:lnTo>
                  <a:lnTo>
                    <a:pt x="91" y="90"/>
                  </a:lnTo>
                  <a:lnTo>
                    <a:pt x="132" y="35"/>
                  </a:lnTo>
                  <a:lnTo>
                    <a:pt x="213" y="18"/>
                  </a:lnTo>
                  <a:lnTo>
                    <a:pt x="244" y="0"/>
                  </a:lnTo>
                  <a:lnTo>
                    <a:pt x="284" y="18"/>
                  </a:lnTo>
                  <a:lnTo>
                    <a:pt x="325" y="72"/>
                  </a:lnTo>
                  <a:lnTo>
                    <a:pt x="356" y="142"/>
                  </a:lnTo>
                  <a:lnTo>
                    <a:pt x="406" y="302"/>
                  </a:lnTo>
                  <a:close/>
                </a:path>
              </a:pathLst>
            </a:custGeom>
            <a:solidFill>
              <a:srgbClr val="FFC1B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76" name="Freeform 56"/>
            <p:cNvSpPr>
              <a:spLocks/>
            </p:cNvSpPr>
            <p:nvPr/>
          </p:nvSpPr>
          <p:spPr bwMode="auto">
            <a:xfrm>
              <a:off x="595" y="5032"/>
              <a:ext cx="416" cy="230"/>
            </a:xfrm>
            <a:custGeom>
              <a:avLst/>
              <a:gdLst>
                <a:gd name="T0" fmla="*/ 406 w 416"/>
                <a:gd name="T1" fmla="*/ 212 h 459"/>
                <a:gd name="T2" fmla="*/ 416 w 416"/>
                <a:gd name="T3" fmla="*/ 265 h 459"/>
                <a:gd name="T4" fmla="*/ 416 w 416"/>
                <a:gd name="T5" fmla="*/ 300 h 459"/>
                <a:gd name="T6" fmla="*/ 396 w 416"/>
                <a:gd name="T7" fmla="*/ 335 h 459"/>
                <a:gd name="T8" fmla="*/ 376 w 416"/>
                <a:gd name="T9" fmla="*/ 354 h 459"/>
                <a:gd name="T10" fmla="*/ 325 w 416"/>
                <a:gd name="T11" fmla="*/ 372 h 459"/>
                <a:gd name="T12" fmla="*/ 274 w 416"/>
                <a:gd name="T13" fmla="*/ 372 h 459"/>
                <a:gd name="T14" fmla="*/ 223 w 416"/>
                <a:gd name="T15" fmla="*/ 372 h 459"/>
                <a:gd name="T16" fmla="*/ 132 w 416"/>
                <a:gd name="T17" fmla="*/ 407 h 459"/>
                <a:gd name="T18" fmla="*/ 82 w 416"/>
                <a:gd name="T19" fmla="*/ 424 h 459"/>
                <a:gd name="T20" fmla="*/ 40 w 416"/>
                <a:gd name="T21" fmla="*/ 459 h 459"/>
                <a:gd name="T22" fmla="*/ 10 w 416"/>
                <a:gd name="T23" fmla="*/ 459 h 459"/>
                <a:gd name="T24" fmla="*/ 0 w 416"/>
                <a:gd name="T25" fmla="*/ 424 h 459"/>
                <a:gd name="T26" fmla="*/ 10 w 416"/>
                <a:gd name="T27" fmla="*/ 317 h 459"/>
                <a:gd name="T28" fmla="*/ 20 w 416"/>
                <a:gd name="T29" fmla="*/ 265 h 459"/>
                <a:gd name="T30" fmla="*/ 20 w 416"/>
                <a:gd name="T31" fmla="*/ 212 h 459"/>
                <a:gd name="T32" fmla="*/ 60 w 416"/>
                <a:gd name="T33" fmla="*/ 88 h 459"/>
                <a:gd name="T34" fmla="*/ 102 w 416"/>
                <a:gd name="T35" fmla="*/ 35 h 459"/>
                <a:gd name="T36" fmla="*/ 132 w 416"/>
                <a:gd name="T37" fmla="*/ 0 h 459"/>
                <a:gd name="T38" fmla="*/ 294 w 416"/>
                <a:gd name="T39" fmla="*/ 35 h 459"/>
                <a:gd name="T40" fmla="*/ 356 w 416"/>
                <a:gd name="T41" fmla="*/ 105 h 459"/>
                <a:gd name="T42" fmla="*/ 386 w 416"/>
                <a:gd name="T43" fmla="*/ 140 h 459"/>
                <a:gd name="T44" fmla="*/ 406 w 416"/>
                <a:gd name="T45" fmla="*/ 212 h 459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416"/>
                <a:gd name="T70" fmla="*/ 0 h 459"/>
                <a:gd name="T71" fmla="*/ 416 w 416"/>
                <a:gd name="T72" fmla="*/ 459 h 459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416" h="459">
                  <a:moveTo>
                    <a:pt x="406" y="212"/>
                  </a:moveTo>
                  <a:lnTo>
                    <a:pt x="416" y="265"/>
                  </a:lnTo>
                  <a:lnTo>
                    <a:pt x="416" y="300"/>
                  </a:lnTo>
                  <a:lnTo>
                    <a:pt x="396" y="335"/>
                  </a:lnTo>
                  <a:lnTo>
                    <a:pt x="376" y="354"/>
                  </a:lnTo>
                  <a:lnTo>
                    <a:pt x="325" y="372"/>
                  </a:lnTo>
                  <a:lnTo>
                    <a:pt x="274" y="372"/>
                  </a:lnTo>
                  <a:lnTo>
                    <a:pt x="223" y="372"/>
                  </a:lnTo>
                  <a:lnTo>
                    <a:pt x="132" y="407"/>
                  </a:lnTo>
                  <a:lnTo>
                    <a:pt x="82" y="424"/>
                  </a:lnTo>
                  <a:lnTo>
                    <a:pt x="40" y="459"/>
                  </a:lnTo>
                  <a:lnTo>
                    <a:pt x="10" y="459"/>
                  </a:lnTo>
                  <a:lnTo>
                    <a:pt x="0" y="424"/>
                  </a:lnTo>
                  <a:lnTo>
                    <a:pt x="10" y="317"/>
                  </a:lnTo>
                  <a:lnTo>
                    <a:pt x="20" y="265"/>
                  </a:lnTo>
                  <a:lnTo>
                    <a:pt x="20" y="212"/>
                  </a:lnTo>
                  <a:lnTo>
                    <a:pt x="60" y="88"/>
                  </a:lnTo>
                  <a:lnTo>
                    <a:pt x="102" y="35"/>
                  </a:lnTo>
                  <a:lnTo>
                    <a:pt x="132" y="0"/>
                  </a:lnTo>
                  <a:lnTo>
                    <a:pt x="294" y="35"/>
                  </a:lnTo>
                  <a:lnTo>
                    <a:pt x="356" y="105"/>
                  </a:lnTo>
                  <a:lnTo>
                    <a:pt x="386" y="140"/>
                  </a:lnTo>
                  <a:lnTo>
                    <a:pt x="406" y="212"/>
                  </a:lnTo>
                  <a:close/>
                </a:path>
              </a:pathLst>
            </a:custGeom>
            <a:solidFill>
              <a:srgbClr val="FFC1B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77" name="Freeform 57"/>
            <p:cNvSpPr>
              <a:spLocks/>
            </p:cNvSpPr>
            <p:nvPr/>
          </p:nvSpPr>
          <p:spPr bwMode="auto">
            <a:xfrm>
              <a:off x="2728" y="5058"/>
              <a:ext cx="366" cy="212"/>
            </a:xfrm>
            <a:custGeom>
              <a:avLst/>
              <a:gdLst>
                <a:gd name="T0" fmla="*/ 366 w 366"/>
                <a:gd name="T1" fmla="*/ 229 h 424"/>
                <a:gd name="T2" fmla="*/ 356 w 366"/>
                <a:gd name="T3" fmla="*/ 264 h 424"/>
                <a:gd name="T4" fmla="*/ 346 w 366"/>
                <a:gd name="T5" fmla="*/ 319 h 424"/>
                <a:gd name="T6" fmla="*/ 336 w 366"/>
                <a:gd name="T7" fmla="*/ 354 h 424"/>
                <a:gd name="T8" fmla="*/ 316 w 366"/>
                <a:gd name="T9" fmla="*/ 389 h 424"/>
                <a:gd name="T10" fmla="*/ 264 w 366"/>
                <a:gd name="T11" fmla="*/ 424 h 424"/>
                <a:gd name="T12" fmla="*/ 224 w 366"/>
                <a:gd name="T13" fmla="*/ 406 h 424"/>
                <a:gd name="T14" fmla="*/ 204 w 366"/>
                <a:gd name="T15" fmla="*/ 389 h 424"/>
                <a:gd name="T16" fmla="*/ 214 w 366"/>
                <a:gd name="T17" fmla="*/ 336 h 424"/>
                <a:gd name="T18" fmla="*/ 194 w 366"/>
                <a:gd name="T19" fmla="*/ 301 h 424"/>
                <a:gd name="T20" fmla="*/ 162 w 366"/>
                <a:gd name="T21" fmla="*/ 371 h 424"/>
                <a:gd name="T22" fmla="*/ 142 w 366"/>
                <a:gd name="T23" fmla="*/ 389 h 424"/>
                <a:gd name="T24" fmla="*/ 112 w 366"/>
                <a:gd name="T25" fmla="*/ 406 h 424"/>
                <a:gd name="T26" fmla="*/ 71 w 366"/>
                <a:gd name="T27" fmla="*/ 389 h 424"/>
                <a:gd name="T28" fmla="*/ 21 w 366"/>
                <a:gd name="T29" fmla="*/ 354 h 424"/>
                <a:gd name="T30" fmla="*/ 0 w 366"/>
                <a:gd name="T31" fmla="*/ 247 h 424"/>
                <a:gd name="T32" fmla="*/ 0 w 366"/>
                <a:gd name="T33" fmla="*/ 212 h 424"/>
                <a:gd name="T34" fmla="*/ 0 w 366"/>
                <a:gd name="T35" fmla="*/ 159 h 424"/>
                <a:gd name="T36" fmla="*/ 31 w 366"/>
                <a:gd name="T37" fmla="*/ 105 h 424"/>
                <a:gd name="T38" fmla="*/ 71 w 366"/>
                <a:gd name="T39" fmla="*/ 70 h 424"/>
                <a:gd name="T40" fmla="*/ 152 w 366"/>
                <a:gd name="T41" fmla="*/ 52 h 424"/>
                <a:gd name="T42" fmla="*/ 234 w 366"/>
                <a:gd name="T43" fmla="*/ 52 h 424"/>
                <a:gd name="T44" fmla="*/ 274 w 366"/>
                <a:gd name="T45" fmla="*/ 35 h 424"/>
                <a:gd name="T46" fmla="*/ 305 w 366"/>
                <a:gd name="T47" fmla="*/ 0 h 424"/>
                <a:gd name="T48" fmla="*/ 336 w 366"/>
                <a:gd name="T49" fmla="*/ 35 h 424"/>
                <a:gd name="T50" fmla="*/ 346 w 366"/>
                <a:gd name="T51" fmla="*/ 87 h 424"/>
                <a:gd name="T52" fmla="*/ 366 w 366"/>
                <a:gd name="T53" fmla="*/ 229 h 42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366"/>
                <a:gd name="T82" fmla="*/ 0 h 424"/>
                <a:gd name="T83" fmla="*/ 366 w 366"/>
                <a:gd name="T84" fmla="*/ 424 h 42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366" h="424">
                  <a:moveTo>
                    <a:pt x="366" y="229"/>
                  </a:moveTo>
                  <a:lnTo>
                    <a:pt x="356" y="264"/>
                  </a:lnTo>
                  <a:lnTo>
                    <a:pt x="346" y="319"/>
                  </a:lnTo>
                  <a:lnTo>
                    <a:pt x="336" y="354"/>
                  </a:lnTo>
                  <a:lnTo>
                    <a:pt x="316" y="389"/>
                  </a:lnTo>
                  <a:lnTo>
                    <a:pt x="264" y="424"/>
                  </a:lnTo>
                  <a:lnTo>
                    <a:pt x="224" y="406"/>
                  </a:lnTo>
                  <a:lnTo>
                    <a:pt x="204" y="389"/>
                  </a:lnTo>
                  <a:lnTo>
                    <a:pt x="214" y="336"/>
                  </a:lnTo>
                  <a:lnTo>
                    <a:pt x="194" y="301"/>
                  </a:lnTo>
                  <a:lnTo>
                    <a:pt x="162" y="371"/>
                  </a:lnTo>
                  <a:lnTo>
                    <a:pt x="142" y="389"/>
                  </a:lnTo>
                  <a:lnTo>
                    <a:pt x="112" y="406"/>
                  </a:lnTo>
                  <a:lnTo>
                    <a:pt x="71" y="389"/>
                  </a:lnTo>
                  <a:lnTo>
                    <a:pt x="21" y="354"/>
                  </a:lnTo>
                  <a:lnTo>
                    <a:pt x="0" y="247"/>
                  </a:lnTo>
                  <a:lnTo>
                    <a:pt x="0" y="212"/>
                  </a:lnTo>
                  <a:lnTo>
                    <a:pt x="0" y="159"/>
                  </a:lnTo>
                  <a:lnTo>
                    <a:pt x="31" y="105"/>
                  </a:lnTo>
                  <a:lnTo>
                    <a:pt x="71" y="70"/>
                  </a:lnTo>
                  <a:lnTo>
                    <a:pt x="152" y="52"/>
                  </a:lnTo>
                  <a:lnTo>
                    <a:pt x="234" y="52"/>
                  </a:lnTo>
                  <a:lnTo>
                    <a:pt x="274" y="35"/>
                  </a:lnTo>
                  <a:lnTo>
                    <a:pt x="305" y="0"/>
                  </a:lnTo>
                  <a:lnTo>
                    <a:pt x="336" y="35"/>
                  </a:lnTo>
                  <a:lnTo>
                    <a:pt x="346" y="87"/>
                  </a:lnTo>
                  <a:lnTo>
                    <a:pt x="366" y="229"/>
                  </a:lnTo>
                  <a:close/>
                </a:path>
              </a:pathLst>
            </a:custGeom>
            <a:solidFill>
              <a:srgbClr val="FFC1B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78" name="Freeform 58"/>
            <p:cNvSpPr>
              <a:spLocks/>
            </p:cNvSpPr>
            <p:nvPr/>
          </p:nvSpPr>
          <p:spPr bwMode="auto">
            <a:xfrm>
              <a:off x="1367" y="5164"/>
              <a:ext cx="275" cy="398"/>
            </a:xfrm>
            <a:custGeom>
              <a:avLst/>
              <a:gdLst>
                <a:gd name="T0" fmla="*/ 254 w 275"/>
                <a:gd name="T1" fmla="*/ 89 h 796"/>
                <a:gd name="T2" fmla="*/ 275 w 275"/>
                <a:gd name="T3" fmla="*/ 229 h 796"/>
                <a:gd name="T4" fmla="*/ 264 w 275"/>
                <a:gd name="T5" fmla="*/ 371 h 796"/>
                <a:gd name="T6" fmla="*/ 243 w 275"/>
                <a:gd name="T7" fmla="*/ 513 h 796"/>
                <a:gd name="T8" fmla="*/ 203 w 275"/>
                <a:gd name="T9" fmla="*/ 638 h 796"/>
                <a:gd name="T10" fmla="*/ 111 w 275"/>
                <a:gd name="T11" fmla="*/ 760 h 796"/>
                <a:gd name="T12" fmla="*/ 61 w 275"/>
                <a:gd name="T13" fmla="*/ 796 h 796"/>
                <a:gd name="T14" fmla="*/ 0 w 275"/>
                <a:gd name="T15" fmla="*/ 796 h 796"/>
                <a:gd name="T16" fmla="*/ 11 w 275"/>
                <a:gd name="T17" fmla="*/ 247 h 796"/>
                <a:gd name="T18" fmla="*/ 81 w 275"/>
                <a:gd name="T19" fmla="*/ 124 h 796"/>
                <a:gd name="T20" fmla="*/ 142 w 275"/>
                <a:gd name="T21" fmla="*/ 0 h 796"/>
                <a:gd name="T22" fmla="*/ 213 w 275"/>
                <a:gd name="T23" fmla="*/ 17 h 796"/>
                <a:gd name="T24" fmla="*/ 233 w 275"/>
                <a:gd name="T25" fmla="*/ 52 h 796"/>
                <a:gd name="T26" fmla="*/ 254 w 275"/>
                <a:gd name="T27" fmla="*/ 89 h 79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75"/>
                <a:gd name="T43" fmla="*/ 0 h 796"/>
                <a:gd name="T44" fmla="*/ 275 w 275"/>
                <a:gd name="T45" fmla="*/ 796 h 79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75" h="796">
                  <a:moveTo>
                    <a:pt x="254" y="89"/>
                  </a:moveTo>
                  <a:lnTo>
                    <a:pt x="275" y="229"/>
                  </a:lnTo>
                  <a:lnTo>
                    <a:pt x="264" y="371"/>
                  </a:lnTo>
                  <a:lnTo>
                    <a:pt x="243" y="513"/>
                  </a:lnTo>
                  <a:lnTo>
                    <a:pt x="203" y="638"/>
                  </a:lnTo>
                  <a:lnTo>
                    <a:pt x="111" y="760"/>
                  </a:lnTo>
                  <a:lnTo>
                    <a:pt x="61" y="796"/>
                  </a:lnTo>
                  <a:lnTo>
                    <a:pt x="0" y="796"/>
                  </a:lnTo>
                  <a:lnTo>
                    <a:pt x="11" y="247"/>
                  </a:lnTo>
                  <a:lnTo>
                    <a:pt x="81" y="124"/>
                  </a:lnTo>
                  <a:lnTo>
                    <a:pt x="142" y="0"/>
                  </a:lnTo>
                  <a:lnTo>
                    <a:pt x="213" y="17"/>
                  </a:lnTo>
                  <a:lnTo>
                    <a:pt x="233" y="52"/>
                  </a:lnTo>
                  <a:lnTo>
                    <a:pt x="254" y="89"/>
                  </a:lnTo>
                  <a:close/>
                </a:path>
              </a:pathLst>
            </a:custGeom>
            <a:solidFill>
              <a:srgbClr val="E1DEB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79" name="Freeform 59"/>
            <p:cNvSpPr>
              <a:spLocks/>
            </p:cNvSpPr>
            <p:nvPr/>
          </p:nvSpPr>
          <p:spPr bwMode="auto">
            <a:xfrm>
              <a:off x="1560" y="5173"/>
              <a:ext cx="569" cy="443"/>
            </a:xfrm>
            <a:custGeom>
              <a:avLst/>
              <a:gdLst>
                <a:gd name="T0" fmla="*/ 224 w 569"/>
                <a:gd name="T1" fmla="*/ 72 h 885"/>
                <a:gd name="T2" fmla="*/ 305 w 569"/>
                <a:gd name="T3" fmla="*/ 72 h 885"/>
                <a:gd name="T4" fmla="*/ 386 w 569"/>
                <a:gd name="T5" fmla="*/ 107 h 885"/>
                <a:gd name="T6" fmla="*/ 467 w 569"/>
                <a:gd name="T7" fmla="*/ 160 h 885"/>
                <a:gd name="T8" fmla="*/ 549 w 569"/>
                <a:gd name="T9" fmla="*/ 160 h 885"/>
                <a:gd name="T10" fmla="*/ 569 w 569"/>
                <a:gd name="T11" fmla="*/ 265 h 885"/>
                <a:gd name="T12" fmla="*/ 559 w 569"/>
                <a:gd name="T13" fmla="*/ 389 h 885"/>
                <a:gd name="T14" fmla="*/ 549 w 569"/>
                <a:gd name="T15" fmla="*/ 496 h 885"/>
                <a:gd name="T16" fmla="*/ 518 w 569"/>
                <a:gd name="T17" fmla="*/ 601 h 885"/>
                <a:gd name="T18" fmla="*/ 467 w 569"/>
                <a:gd name="T19" fmla="*/ 708 h 885"/>
                <a:gd name="T20" fmla="*/ 406 w 569"/>
                <a:gd name="T21" fmla="*/ 779 h 885"/>
                <a:gd name="T22" fmla="*/ 345 w 569"/>
                <a:gd name="T23" fmla="*/ 849 h 885"/>
                <a:gd name="T24" fmla="*/ 264 w 569"/>
                <a:gd name="T25" fmla="*/ 885 h 885"/>
                <a:gd name="T26" fmla="*/ 122 w 569"/>
                <a:gd name="T27" fmla="*/ 849 h 885"/>
                <a:gd name="T28" fmla="*/ 0 w 569"/>
                <a:gd name="T29" fmla="*/ 761 h 885"/>
                <a:gd name="T30" fmla="*/ 50 w 569"/>
                <a:gd name="T31" fmla="*/ 638 h 885"/>
                <a:gd name="T32" fmla="*/ 82 w 569"/>
                <a:gd name="T33" fmla="*/ 531 h 885"/>
                <a:gd name="T34" fmla="*/ 112 w 569"/>
                <a:gd name="T35" fmla="*/ 389 h 885"/>
                <a:gd name="T36" fmla="*/ 122 w 569"/>
                <a:gd name="T37" fmla="*/ 247 h 885"/>
                <a:gd name="T38" fmla="*/ 92 w 569"/>
                <a:gd name="T39" fmla="*/ 18 h 885"/>
                <a:gd name="T40" fmla="*/ 142 w 569"/>
                <a:gd name="T41" fmla="*/ 0 h 885"/>
                <a:gd name="T42" fmla="*/ 173 w 569"/>
                <a:gd name="T43" fmla="*/ 53 h 885"/>
                <a:gd name="T44" fmla="*/ 224 w 569"/>
                <a:gd name="T45" fmla="*/ 72 h 885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569"/>
                <a:gd name="T70" fmla="*/ 0 h 885"/>
                <a:gd name="T71" fmla="*/ 569 w 569"/>
                <a:gd name="T72" fmla="*/ 885 h 885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569" h="885">
                  <a:moveTo>
                    <a:pt x="224" y="72"/>
                  </a:moveTo>
                  <a:lnTo>
                    <a:pt x="305" y="72"/>
                  </a:lnTo>
                  <a:lnTo>
                    <a:pt x="386" y="107"/>
                  </a:lnTo>
                  <a:lnTo>
                    <a:pt x="467" y="160"/>
                  </a:lnTo>
                  <a:lnTo>
                    <a:pt x="549" y="160"/>
                  </a:lnTo>
                  <a:lnTo>
                    <a:pt x="569" y="265"/>
                  </a:lnTo>
                  <a:lnTo>
                    <a:pt x="559" y="389"/>
                  </a:lnTo>
                  <a:lnTo>
                    <a:pt x="549" y="496"/>
                  </a:lnTo>
                  <a:lnTo>
                    <a:pt x="518" y="601"/>
                  </a:lnTo>
                  <a:lnTo>
                    <a:pt x="467" y="708"/>
                  </a:lnTo>
                  <a:lnTo>
                    <a:pt x="406" y="779"/>
                  </a:lnTo>
                  <a:lnTo>
                    <a:pt x="345" y="849"/>
                  </a:lnTo>
                  <a:lnTo>
                    <a:pt x="264" y="885"/>
                  </a:lnTo>
                  <a:lnTo>
                    <a:pt x="122" y="849"/>
                  </a:lnTo>
                  <a:lnTo>
                    <a:pt x="0" y="761"/>
                  </a:lnTo>
                  <a:lnTo>
                    <a:pt x="50" y="638"/>
                  </a:lnTo>
                  <a:lnTo>
                    <a:pt x="82" y="531"/>
                  </a:lnTo>
                  <a:lnTo>
                    <a:pt x="112" y="389"/>
                  </a:lnTo>
                  <a:lnTo>
                    <a:pt x="122" y="247"/>
                  </a:lnTo>
                  <a:lnTo>
                    <a:pt x="92" y="18"/>
                  </a:lnTo>
                  <a:lnTo>
                    <a:pt x="142" y="0"/>
                  </a:lnTo>
                  <a:lnTo>
                    <a:pt x="173" y="53"/>
                  </a:lnTo>
                  <a:lnTo>
                    <a:pt x="224" y="72"/>
                  </a:lnTo>
                  <a:close/>
                </a:path>
              </a:pathLst>
            </a:custGeom>
            <a:solidFill>
              <a:srgbClr val="A0943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80" name="Freeform 60"/>
            <p:cNvSpPr>
              <a:spLocks/>
            </p:cNvSpPr>
            <p:nvPr/>
          </p:nvSpPr>
          <p:spPr bwMode="auto">
            <a:xfrm>
              <a:off x="2311" y="5191"/>
              <a:ext cx="1321" cy="398"/>
            </a:xfrm>
            <a:custGeom>
              <a:avLst/>
              <a:gdLst>
                <a:gd name="T0" fmla="*/ 346 w 1321"/>
                <a:gd name="T1" fmla="*/ 319 h 796"/>
                <a:gd name="T2" fmla="*/ 366 w 1321"/>
                <a:gd name="T3" fmla="*/ 302 h 796"/>
                <a:gd name="T4" fmla="*/ 377 w 1321"/>
                <a:gd name="T5" fmla="*/ 267 h 796"/>
                <a:gd name="T6" fmla="*/ 397 w 1321"/>
                <a:gd name="T7" fmla="*/ 177 h 796"/>
                <a:gd name="T8" fmla="*/ 417 w 1321"/>
                <a:gd name="T9" fmla="*/ 125 h 796"/>
                <a:gd name="T10" fmla="*/ 428 w 1321"/>
                <a:gd name="T11" fmla="*/ 125 h 796"/>
                <a:gd name="T12" fmla="*/ 458 w 1321"/>
                <a:gd name="T13" fmla="*/ 160 h 796"/>
                <a:gd name="T14" fmla="*/ 509 w 1321"/>
                <a:gd name="T15" fmla="*/ 195 h 796"/>
                <a:gd name="T16" fmla="*/ 559 w 1321"/>
                <a:gd name="T17" fmla="*/ 195 h 796"/>
                <a:gd name="T18" fmla="*/ 611 w 1321"/>
                <a:gd name="T19" fmla="*/ 195 h 796"/>
                <a:gd name="T20" fmla="*/ 651 w 1321"/>
                <a:gd name="T21" fmla="*/ 212 h 796"/>
                <a:gd name="T22" fmla="*/ 722 w 1321"/>
                <a:gd name="T23" fmla="*/ 195 h 796"/>
                <a:gd name="T24" fmla="*/ 773 w 1321"/>
                <a:gd name="T25" fmla="*/ 142 h 796"/>
                <a:gd name="T26" fmla="*/ 773 w 1321"/>
                <a:gd name="T27" fmla="*/ 212 h 796"/>
                <a:gd name="T28" fmla="*/ 783 w 1321"/>
                <a:gd name="T29" fmla="*/ 284 h 796"/>
                <a:gd name="T30" fmla="*/ 813 w 1321"/>
                <a:gd name="T31" fmla="*/ 337 h 796"/>
                <a:gd name="T32" fmla="*/ 844 w 1321"/>
                <a:gd name="T33" fmla="*/ 372 h 796"/>
                <a:gd name="T34" fmla="*/ 895 w 1321"/>
                <a:gd name="T35" fmla="*/ 372 h 796"/>
                <a:gd name="T36" fmla="*/ 945 w 1321"/>
                <a:gd name="T37" fmla="*/ 354 h 796"/>
                <a:gd name="T38" fmla="*/ 1037 w 1321"/>
                <a:gd name="T39" fmla="*/ 267 h 796"/>
                <a:gd name="T40" fmla="*/ 1047 w 1321"/>
                <a:gd name="T41" fmla="*/ 337 h 796"/>
                <a:gd name="T42" fmla="*/ 1057 w 1321"/>
                <a:gd name="T43" fmla="*/ 372 h 796"/>
                <a:gd name="T44" fmla="*/ 1067 w 1321"/>
                <a:gd name="T45" fmla="*/ 389 h 796"/>
                <a:gd name="T46" fmla="*/ 1199 w 1321"/>
                <a:gd name="T47" fmla="*/ 354 h 796"/>
                <a:gd name="T48" fmla="*/ 1321 w 1321"/>
                <a:gd name="T49" fmla="*/ 302 h 796"/>
                <a:gd name="T50" fmla="*/ 1301 w 1321"/>
                <a:gd name="T51" fmla="*/ 372 h 796"/>
                <a:gd name="T52" fmla="*/ 1270 w 1321"/>
                <a:gd name="T53" fmla="*/ 426 h 796"/>
                <a:gd name="T54" fmla="*/ 1199 w 1321"/>
                <a:gd name="T55" fmla="*/ 549 h 796"/>
                <a:gd name="T56" fmla="*/ 1108 w 1321"/>
                <a:gd name="T57" fmla="*/ 638 h 796"/>
                <a:gd name="T58" fmla="*/ 996 w 1321"/>
                <a:gd name="T59" fmla="*/ 708 h 796"/>
                <a:gd name="T60" fmla="*/ 895 w 1321"/>
                <a:gd name="T61" fmla="*/ 761 h 796"/>
                <a:gd name="T62" fmla="*/ 773 w 1321"/>
                <a:gd name="T63" fmla="*/ 796 h 796"/>
                <a:gd name="T64" fmla="*/ 549 w 1321"/>
                <a:gd name="T65" fmla="*/ 796 h 796"/>
                <a:gd name="T66" fmla="*/ 316 w 1321"/>
                <a:gd name="T67" fmla="*/ 761 h 796"/>
                <a:gd name="T68" fmla="*/ 214 w 1321"/>
                <a:gd name="T69" fmla="*/ 691 h 796"/>
                <a:gd name="T70" fmla="*/ 112 w 1321"/>
                <a:gd name="T71" fmla="*/ 586 h 796"/>
                <a:gd name="T72" fmla="*/ 72 w 1321"/>
                <a:gd name="T73" fmla="*/ 514 h 796"/>
                <a:gd name="T74" fmla="*/ 42 w 1321"/>
                <a:gd name="T75" fmla="*/ 444 h 796"/>
                <a:gd name="T76" fmla="*/ 21 w 1321"/>
                <a:gd name="T77" fmla="*/ 354 h 796"/>
                <a:gd name="T78" fmla="*/ 0 w 1321"/>
                <a:gd name="T79" fmla="*/ 247 h 796"/>
                <a:gd name="T80" fmla="*/ 21 w 1321"/>
                <a:gd name="T81" fmla="*/ 125 h 796"/>
                <a:gd name="T82" fmla="*/ 42 w 1321"/>
                <a:gd name="T83" fmla="*/ 0 h 796"/>
                <a:gd name="T84" fmla="*/ 112 w 1321"/>
                <a:gd name="T85" fmla="*/ 107 h 796"/>
                <a:gd name="T86" fmla="*/ 184 w 1321"/>
                <a:gd name="T87" fmla="*/ 212 h 796"/>
                <a:gd name="T88" fmla="*/ 265 w 1321"/>
                <a:gd name="T89" fmla="*/ 284 h 796"/>
                <a:gd name="T90" fmla="*/ 346 w 1321"/>
                <a:gd name="T91" fmla="*/ 319 h 79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321"/>
                <a:gd name="T139" fmla="*/ 0 h 796"/>
                <a:gd name="T140" fmla="*/ 1321 w 1321"/>
                <a:gd name="T141" fmla="*/ 796 h 79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321" h="796">
                  <a:moveTo>
                    <a:pt x="346" y="319"/>
                  </a:moveTo>
                  <a:lnTo>
                    <a:pt x="366" y="302"/>
                  </a:lnTo>
                  <a:lnTo>
                    <a:pt x="377" y="267"/>
                  </a:lnTo>
                  <a:lnTo>
                    <a:pt x="397" y="177"/>
                  </a:lnTo>
                  <a:lnTo>
                    <a:pt x="417" y="125"/>
                  </a:lnTo>
                  <a:lnTo>
                    <a:pt x="428" y="125"/>
                  </a:lnTo>
                  <a:lnTo>
                    <a:pt x="458" y="160"/>
                  </a:lnTo>
                  <a:lnTo>
                    <a:pt x="509" y="195"/>
                  </a:lnTo>
                  <a:lnTo>
                    <a:pt x="559" y="195"/>
                  </a:lnTo>
                  <a:lnTo>
                    <a:pt x="611" y="195"/>
                  </a:lnTo>
                  <a:lnTo>
                    <a:pt x="651" y="212"/>
                  </a:lnTo>
                  <a:lnTo>
                    <a:pt x="722" y="195"/>
                  </a:lnTo>
                  <a:lnTo>
                    <a:pt x="773" y="142"/>
                  </a:lnTo>
                  <a:lnTo>
                    <a:pt x="773" y="212"/>
                  </a:lnTo>
                  <a:lnTo>
                    <a:pt x="783" y="284"/>
                  </a:lnTo>
                  <a:lnTo>
                    <a:pt x="813" y="337"/>
                  </a:lnTo>
                  <a:lnTo>
                    <a:pt x="844" y="372"/>
                  </a:lnTo>
                  <a:lnTo>
                    <a:pt x="895" y="372"/>
                  </a:lnTo>
                  <a:lnTo>
                    <a:pt x="945" y="354"/>
                  </a:lnTo>
                  <a:lnTo>
                    <a:pt x="1037" y="267"/>
                  </a:lnTo>
                  <a:lnTo>
                    <a:pt x="1047" y="337"/>
                  </a:lnTo>
                  <a:lnTo>
                    <a:pt x="1057" y="372"/>
                  </a:lnTo>
                  <a:lnTo>
                    <a:pt x="1067" y="389"/>
                  </a:lnTo>
                  <a:lnTo>
                    <a:pt x="1199" y="354"/>
                  </a:lnTo>
                  <a:lnTo>
                    <a:pt x="1321" y="302"/>
                  </a:lnTo>
                  <a:lnTo>
                    <a:pt x="1301" y="372"/>
                  </a:lnTo>
                  <a:lnTo>
                    <a:pt x="1270" y="426"/>
                  </a:lnTo>
                  <a:lnTo>
                    <a:pt x="1199" y="549"/>
                  </a:lnTo>
                  <a:lnTo>
                    <a:pt x="1108" y="638"/>
                  </a:lnTo>
                  <a:lnTo>
                    <a:pt x="996" y="708"/>
                  </a:lnTo>
                  <a:lnTo>
                    <a:pt x="895" y="761"/>
                  </a:lnTo>
                  <a:lnTo>
                    <a:pt x="773" y="796"/>
                  </a:lnTo>
                  <a:lnTo>
                    <a:pt x="549" y="796"/>
                  </a:lnTo>
                  <a:lnTo>
                    <a:pt x="316" y="761"/>
                  </a:lnTo>
                  <a:lnTo>
                    <a:pt x="214" y="691"/>
                  </a:lnTo>
                  <a:lnTo>
                    <a:pt x="112" y="586"/>
                  </a:lnTo>
                  <a:lnTo>
                    <a:pt x="72" y="514"/>
                  </a:lnTo>
                  <a:lnTo>
                    <a:pt x="42" y="444"/>
                  </a:lnTo>
                  <a:lnTo>
                    <a:pt x="21" y="354"/>
                  </a:lnTo>
                  <a:lnTo>
                    <a:pt x="0" y="247"/>
                  </a:lnTo>
                  <a:lnTo>
                    <a:pt x="21" y="125"/>
                  </a:lnTo>
                  <a:lnTo>
                    <a:pt x="42" y="0"/>
                  </a:lnTo>
                  <a:lnTo>
                    <a:pt x="112" y="107"/>
                  </a:lnTo>
                  <a:lnTo>
                    <a:pt x="184" y="212"/>
                  </a:lnTo>
                  <a:lnTo>
                    <a:pt x="265" y="284"/>
                  </a:lnTo>
                  <a:lnTo>
                    <a:pt x="346" y="319"/>
                  </a:lnTo>
                  <a:close/>
                </a:path>
              </a:pathLst>
            </a:custGeom>
            <a:solidFill>
              <a:srgbClr val="FFFFC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381" name="Freeform 61"/>
            <p:cNvSpPr>
              <a:spLocks/>
            </p:cNvSpPr>
            <p:nvPr/>
          </p:nvSpPr>
          <p:spPr bwMode="auto">
            <a:xfrm>
              <a:off x="615" y="5235"/>
              <a:ext cx="731" cy="398"/>
            </a:xfrm>
            <a:custGeom>
              <a:avLst/>
              <a:gdLst>
                <a:gd name="T0" fmla="*/ 731 w 731"/>
                <a:gd name="T1" fmla="*/ 0 h 795"/>
                <a:gd name="T2" fmla="*/ 711 w 731"/>
                <a:gd name="T3" fmla="*/ 371 h 795"/>
                <a:gd name="T4" fmla="*/ 711 w 731"/>
                <a:gd name="T5" fmla="*/ 548 h 795"/>
                <a:gd name="T6" fmla="*/ 711 w 731"/>
                <a:gd name="T7" fmla="*/ 743 h 795"/>
                <a:gd name="T8" fmla="*/ 569 w 731"/>
                <a:gd name="T9" fmla="*/ 778 h 795"/>
                <a:gd name="T10" fmla="*/ 407 w 731"/>
                <a:gd name="T11" fmla="*/ 795 h 795"/>
                <a:gd name="T12" fmla="*/ 254 w 731"/>
                <a:gd name="T13" fmla="*/ 743 h 795"/>
                <a:gd name="T14" fmla="*/ 183 w 731"/>
                <a:gd name="T15" fmla="*/ 689 h 795"/>
                <a:gd name="T16" fmla="*/ 122 w 731"/>
                <a:gd name="T17" fmla="*/ 618 h 795"/>
                <a:gd name="T18" fmla="*/ 52 w 731"/>
                <a:gd name="T19" fmla="*/ 531 h 795"/>
                <a:gd name="T20" fmla="*/ 20 w 731"/>
                <a:gd name="T21" fmla="*/ 406 h 795"/>
                <a:gd name="T22" fmla="*/ 0 w 731"/>
                <a:gd name="T23" fmla="*/ 264 h 795"/>
                <a:gd name="T24" fmla="*/ 0 w 731"/>
                <a:gd name="T25" fmla="*/ 122 h 795"/>
                <a:gd name="T26" fmla="*/ 52 w 731"/>
                <a:gd name="T27" fmla="*/ 105 h 795"/>
                <a:gd name="T28" fmla="*/ 92 w 731"/>
                <a:gd name="T29" fmla="*/ 70 h 795"/>
                <a:gd name="T30" fmla="*/ 336 w 731"/>
                <a:gd name="T31" fmla="*/ 17 h 795"/>
                <a:gd name="T32" fmla="*/ 458 w 731"/>
                <a:gd name="T33" fmla="*/ 17 h 795"/>
                <a:gd name="T34" fmla="*/ 579 w 731"/>
                <a:gd name="T35" fmla="*/ 52 h 795"/>
                <a:gd name="T36" fmla="*/ 651 w 731"/>
                <a:gd name="T37" fmla="*/ 17 h 795"/>
                <a:gd name="T38" fmla="*/ 691 w 731"/>
                <a:gd name="T39" fmla="*/ 17 h 795"/>
                <a:gd name="T40" fmla="*/ 731 w 731"/>
                <a:gd name="T41" fmla="*/ 0 h 79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731"/>
                <a:gd name="T64" fmla="*/ 0 h 795"/>
                <a:gd name="T65" fmla="*/ 731 w 731"/>
                <a:gd name="T66" fmla="*/ 795 h 795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731" h="795">
                  <a:moveTo>
                    <a:pt x="731" y="0"/>
                  </a:moveTo>
                  <a:lnTo>
                    <a:pt x="711" y="371"/>
                  </a:lnTo>
                  <a:lnTo>
                    <a:pt x="711" y="548"/>
                  </a:lnTo>
                  <a:lnTo>
                    <a:pt x="711" y="743"/>
                  </a:lnTo>
                  <a:lnTo>
                    <a:pt x="569" y="778"/>
                  </a:lnTo>
                  <a:lnTo>
                    <a:pt x="407" y="795"/>
                  </a:lnTo>
                  <a:lnTo>
                    <a:pt x="254" y="743"/>
                  </a:lnTo>
                  <a:lnTo>
                    <a:pt x="183" y="689"/>
                  </a:lnTo>
                  <a:lnTo>
                    <a:pt x="122" y="618"/>
                  </a:lnTo>
                  <a:lnTo>
                    <a:pt x="52" y="531"/>
                  </a:lnTo>
                  <a:lnTo>
                    <a:pt x="20" y="406"/>
                  </a:lnTo>
                  <a:lnTo>
                    <a:pt x="0" y="264"/>
                  </a:lnTo>
                  <a:lnTo>
                    <a:pt x="0" y="122"/>
                  </a:lnTo>
                  <a:lnTo>
                    <a:pt x="52" y="105"/>
                  </a:lnTo>
                  <a:lnTo>
                    <a:pt x="92" y="70"/>
                  </a:lnTo>
                  <a:lnTo>
                    <a:pt x="336" y="17"/>
                  </a:lnTo>
                  <a:lnTo>
                    <a:pt x="458" y="17"/>
                  </a:lnTo>
                  <a:lnTo>
                    <a:pt x="579" y="52"/>
                  </a:lnTo>
                  <a:lnTo>
                    <a:pt x="651" y="17"/>
                  </a:lnTo>
                  <a:lnTo>
                    <a:pt x="691" y="17"/>
                  </a:lnTo>
                  <a:lnTo>
                    <a:pt x="731" y="0"/>
                  </a:lnTo>
                  <a:close/>
                </a:path>
              </a:pathLst>
            </a:custGeom>
            <a:solidFill>
              <a:srgbClr val="A0943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</p:grpSp>
      <p:sp>
        <p:nvSpPr>
          <p:cNvPr id="1186878" name="Rectangle 62"/>
          <p:cNvSpPr>
            <a:spLocks noChangeArrowheads="1"/>
          </p:cNvSpPr>
          <p:nvPr/>
        </p:nvSpPr>
        <p:spPr bwMode="auto">
          <a:xfrm>
            <a:off x="2005013" y="2708275"/>
            <a:ext cx="6121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zh-CN" altLang="en-US" sz="6000" b="1">
                <a:solidFill>
                  <a:srgbClr val="66FF33"/>
                </a:solidFill>
                <a:latin typeface="新細明體" charset="-120"/>
                <a:ea typeface="黑体" pitchFamily="2" charset="-122"/>
              </a:rPr>
              <a:t>告诉</a:t>
            </a:r>
            <a:r>
              <a:rPr lang="zh-TW" altLang="en-US" sz="6000" b="1">
                <a:solidFill>
                  <a:srgbClr val="66FF33"/>
                </a:solidFill>
                <a:latin typeface="新細明體" charset="-120"/>
                <a:ea typeface="黑体" pitchFamily="2" charset="-122"/>
              </a:rPr>
              <a:t>信任的成年人</a:t>
            </a:r>
            <a:endParaRPr lang="zh-TW" altLang="en-US" sz="2400">
              <a:solidFill>
                <a:srgbClr val="66FF33"/>
              </a:solidFill>
              <a:latin typeface="Times New Roman" pitchFamily="18" charset="0"/>
              <a:ea typeface="黑体" pitchFamily="2" charset="-122"/>
            </a:endParaRPr>
          </a:p>
        </p:txBody>
      </p:sp>
      <p:sp>
        <p:nvSpPr>
          <p:cNvPr id="56383" name="Rectangle 63"/>
          <p:cNvSpPr>
            <a:spLocks noChangeArrowheads="1"/>
          </p:cNvSpPr>
          <p:nvPr/>
        </p:nvSpPr>
        <p:spPr bwMode="auto">
          <a:xfrm>
            <a:off x="1763713" y="260350"/>
            <a:ext cx="6604000" cy="571500"/>
          </a:xfrm>
          <a:prstGeom prst="rect">
            <a:avLst/>
          </a:prstGeom>
          <a:solidFill>
            <a:srgbClr val="FFFF00"/>
          </a:solidFill>
          <a:ln w="38100">
            <a:solidFill>
              <a:srgbClr val="339966"/>
            </a:solidFill>
            <a:prstDash val="lgDashDot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CN" altLang="en-US" sz="4000" b="1">
                <a:solidFill>
                  <a:srgbClr val="CC3300"/>
                </a:solidFill>
                <a:latin typeface="Times New Roman" pitchFamily="18" charset="0"/>
                <a:ea typeface="黑体" pitchFamily="2" charset="-122"/>
              </a:rPr>
              <a:t>发生了怎么办？</a:t>
            </a:r>
            <a:endParaRPr lang="zh-CN" altLang="en-US" sz="4000">
              <a:latin typeface="Times New Roman" pitchFamily="18" charset="0"/>
              <a:ea typeface="黑体" pitchFamily="2" charset="-122"/>
            </a:endParaRPr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868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868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868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868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GLAS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6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86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86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6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86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86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6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86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86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6818" grpId="0" autoUpdateAnimBg="0"/>
      <p:bldP spid="1186819" grpId="0" autoUpdateAnimBg="0"/>
      <p:bldP spid="1186820" grpId="0" autoUpdateAnimBg="0"/>
      <p:bldP spid="1186878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3"/>
          <p:cNvSpPr txBox="1">
            <a:spLocks noChangeArrowheads="1"/>
          </p:cNvSpPr>
          <p:nvPr/>
        </p:nvSpPr>
        <p:spPr bwMode="auto">
          <a:xfrm>
            <a:off x="2122488" y="333375"/>
            <a:ext cx="4897437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4800" b="1">
                <a:latin typeface="Times New Roman" pitchFamily="18" charset="0"/>
                <a:ea typeface="黑体" pitchFamily="2" charset="-122"/>
              </a:rPr>
              <a:t>身体是自己的</a:t>
            </a:r>
          </a:p>
        </p:txBody>
      </p:sp>
      <p:pic>
        <p:nvPicPr>
          <p:cNvPr id="57347" name="Picture 5" descr="图片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92275" y="1484313"/>
            <a:ext cx="6119813" cy="506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348" name="Rectangle 6"/>
          <p:cNvSpPr>
            <a:spLocks noChangeArrowheads="1"/>
          </p:cNvSpPr>
          <p:nvPr/>
        </p:nvSpPr>
        <p:spPr bwMode="ltGray">
          <a:xfrm>
            <a:off x="3059113" y="5445125"/>
            <a:ext cx="3168650" cy="4318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 sz="2400"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3"/>
          <p:cNvPicPr>
            <a:picLocks noChangeAspect="1" noChangeArrowheads="1"/>
          </p:cNvPicPr>
          <p:nvPr/>
        </p:nvPicPr>
        <p:blipFill>
          <a:blip r:embed="rId2"/>
          <a:srcRect r="31131"/>
          <a:stretch>
            <a:fillRect/>
          </a:stretch>
        </p:blipFill>
        <p:spPr bwMode="auto">
          <a:xfrm>
            <a:off x="0" y="0"/>
            <a:ext cx="9144000" cy="684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txBody>
          <a:bodyPr/>
          <a:lstStyle/>
          <a:p>
            <a:r>
              <a:rPr lang="zh-TW" altLang="en-US" b="1" smtClean="0"/>
              <a:t>青少年的性教育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4497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altLang="zh-TW" b="1" smtClean="0"/>
              <a:t>14-18</a:t>
            </a:r>
            <a:r>
              <a:rPr lang="zh-TW" altLang="en-US" b="1" smtClean="0"/>
              <a:t>歲</a:t>
            </a:r>
            <a:r>
              <a:rPr lang="en-US" altLang="zh-TW" b="1" smtClean="0"/>
              <a:t>….</a:t>
            </a:r>
            <a:r>
              <a:rPr lang="zh-TW" altLang="en-US" b="1" smtClean="0"/>
              <a:t> </a:t>
            </a:r>
            <a:endParaRPr lang="en-US" altLang="zh-TW" b="1" smtClean="0"/>
          </a:p>
          <a:p>
            <a:pPr>
              <a:buFont typeface="Arial" charset="0"/>
              <a:buNone/>
            </a:pPr>
            <a:r>
              <a:rPr lang="en-US" altLang="zh-TW" b="1" smtClean="0"/>
              <a:t>       *</a:t>
            </a:r>
            <a:r>
              <a:rPr lang="zh-TW" altLang="en-US" b="1" smtClean="0"/>
              <a:t>男女朋友身體接觸的尺度</a:t>
            </a:r>
            <a:endParaRPr lang="en-US" altLang="zh-TW" b="1" smtClean="0"/>
          </a:p>
          <a:p>
            <a:pPr>
              <a:buFont typeface="Arial" charset="0"/>
              <a:buNone/>
            </a:pPr>
            <a:r>
              <a:rPr lang="zh-TW" altLang="en-US" b="1" smtClean="0"/>
              <a:t>       * 性價值觀的教導  </a:t>
            </a:r>
            <a:r>
              <a:rPr lang="en-US" altLang="zh-TW" b="1" smtClean="0"/>
              <a:t>(</a:t>
            </a:r>
            <a:r>
              <a:rPr lang="zh-TW" altLang="en-US" b="1" smtClean="0"/>
              <a:t>性與全人的關係</a:t>
            </a:r>
            <a:r>
              <a:rPr lang="en-US" altLang="zh-TW" b="1" smtClean="0"/>
              <a:t>)</a:t>
            </a:r>
          </a:p>
          <a:p>
            <a:pPr>
              <a:buFont typeface="Arial" charset="0"/>
              <a:buNone/>
            </a:pPr>
            <a:r>
              <a:rPr lang="en-US" altLang="zh-TW" b="1" smtClean="0"/>
              <a:t>       * </a:t>
            </a:r>
            <a:r>
              <a:rPr lang="zh-TW" altLang="en-US" b="1" smtClean="0"/>
              <a:t>向 婚前性行為說</a:t>
            </a:r>
            <a:r>
              <a:rPr lang="en-US" altLang="zh-TW" b="1" smtClean="0"/>
              <a:t>”</a:t>
            </a:r>
            <a:r>
              <a:rPr lang="zh-TW" altLang="en-US" b="1" smtClean="0"/>
              <a:t> 不</a:t>
            </a:r>
            <a:r>
              <a:rPr lang="en-US" altLang="zh-TW" b="1" smtClean="0"/>
              <a:t>”</a:t>
            </a:r>
          </a:p>
          <a:p>
            <a:pPr>
              <a:buFont typeface="Arial" charset="0"/>
              <a:buNone/>
            </a:pPr>
            <a:r>
              <a:rPr lang="zh-TW" altLang="en-US" smtClean="0"/>
              <a:t>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3"/>
          <p:cNvPicPr>
            <a:picLocks noChangeAspect="1" noChangeArrowheads="1"/>
          </p:cNvPicPr>
          <p:nvPr/>
        </p:nvPicPr>
        <p:blipFill>
          <a:blip r:embed="rId2"/>
          <a:srcRect r="31131"/>
          <a:stretch>
            <a:fillRect/>
          </a:stretch>
        </p:blipFill>
        <p:spPr bwMode="auto">
          <a:xfrm>
            <a:off x="0" y="0"/>
            <a:ext cx="9144000" cy="684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066800"/>
          </a:xfrm>
        </p:spPr>
        <p:txBody>
          <a:bodyPr/>
          <a:lstStyle/>
          <a:p>
            <a:r>
              <a:rPr lang="zh-TW" altLang="en-US" b="1" dirty="0" smtClean="0">
                <a:latin typeface="SimSun" pitchFamily="2" charset="-122"/>
                <a:ea typeface="SimSun" pitchFamily="2" charset="-122"/>
              </a:rPr>
              <a:t>一個大不相同的時代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4497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altLang="zh-TW" b="1" smtClean="0"/>
              <a:t>1.</a:t>
            </a:r>
            <a:r>
              <a:rPr lang="zh-TW" altLang="en-US" b="1" smtClean="0"/>
              <a:t>性成熟</a:t>
            </a:r>
            <a:r>
              <a:rPr lang="en-US" altLang="zh-TW" b="1" smtClean="0"/>
              <a:t>/</a:t>
            </a:r>
            <a:r>
              <a:rPr lang="zh-TW" altLang="en-US" b="1" smtClean="0"/>
              <a:t>結婚 </a:t>
            </a:r>
            <a:endParaRPr lang="en-US" altLang="zh-TW" b="1" smtClean="0"/>
          </a:p>
          <a:p>
            <a:pPr>
              <a:buFont typeface="Arial" charset="0"/>
              <a:buNone/>
            </a:pPr>
            <a:endParaRPr lang="en-US" altLang="zh-TW" sz="800" b="1" smtClean="0"/>
          </a:p>
          <a:p>
            <a:pPr>
              <a:buFont typeface="Arial" charset="0"/>
              <a:buNone/>
            </a:pPr>
            <a:r>
              <a:rPr lang="en-US" altLang="zh-TW" b="1" smtClean="0"/>
              <a:t>2.</a:t>
            </a:r>
            <a:r>
              <a:rPr lang="zh-TW" altLang="en-US" b="1" smtClean="0"/>
              <a:t> 性無知</a:t>
            </a:r>
            <a:r>
              <a:rPr lang="en-US" altLang="zh-TW" b="1" smtClean="0"/>
              <a:t>/</a:t>
            </a:r>
            <a:r>
              <a:rPr lang="zh-TW" altLang="en-US" b="1" smtClean="0"/>
              <a:t>一觸可及</a:t>
            </a:r>
            <a:endParaRPr lang="en-US" altLang="zh-TW" b="1" smtClean="0"/>
          </a:p>
          <a:p>
            <a:pPr>
              <a:buFont typeface="Arial" charset="0"/>
              <a:buNone/>
            </a:pPr>
            <a:endParaRPr lang="en-US" altLang="zh-TW" sz="800" b="1" smtClean="0"/>
          </a:p>
          <a:p>
            <a:pPr>
              <a:buFont typeface="Arial" charset="0"/>
              <a:buNone/>
            </a:pPr>
            <a:r>
              <a:rPr lang="en-US" altLang="zh-TW" b="1" smtClean="0"/>
              <a:t>3.</a:t>
            </a:r>
            <a:r>
              <a:rPr lang="zh-TW" altLang="en-US" b="1" smtClean="0"/>
              <a:t> 欲言又止</a:t>
            </a:r>
            <a:r>
              <a:rPr lang="en-US" altLang="zh-TW" b="1" smtClean="0"/>
              <a:t>/</a:t>
            </a:r>
            <a:r>
              <a:rPr lang="zh-TW" altLang="en-US" b="1" smtClean="0"/>
              <a:t>火星文字</a:t>
            </a:r>
            <a:endParaRPr lang="en-US" altLang="zh-TW" b="1" smtClean="0"/>
          </a:p>
          <a:p>
            <a:pPr>
              <a:buFont typeface="Arial" charset="0"/>
              <a:buNone/>
            </a:pPr>
            <a:r>
              <a:rPr lang="zh-TW" altLang="en-US" smtClean="0"/>
              <a:t>                       </a:t>
            </a:r>
          </a:p>
          <a:p>
            <a:endParaRPr lang="zh-TW" altLang="en-US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3"/>
          <p:cNvPicPr>
            <a:picLocks noChangeAspect="1" noChangeArrowheads="1"/>
          </p:cNvPicPr>
          <p:nvPr/>
        </p:nvPicPr>
        <p:blipFill>
          <a:blip r:embed="rId2"/>
          <a:srcRect r="31131"/>
          <a:stretch>
            <a:fillRect/>
          </a:stretch>
        </p:blipFill>
        <p:spPr bwMode="auto">
          <a:xfrm>
            <a:off x="0" y="0"/>
            <a:ext cx="9144000" cy="684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altLang="zh-TW" b="1" smtClean="0"/>
              <a:t>Say “NO”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382000" cy="45259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altLang="zh-TW" smtClean="0"/>
              <a:t> </a:t>
            </a:r>
            <a:r>
              <a:rPr lang="zh-TW" altLang="en-US" b="1" smtClean="0"/>
              <a:t>男</a:t>
            </a:r>
            <a:r>
              <a:rPr lang="en-US" altLang="zh-TW" b="1" smtClean="0"/>
              <a:t>:</a:t>
            </a:r>
          </a:p>
          <a:p>
            <a:pPr>
              <a:buFont typeface="Arial" charset="0"/>
              <a:buNone/>
            </a:pPr>
            <a:r>
              <a:rPr lang="en-US" altLang="zh-TW" b="1" smtClean="0"/>
              <a:t> (1)</a:t>
            </a:r>
            <a:r>
              <a:rPr lang="zh-TW" altLang="en-US" b="1" smtClean="0"/>
              <a:t>我所有的朋友都</a:t>
            </a:r>
            <a:endParaRPr lang="en-US" altLang="zh-TW" b="1" smtClean="0"/>
          </a:p>
          <a:p>
            <a:pPr>
              <a:buFont typeface="Arial" charset="0"/>
              <a:buNone/>
            </a:pPr>
            <a:r>
              <a:rPr lang="en-US" altLang="zh-TW" b="1" smtClean="0"/>
              <a:t>                </a:t>
            </a:r>
            <a:r>
              <a:rPr lang="zh-TW" altLang="en-US" b="1" smtClean="0"/>
              <a:t>和他們的女朋友 進</a:t>
            </a:r>
            <a:r>
              <a:rPr lang="en-US" altLang="zh-TW" b="1" smtClean="0"/>
              <a:t>[</a:t>
            </a:r>
            <a:r>
              <a:rPr lang="zh-TW" altLang="en-US" b="1" smtClean="0"/>
              <a:t>四壘</a:t>
            </a:r>
            <a:r>
              <a:rPr lang="en-US" altLang="zh-TW" b="1" smtClean="0"/>
              <a:t>]</a:t>
            </a:r>
            <a:r>
              <a:rPr lang="zh-TW" altLang="en-US" b="1" smtClean="0"/>
              <a:t> 了</a:t>
            </a:r>
            <a:endParaRPr lang="en-US" altLang="zh-TW" b="1" smtClean="0"/>
          </a:p>
          <a:p>
            <a:pPr>
              <a:buFont typeface="Arial" charset="0"/>
              <a:buNone/>
            </a:pPr>
            <a:r>
              <a:rPr lang="zh-TW" altLang="en-US" b="1" smtClean="0"/>
              <a:t> </a:t>
            </a:r>
            <a:r>
              <a:rPr lang="en-US" altLang="zh-TW" b="1" smtClean="0"/>
              <a:t>(2) </a:t>
            </a:r>
            <a:r>
              <a:rPr lang="zh-TW" altLang="en-US" b="1" smtClean="0"/>
              <a:t>如果妳真的愛我</a:t>
            </a:r>
            <a:r>
              <a:rPr lang="en-US" altLang="zh-TW" b="1" smtClean="0"/>
              <a:t>,</a:t>
            </a:r>
            <a:r>
              <a:rPr lang="zh-TW" altLang="en-US" b="1" smtClean="0"/>
              <a:t> 妳會願意的</a:t>
            </a:r>
            <a:endParaRPr lang="en-US" altLang="zh-TW" b="1" smtClean="0"/>
          </a:p>
          <a:p>
            <a:pPr>
              <a:buFont typeface="Arial" charset="0"/>
              <a:buNone/>
            </a:pPr>
            <a:r>
              <a:rPr lang="zh-TW" altLang="en-US" b="1" smtClean="0"/>
              <a:t> </a:t>
            </a:r>
            <a:r>
              <a:rPr lang="en-US" altLang="zh-TW" b="1" smtClean="0"/>
              <a:t>(3)</a:t>
            </a:r>
            <a:r>
              <a:rPr lang="zh-TW" altLang="en-US" b="1" smtClean="0"/>
              <a:t> 我有帶保險套</a:t>
            </a:r>
            <a:r>
              <a:rPr lang="en-US" altLang="zh-TW" b="1" smtClean="0"/>
              <a:t>,</a:t>
            </a:r>
            <a:r>
              <a:rPr lang="zh-TW" altLang="en-US" b="1" smtClean="0"/>
              <a:t> 一定不會讓妳 有事的</a:t>
            </a:r>
            <a:endParaRPr lang="en-US" altLang="zh-TW" b="1" smtClean="0"/>
          </a:p>
          <a:p>
            <a:pPr>
              <a:buFont typeface="Arial" charset="0"/>
              <a:buNone/>
            </a:pPr>
            <a:r>
              <a:rPr lang="zh-TW" altLang="en-US" b="1" smtClean="0"/>
              <a:t> </a:t>
            </a:r>
            <a:r>
              <a:rPr lang="en-US" altLang="zh-TW" b="1" smtClean="0"/>
              <a:t>(4) </a:t>
            </a:r>
            <a:r>
              <a:rPr lang="zh-TW" altLang="en-US" b="1" smtClean="0"/>
              <a:t>如果出事</a:t>
            </a:r>
            <a:r>
              <a:rPr lang="en-US" altLang="zh-TW" b="1" smtClean="0"/>
              <a:t>,</a:t>
            </a:r>
            <a:r>
              <a:rPr lang="zh-TW" altLang="en-US" b="1" smtClean="0"/>
              <a:t> 我會負責</a:t>
            </a:r>
            <a:endParaRPr lang="en-US" altLang="zh-TW" b="1" smtClean="0"/>
          </a:p>
          <a:p>
            <a:pPr>
              <a:buFont typeface="Arial" charset="0"/>
              <a:buNone/>
            </a:pPr>
            <a:r>
              <a:rPr lang="zh-TW" altLang="en-US" b="1" smtClean="0"/>
              <a:t> </a:t>
            </a:r>
            <a:r>
              <a:rPr lang="en-US" altLang="zh-TW" b="1" smtClean="0"/>
              <a:t>(5) </a:t>
            </a:r>
            <a:r>
              <a:rPr lang="zh-TW" altLang="en-US" b="1" smtClean="0"/>
              <a:t>如果妳不願意</a:t>
            </a:r>
            <a:r>
              <a:rPr lang="en-US" altLang="zh-TW" b="1" smtClean="0"/>
              <a:t>,</a:t>
            </a:r>
            <a:r>
              <a:rPr lang="zh-TW" altLang="en-US" b="1" smtClean="0"/>
              <a:t> 那我就要另找一個女友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3"/>
          <p:cNvPicPr>
            <a:picLocks noChangeAspect="1" noChangeArrowheads="1"/>
          </p:cNvPicPr>
          <p:nvPr/>
        </p:nvPicPr>
        <p:blipFill>
          <a:blip r:embed="rId2"/>
          <a:srcRect r="31131"/>
          <a:stretch>
            <a:fillRect/>
          </a:stretch>
        </p:blipFill>
        <p:spPr bwMode="auto">
          <a:xfrm>
            <a:off x="0" y="0"/>
            <a:ext cx="9144000" cy="684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zh-TW" altLang="en-US" b="1" smtClean="0"/>
              <a:t>性關係中的傷害和醫治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altLang="zh-TW" b="1" smtClean="0"/>
              <a:t>*</a:t>
            </a:r>
            <a:r>
              <a:rPr lang="zh-TW" altLang="en-US" b="1" smtClean="0"/>
              <a:t>犯錯和受傷</a:t>
            </a:r>
            <a:r>
              <a:rPr lang="en-US" altLang="zh-TW" b="1" smtClean="0"/>
              <a:t>/</a:t>
            </a:r>
            <a:r>
              <a:rPr lang="zh-TW" altLang="en-US" b="1" smtClean="0"/>
              <a:t>恩典和赦免</a:t>
            </a:r>
            <a:endParaRPr lang="en-US" altLang="zh-TW" b="1" smtClean="0"/>
          </a:p>
          <a:p>
            <a:pPr>
              <a:buFont typeface="Arial" charset="0"/>
              <a:buNone/>
            </a:pPr>
            <a:endParaRPr lang="en-US" altLang="zh-TW" sz="800" b="1" smtClean="0"/>
          </a:p>
          <a:p>
            <a:pPr>
              <a:buFont typeface="Arial" charset="0"/>
              <a:buNone/>
            </a:pPr>
            <a:r>
              <a:rPr lang="en-US" altLang="zh-TW" b="1" smtClean="0"/>
              <a:t>*</a:t>
            </a:r>
            <a:r>
              <a:rPr lang="zh-TW" altLang="en-US" b="1" smtClean="0"/>
              <a:t>失敗和羞恥</a:t>
            </a:r>
            <a:r>
              <a:rPr lang="en-US" altLang="zh-TW" b="1" smtClean="0"/>
              <a:t>/</a:t>
            </a:r>
            <a:r>
              <a:rPr lang="zh-TW" altLang="en-US" b="1" smtClean="0"/>
              <a:t> 醫治和潔淨</a:t>
            </a:r>
            <a:endParaRPr lang="en-US" altLang="zh-TW" b="1" smtClean="0"/>
          </a:p>
          <a:p>
            <a:pPr>
              <a:buFont typeface="Arial" charset="0"/>
              <a:buNone/>
            </a:pPr>
            <a:endParaRPr lang="zh-TW" altLang="en-US" sz="800" b="1" smtClean="0"/>
          </a:p>
          <a:p>
            <a:pPr>
              <a:buFont typeface="Arial" charset="0"/>
              <a:buNone/>
            </a:pPr>
            <a:r>
              <a:rPr lang="zh-TW" altLang="en-US" b="1" smtClean="0"/>
              <a:t>* 神醫治過去的傷口</a:t>
            </a:r>
            <a:endParaRPr lang="en-US" altLang="zh-TW" b="1" smtClean="0"/>
          </a:p>
          <a:p>
            <a:pPr>
              <a:buFont typeface="Arial" charset="0"/>
              <a:buNone/>
            </a:pPr>
            <a:r>
              <a:rPr lang="zh-TW" altLang="en-US" b="1" smtClean="0"/>
              <a:t>        帶領前面婚姻關係中的生命</a:t>
            </a:r>
            <a:endParaRPr lang="en-US" altLang="zh-TW" b="1" smtClean="0"/>
          </a:p>
          <a:p>
            <a:pPr>
              <a:buFont typeface="Arial" charset="0"/>
              <a:buNone/>
            </a:pPr>
            <a:r>
              <a:rPr lang="zh-TW" altLang="en-US" b="1" smtClean="0"/>
              <a:t>             供應將來一切所需的夫妻關係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3"/>
          <p:cNvPicPr>
            <a:picLocks noChangeAspect="1" noChangeArrowheads="1"/>
          </p:cNvPicPr>
          <p:nvPr/>
        </p:nvPicPr>
        <p:blipFill>
          <a:blip r:embed="rId2"/>
          <a:srcRect r="31131"/>
          <a:stretch>
            <a:fillRect/>
          </a:stretch>
        </p:blipFill>
        <p:spPr bwMode="auto">
          <a:xfrm>
            <a:off x="0" y="0"/>
            <a:ext cx="9144000" cy="684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zh-TW" altLang="en-US" b="1" smtClean="0"/>
              <a:t>四類型教養風格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Arial" charset="0"/>
              <a:buAutoNum type="arabicPeriod"/>
            </a:pPr>
            <a:r>
              <a:rPr lang="zh-TW" altLang="en-US" b="1" smtClean="0"/>
              <a:t>專制型</a:t>
            </a:r>
            <a:r>
              <a:rPr lang="en-US" altLang="zh-TW" b="1" smtClean="0"/>
              <a:t>…</a:t>
            </a:r>
            <a:r>
              <a:rPr lang="zh-TW" altLang="en-US" b="1" smtClean="0"/>
              <a:t>強制孩子服從</a:t>
            </a:r>
            <a:r>
              <a:rPr lang="en-US" altLang="zh-TW" b="1" smtClean="0"/>
              <a:t>,</a:t>
            </a:r>
            <a:r>
              <a:rPr lang="zh-TW" altLang="en-US" b="1" smtClean="0"/>
              <a:t> 不許挑戰</a:t>
            </a:r>
            <a:endParaRPr lang="en-US" altLang="zh-TW" b="1" smtClean="0"/>
          </a:p>
          <a:p>
            <a:pPr marL="514350" indent="-514350">
              <a:buFont typeface="Arial" charset="0"/>
              <a:buAutoNum type="arabicPeriod"/>
            </a:pPr>
            <a:r>
              <a:rPr lang="zh-TW" altLang="en-US" b="1" smtClean="0"/>
              <a:t>忽視型</a:t>
            </a:r>
            <a:r>
              <a:rPr lang="en-US" altLang="zh-TW" b="1" smtClean="0"/>
              <a:t>…</a:t>
            </a:r>
            <a:r>
              <a:rPr lang="zh-TW" altLang="en-US" b="1" smtClean="0"/>
              <a:t>對孩子漠不關心</a:t>
            </a:r>
            <a:endParaRPr lang="en-US" altLang="zh-TW" b="1" smtClean="0"/>
          </a:p>
          <a:p>
            <a:pPr marL="514350" indent="-514350">
              <a:buFont typeface="Arial" charset="0"/>
              <a:buAutoNum type="arabicPeriod"/>
            </a:pPr>
            <a:r>
              <a:rPr lang="zh-TW" altLang="en-US" b="1" smtClean="0"/>
              <a:t>溺愛型</a:t>
            </a:r>
            <a:r>
              <a:rPr lang="en-US" altLang="zh-TW" b="1" smtClean="0"/>
              <a:t>…</a:t>
            </a:r>
            <a:r>
              <a:rPr lang="zh-TW" altLang="en-US" b="1" smtClean="0"/>
              <a:t>不給孩子任何壓力</a:t>
            </a:r>
            <a:r>
              <a:rPr lang="en-US" altLang="zh-TW" b="1" smtClean="0"/>
              <a:t>,</a:t>
            </a:r>
            <a:r>
              <a:rPr lang="zh-TW" altLang="en-US" b="1" smtClean="0"/>
              <a:t> 沒有設定規矩</a:t>
            </a:r>
            <a:endParaRPr lang="en-US" altLang="zh-TW" b="1" smtClean="0"/>
          </a:p>
          <a:p>
            <a:pPr marL="514350" indent="-514350">
              <a:buFont typeface="Arial" charset="0"/>
              <a:buAutoNum type="arabicPeriod"/>
            </a:pPr>
            <a:r>
              <a:rPr lang="zh-TW" altLang="en-US" b="1" smtClean="0"/>
              <a:t>威信型</a:t>
            </a:r>
            <a:r>
              <a:rPr lang="en-US" altLang="zh-TW" b="1" smtClean="0"/>
              <a:t>…</a:t>
            </a:r>
            <a:r>
              <a:rPr lang="zh-TW" altLang="en-US" b="1" smtClean="0"/>
              <a:t>願意傾聽</a:t>
            </a:r>
            <a:r>
              <a:rPr lang="en-US" altLang="zh-TW" b="1" smtClean="0"/>
              <a:t>,</a:t>
            </a:r>
            <a:r>
              <a:rPr lang="zh-TW" altLang="en-US" b="1" smtClean="0"/>
              <a:t> 有設定行為標準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3"/>
          <p:cNvPicPr>
            <a:picLocks noChangeAspect="1" noChangeArrowheads="1"/>
          </p:cNvPicPr>
          <p:nvPr/>
        </p:nvPicPr>
        <p:blipFill>
          <a:blip r:embed="rId2"/>
          <a:srcRect r="31131"/>
          <a:stretch>
            <a:fillRect/>
          </a:stretch>
        </p:blipFill>
        <p:spPr bwMode="auto">
          <a:xfrm>
            <a:off x="0" y="0"/>
            <a:ext cx="9144000" cy="684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zh-TW" altLang="en-US" b="1" smtClean="0"/>
              <a:t>討論練習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zh-TW" altLang="en-US" b="1" smtClean="0"/>
              <a:t>例</a:t>
            </a:r>
            <a:r>
              <a:rPr lang="en-US" altLang="zh-TW" b="1" smtClean="0"/>
              <a:t>: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altLang="zh-TW" b="1" smtClean="0"/>
              <a:t>  </a:t>
            </a:r>
            <a:r>
              <a:rPr lang="zh-TW" altLang="en-US" b="1" smtClean="0"/>
              <a:t>孩子告訴你</a:t>
            </a:r>
            <a:r>
              <a:rPr lang="en-US" altLang="zh-TW" b="1" smtClean="0"/>
              <a:t>,</a:t>
            </a:r>
            <a:r>
              <a:rPr lang="zh-TW" altLang="en-US" b="1" smtClean="0"/>
              <a:t> 她最好的朋友梅紅</a:t>
            </a:r>
            <a:r>
              <a:rPr lang="en-US" altLang="zh-TW" b="1" smtClean="0"/>
              <a:t>,</a:t>
            </a:r>
            <a:r>
              <a:rPr lang="zh-TW" altLang="en-US" b="1" smtClean="0"/>
              <a:t> 因懷孕休學</a:t>
            </a:r>
            <a:endParaRPr lang="en-US" altLang="zh-TW" b="1" smtClean="0"/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altLang="zh-TW" b="1" smtClean="0"/>
              <a:t>1.</a:t>
            </a:r>
            <a:r>
              <a:rPr lang="zh-TW" altLang="en-US" b="1" smtClean="0"/>
              <a:t> 專制型</a:t>
            </a:r>
            <a:r>
              <a:rPr lang="en-US" altLang="zh-TW" b="1" smtClean="0"/>
              <a:t>…</a:t>
            </a:r>
            <a:r>
              <a:rPr lang="zh-TW" altLang="en-US" b="1" smtClean="0"/>
              <a:t>口氣嚴肅地說</a:t>
            </a:r>
            <a:r>
              <a:rPr lang="en-US" altLang="zh-TW" b="1" smtClean="0"/>
              <a:t>: 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altLang="zh-TW" b="1" smtClean="0"/>
              <a:t>2. </a:t>
            </a:r>
            <a:r>
              <a:rPr lang="zh-TW" altLang="en-US" b="1" smtClean="0"/>
              <a:t>忽視型</a:t>
            </a:r>
            <a:r>
              <a:rPr lang="en-US" altLang="zh-TW" b="1" smtClean="0"/>
              <a:t>…</a:t>
            </a:r>
            <a:r>
              <a:rPr lang="zh-TW" altLang="en-US" b="1" smtClean="0"/>
              <a:t>漫不經心地回答</a:t>
            </a:r>
            <a:r>
              <a:rPr lang="en-US" altLang="zh-TW" b="1" smtClean="0"/>
              <a:t>: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altLang="zh-TW" b="1" smtClean="0"/>
              <a:t>3.</a:t>
            </a:r>
            <a:r>
              <a:rPr lang="zh-TW" altLang="en-US" b="1" smtClean="0"/>
              <a:t> 溺愛型</a:t>
            </a:r>
            <a:r>
              <a:rPr lang="en-US" altLang="zh-TW" b="1" smtClean="0"/>
              <a:t>…</a:t>
            </a:r>
            <a:r>
              <a:rPr lang="zh-TW" altLang="en-US" b="1" smtClean="0"/>
              <a:t>很親切地說</a:t>
            </a:r>
            <a:r>
              <a:rPr lang="en-US" altLang="zh-TW" b="1" smtClean="0"/>
              <a:t>: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altLang="zh-TW" b="1" smtClean="0"/>
              <a:t>4. </a:t>
            </a:r>
            <a:r>
              <a:rPr lang="zh-TW" altLang="en-US" b="1" smtClean="0"/>
              <a:t>威信型</a:t>
            </a:r>
            <a:r>
              <a:rPr lang="en-US" altLang="zh-TW" b="1" smtClean="0"/>
              <a:t>…</a:t>
            </a:r>
            <a:r>
              <a:rPr lang="zh-TW" altLang="en-US" b="1" smtClean="0"/>
              <a:t>願傾聽和了解地回答</a:t>
            </a:r>
            <a:r>
              <a:rPr lang="en-US" altLang="zh-TW" b="1" smtClean="0"/>
              <a:t>: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endParaRPr lang="en-US" altLang="zh-TW" smtClean="0"/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altLang="zh-TW" smtClean="0"/>
              <a:t> </a:t>
            </a:r>
          </a:p>
          <a:p>
            <a:pPr>
              <a:lnSpc>
                <a:spcPct val="90000"/>
              </a:lnSpc>
            </a:pPr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3"/>
          <p:cNvPicPr>
            <a:picLocks noChangeAspect="1" noChangeArrowheads="1"/>
          </p:cNvPicPr>
          <p:nvPr/>
        </p:nvPicPr>
        <p:blipFill>
          <a:blip r:embed="rId2"/>
          <a:srcRect r="31131"/>
          <a:stretch>
            <a:fillRect/>
          </a:stretch>
        </p:blipFill>
        <p:spPr bwMode="auto">
          <a:xfrm>
            <a:off x="0" y="0"/>
            <a:ext cx="9144000" cy="684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066800"/>
          </a:xfrm>
        </p:spPr>
        <p:txBody>
          <a:bodyPr/>
          <a:lstStyle/>
          <a:p>
            <a:r>
              <a:rPr lang="en-US" altLang="zh-TW" b="1" dirty="0" smtClean="0">
                <a:latin typeface="SimSun" pitchFamily="2" charset="-122"/>
                <a:ea typeface="SimSun" pitchFamily="2" charset="-122"/>
              </a:rPr>
              <a:t>5“R”</a:t>
            </a:r>
            <a:r>
              <a:rPr lang="zh-TW" altLang="en-US" b="1" dirty="0" smtClean="0">
                <a:latin typeface="SimSun" pitchFamily="2" charset="-122"/>
                <a:ea typeface="SimSun" pitchFamily="2" charset="-122"/>
              </a:rPr>
              <a:t> </a:t>
            </a:r>
            <a:r>
              <a:rPr lang="zh-TW" altLang="en-US" b="1" dirty="0">
                <a:latin typeface="SimSun" pitchFamily="2" charset="-122"/>
                <a:ea typeface="SimSun" pitchFamily="2" charset="-122"/>
              </a:rPr>
              <a:t>的性問題對話</a:t>
            </a:r>
            <a:endParaRPr lang="zh-TW" altLang="en-US" b="1" dirty="0" smtClean="0">
              <a:latin typeface="SimSun" pitchFamily="2" charset="-122"/>
              <a:ea typeface="SimSun" pitchFamily="2" charset="-122"/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546725"/>
          </a:xfrm>
        </p:spPr>
        <p:txBody>
          <a:bodyPr/>
          <a:lstStyle/>
          <a:p>
            <a:pPr marL="0" indent="0">
              <a:buNone/>
            </a:pPr>
            <a:r>
              <a:rPr lang="en-US" altLang="zh-TW" sz="2800" b="1" dirty="0" smtClean="0"/>
              <a:t>*Reinforce (</a:t>
            </a:r>
            <a:r>
              <a:rPr lang="zh-TW" altLang="en-US" sz="2800" b="1" dirty="0"/>
              <a:t>增</a:t>
            </a:r>
            <a:r>
              <a:rPr lang="zh-TW" altLang="en-US" sz="2800" b="1" dirty="0" smtClean="0"/>
              <a:t>強</a:t>
            </a:r>
            <a:r>
              <a:rPr lang="en-US" altLang="zh-TW" sz="2800" b="1" dirty="0" smtClean="0"/>
              <a:t>,</a:t>
            </a:r>
            <a:r>
              <a:rPr lang="zh-TW" altLang="en-US" sz="2800" b="1" dirty="0"/>
              <a:t> 肯</a:t>
            </a:r>
            <a:r>
              <a:rPr lang="zh-TW" altLang="en-US" sz="2800" b="1" dirty="0" smtClean="0"/>
              <a:t>定</a:t>
            </a:r>
            <a:r>
              <a:rPr lang="en-US" altLang="zh-TW" sz="2800" b="1" dirty="0" smtClean="0"/>
              <a:t>)-</a:t>
            </a:r>
            <a:r>
              <a:rPr lang="zh-TW" altLang="en-US" sz="2800" b="1" dirty="0"/>
              <a:t>我很高興你來與我談這問</a:t>
            </a:r>
            <a:r>
              <a:rPr lang="zh-TW" altLang="en-US" sz="2800" b="1" dirty="0" smtClean="0"/>
              <a:t>題</a:t>
            </a:r>
            <a:r>
              <a:rPr lang="en-US" altLang="zh-TW" sz="2800" b="1" dirty="0" smtClean="0"/>
              <a:t>..</a:t>
            </a:r>
            <a:endParaRPr lang="en-US" altLang="zh-TW" sz="2800" b="1" dirty="0"/>
          </a:p>
          <a:p>
            <a:pPr marL="0" indent="0">
              <a:buNone/>
            </a:pPr>
            <a:r>
              <a:rPr lang="en-US" altLang="zh-TW" sz="2800" b="1" dirty="0" smtClean="0"/>
              <a:t>            I am so glad you came to me with </a:t>
            </a:r>
            <a:r>
              <a:rPr lang="en-US" altLang="zh-TW" b="1" dirty="0" smtClean="0"/>
              <a:t>this …..</a:t>
            </a:r>
            <a:r>
              <a:rPr lang="zh-TW" altLang="en-US" b="1" dirty="0" smtClean="0"/>
              <a:t>  </a:t>
            </a:r>
            <a:endParaRPr lang="en-US" altLang="zh-TW" b="1" dirty="0"/>
          </a:p>
          <a:p>
            <a:pPr marL="0" indent="0">
              <a:buNone/>
            </a:pPr>
            <a:r>
              <a:rPr lang="en-US" altLang="zh-TW" b="1" dirty="0" smtClean="0"/>
              <a:t>*Reflect</a:t>
            </a:r>
            <a:r>
              <a:rPr lang="en-US" altLang="zh-TW" sz="2800" b="1" dirty="0" smtClean="0"/>
              <a:t>(</a:t>
            </a:r>
            <a:r>
              <a:rPr lang="zh-TW" altLang="en-US" sz="2800" b="1" dirty="0"/>
              <a:t>反</a:t>
            </a:r>
            <a:r>
              <a:rPr lang="zh-TW" altLang="en-US" sz="2800" b="1" dirty="0" smtClean="0"/>
              <a:t>映</a:t>
            </a:r>
            <a:r>
              <a:rPr lang="en-US" altLang="zh-TW" sz="2800" b="1" dirty="0" smtClean="0"/>
              <a:t>)-</a:t>
            </a:r>
            <a:r>
              <a:rPr lang="zh-TW" altLang="en-US" sz="2800" b="1" dirty="0"/>
              <a:t>我聽到你對這事感到驚</a:t>
            </a:r>
            <a:r>
              <a:rPr lang="zh-TW" altLang="en-US" sz="2800" b="1" dirty="0" smtClean="0"/>
              <a:t>訝</a:t>
            </a:r>
            <a:r>
              <a:rPr lang="en-US" altLang="zh-TW" sz="2800" b="1" dirty="0" smtClean="0"/>
              <a:t>..</a:t>
            </a:r>
          </a:p>
          <a:p>
            <a:pPr marL="0" indent="0">
              <a:buNone/>
            </a:pPr>
            <a:r>
              <a:rPr lang="en-US" altLang="zh-TW" sz="2800" b="1" dirty="0"/>
              <a:t> </a:t>
            </a:r>
            <a:r>
              <a:rPr lang="en-US" altLang="zh-TW" sz="2800" b="1" dirty="0" smtClean="0"/>
              <a:t>           What I hear you wondering about is …?</a:t>
            </a:r>
          </a:p>
          <a:p>
            <a:pPr marL="0" indent="0">
              <a:buNone/>
            </a:pPr>
            <a:r>
              <a:rPr lang="en-US" altLang="zh-TW" sz="2800" b="1" dirty="0" smtClean="0"/>
              <a:t>*Review(</a:t>
            </a:r>
            <a:r>
              <a:rPr lang="zh-TW" altLang="en-US" sz="2800" b="1" dirty="0"/>
              <a:t>細</a:t>
            </a:r>
            <a:r>
              <a:rPr lang="zh-TW" altLang="en-US" sz="2800" b="1" dirty="0" smtClean="0"/>
              <a:t>察</a:t>
            </a:r>
            <a:r>
              <a:rPr lang="en-US" altLang="zh-TW" sz="2800" b="1" dirty="0" smtClean="0"/>
              <a:t>)-</a:t>
            </a:r>
            <a:r>
              <a:rPr lang="zh-TW" altLang="en-US" sz="2800" b="1" dirty="0"/>
              <a:t>所以你對這事的了解</a:t>
            </a:r>
            <a:r>
              <a:rPr lang="zh-TW" altLang="en-US" sz="2800" b="1" dirty="0" smtClean="0"/>
              <a:t>是</a:t>
            </a:r>
            <a:r>
              <a:rPr lang="en-US" altLang="zh-TW" sz="2800" b="1" dirty="0" smtClean="0"/>
              <a:t>..</a:t>
            </a:r>
          </a:p>
          <a:p>
            <a:pPr marL="0" indent="0">
              <a:buNone/>
            </a:pPr>
            <a:r>
              <a:rPr lang="en-US" altLang="zh-TW" sz="2800" b="1" dirty="0"/>
              <a:t> </a:t>
            </a:r>
            <a:r>
              <a:rPr lang="en-US" altLang="zh-TW" sz="2800" b="1" dirty="0" smtClean="0"/>
              <a:t>            So what do you know about this already ...</a:t>
            </a:r>
          </a:p>
          <a:p>
            <a:pPr marL="0" indent="0">
              <a:buNone/>
            </a:pPr>
            <a:r>
              <a:rPr lang="en-US" altLang="zh-TW" sz="2800" b="1" dirty="0" smtClean="0"/>
              <a:t>*Respond(</a:t>
            </a:r>
            <a:r>
              <a:rPr lang="zh-TW" altLang="en-US" sz="2800" b="1" dirty="0"/>
              <a:t>回</a:t>
            </a:r>
            <a:r>
              <a:rPr lang="zh-TW" altLang="en-US" sz="2800" b="1" dirty="0" smtClean="0"/>
              <a:t>應</a:t>
            </a:r>
            <a:r>
              <a:rPr lang="en-US" altLang="zh-TW" sz="2800" b="1" dirty="0" smtClean="0"/>
              <a:t>)-</a:t>
            </a:r>
            <a:r>
              <a:rPr lang="zh-TW" altLang="en-US" sz="2800" b="1" dirty="0"/>
              <a:t>讓我與你分享我的看</a:t>
            </a:r>
            <a:r>
              <a:rPr lang="zh-TW" altLang="en-US" sz="2800" b="1" dirty="0" smtClean="0"/>
              <a:t>法</a:t>
            </a:r>
            <a:r>
              <a:rPr lang="en-US" altLang="zh-TW" sz="2800" b="1" dirty="0" smtClean="0"/>
              <a:t>..</a:t>
            </a:r>
          </a:p>
          <a:p>
            <a:pPr marL="0" indent="0">
              <a:buNone/>
            </a:pPr>
            <a:r>
              <a:rPr lang="en-US" altLang="zh-TW" sz="2800" b="1" dirty="0"/>
              <a:t> </a:t>
            </a:r>
            <a:r>
              <a:rPr lang="en-US" altLang="zh-TW" sz="2800" b="1" dirty="0" smtClean="0"/>
              <a:t>            Let me share with you what I know..</a:t>
            </a:r>
          </a:p>
          <a:p>
            <a:pPr marL="0" indent="0">
              <a:buNone/>
            </a:pPr>
            <a:r>
              <a:rPr lang="en-US" altLang="zh-TW" sz="2800" b="1" dirty="0" smtClean="0"/>
              <a:t>*Repeat(</a:t>
            </a:r>
            <a:r>
              <a:rPr lang="zh-TW" altLang="en-US" sz="2800" b="1" dirty="0"/>
              <a:t>重</a:t>
            </a:r>
            <a:r>
              <a:rPr lang="zh-TW" altLang="en-US" sz="2800" b="1" dirty="0" smtClean="0"/>
              <a:t>覆</a:t>
            </a:r>
            <a:r>
              <a:rPr lang="en-US" altLang="zh-TW" sz="2800" b="1" dirty="0" smtClean="0"/>
              <a:t>)-</a:t>
            </a:r>
            <a:r>
              <a:rPr lang="zh-TW" altLang="en-US" sz="2800" b="1" dirty="0"/>
              <a:t>從我們的談話</a:t>
            </a:r>
            <a:r>
              <a:rPr lang="zh-TW" altLang="en-US" sz="2800" b="1" dirty="0" smtClean="0"/>
              <a:t>中</a:t>
            </a:r>
            <a:r>
              <a:rPr lang="en-US" altLang="zh-TW" sz="2800" b="1" dirty="0" smtClean="0"/>
              <a:t>,</a:t>
            </a:r>
            <a:r>
              <a:rPr lang="zh-TW" altLang="en-US" sz="2800" b="1" dirty="0"/>
              <a:t> 你學到什</a:t>
            </a:r>
            <a:r>
              <a:rPr lang="zh-TW" altLang="en-US" sz="2800" b="1" dirty="0" smtClean="0"/>
              <a:t>麼</a:t>
            </a:r>
            <a:r>
              <a:rPr lang="en-US" altLang="zh-TW" sz="2800" b="1" dirty="0" smtClean="0"/>
              <a:t>..</a:t>
            </a:r>
          </a:p>
          <a:p>
            <a:pPr marL="0" indent="0">
              <a:buNone/>
            </a:pPr>
            <a:r>
              <a:rPr lang="en-US" altLang="zh-TW" sz="2800" b="1" dirty="0"/>
              <a:t> </a:t>
            </a:r>
            <a:r>
              <a:rPr lang="en-US" altLang="zh-TW" sz="2800" b="1" dirty="0" smtClean="0"/>
              <a:t>           So what did you learn from this conversation ..?</a:t>
            </a:r>
          </a:p>
          <a:p>
            <a:pPr>
              <a:buFont typeface="Arial" charset="0"/>
              <a:buNone/>
            </a:pPr>
            <a:endParaRPr lang="en-US" altLang="zh-TW" sz="800" b="1" dirty="0" smtClean="0"/>
          </a:p>
          <a:p>
            <a:pPr>
              <a:buFont typeface="Arial" charset="0"/>
              <a:buNone/>
            </a:pPr>
            <a:endParaRPr lang="en-US" altLang="zh-TW" b="1" dirty="0" smtClean="0"/>
          </a:p>
          <a:p>
            <a:pPr>
              <a:buFont typeface="Arial" charset="0"/>
              <a:buNone/>
            </a:pPr>
            <a:r>
              <a:rPr lang="zh-TW" altLang="en-US" dirty="0" smtClean="0"/>
              <a:t>                       </a:t>
            </a:r>
          </a:p>
          <a:p>
            <a:endParaRPr lang="zh-TW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19682893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3"/>
          <p:cNvPicPr>
            <a:picLocks noChangeAspect="1" noChangeArrowheads="1"/>
          </p:cNvPicPr>
          <p:nvPr/>
        </p:nvPicPr>
        <p:blipFill>
          <a:blip r:embed="rId2"/>
          <a:srcRect r="31131"/>
          <a:stretch>
            <a:fillRect/>
          </a:stretch>
        </p:blipFill>
        <p:spPr bwMode="auto">
          <a:xfrm>
            <a:off x="0" y="0"/>
            <a:ext cx="9144000" cy="684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txBody>
          <a:bodyPr/>
          <a:lstStyle/>
          <a:p>
            <a:r>
              <a:rPr lang="zh-TW" altLang="en-US" b="1" smtClean="0"/>
              <a:t>家</a:t>
            </a:r>
            <a:r>
              <a:rPr lang="en-US" altLang="zh-TW" b="1" smtClean="0"/>
              <a:t>----</a:t>
            </a:r>
            <a:r>
              <a:rPr lang="zh-TW" altLang="en-US" b="1" smtClean="0"/>
              <a:t>可以安心談性的地方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32766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altLang="zh-TW" sz="3000" b="1" smtClean="0"/>
              <a:t>*</a:t>
            </a:r>
            <a:r>
              <a:rPr lang="zh-TW" altLang="en-US" sz="3000" b="1" smtClean="0"/>
              <a:t>家長要有正確的性知識和價值觀</a:t>
            </a:r>
            <a:endParaRPr lang="en-US" altLang="zh-TW" sz="3000" b="1" smtClean="0"/>
          </a:p>
          <a:p>
            <a:pPr>
              <a:lnSpc>
                <a:spcPct val="80000"/>
              </a:lnSpc>
              <a:buFont typeface="Arial" charset="0"/>
              <a:buNone/>
            </a:pPr>
            <a:endParaRPr lang="zh-TW" altLang="en-US" sz="700" b="1" smtClean="0"/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zh-TW" altLang="en-US" sz="3000" b="1" smtClean="0"/>
              <a:t>*與孩子建立親密委身的關係</a:t>
            </a:r>
            <a:endParaRPr lang="en-US" altLang="zh-TW" sz="3000" b="1" smtClean="0"/>
          </a:p>
          <a:p>
            <a:pPr>
              <a:lnSpc>
                <a:spcPct val="80000"/>
              </a:lnSpc>
              <a:buFont typeface="Arial" charset="0"/>
              <a:buNone/>
            </a:pPr>
            <a:endParaRPr lang="zh-TW" altLang="en-US" sz="700" b="1" smtClean="0"/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zh-TW" altLang="en-US" sz="3000" b="1" smtClean="0"/>
              <a:t>*不論斷或譴責</a:t>
            </a:r>
            <a:endParaRPr lang="en-US" altLang="zh-TW" sz="3000" b="1" smtClean="0"/>
          </a:p>
          <a:p>
            <a:pPr>
              <a:lnSpc>
                <a:spcPct val="80000"/>
              </a:lnSpc>
              <a:buFont typeface="Arial" charset="0"/>
              <a:buNone/>
            </a:pPr>
            <a:endParaRPr lang="zh-TW" altLang="en-US" sz="700" b="1" smtClean="0"/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zh-TW" altLang="en-US" sz="3000" b="1" smtClean="0"/>
              <a:t>*不羞辱或懲罰</a:t>
            </a:r>
            <a:endParaRPr lang="en-US" altLang="zh-TW" sz="3000" b="1" smtClean="0"/>
          </a:p>
          <a:p>
            <a:pPr>
              <a:lnSpc>
                <a:spcPct val="80000"/>
              </a:lnSpc>
              <a:buFont typeface="Arial" charset="0"/>
              <a:buNone/>
            </a:pPr>
            <a:endParaRPr lang="zh-TW" altLang="en-US" sz="700" b="1" smtClean="0"/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zh-TW" altLang="en-US" sz="3000" b="1" smtClean="0"/>
              <a:t>*家</a:t>
            </a:r>
            <a:r>
              <a:rPr lang="en-US" altLang="zh-TW" sz="3000" b="1" smtClean="0"/>
              <a:t>….</a:t>
            </a:r>
            <a:r>
              <a:rPr lang="zh-TW" altLang="en-US" sz="3000" b="1" smtClean="0"/>
              <a:t> 劃清界線</a:t>
            </a:r>
            <a:r>
              <a:rPr lang="en-US" altLang="zh-TW" sz="3000" b="1" smtClean="0"/>
              <a:t>,</a:t>
            </a:r>
            <a:r>
              <a:rPr lang="zh-TW" altLang="en-US" sz="3000" b="1" smtClean="0"/>
              <a:t> </a:t>
            </a:r>
            <a:endParaRPr lang="en-US" altLang="zh-TW" sz="3000" b="1" smtClean="0"/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altLang="zh-TW" sz="3000" b="1" smtClean="0"/>
              <a:t>     </a:t>
            </a:r>
            <a:r>
              <a:rPr lang="zh-TW" altLang="en-US" sz="3000" b="1" smtClean="0"/>
              <a:t>保護兒女的地方</a:t>
            </a:r>
          </a:p>
        </p:txBody>
      </p:sp>
      <p:pic>
        <p:nvPicPr>
          <p:cNvPr id="21508" name="rg_hi" descr="ANd9GcSSrd-B4EWOOETrEkbMQ-dmNGHscm3I9laNutNhDrjlLO0TPLbOF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86200" y="2803525"/>
            <a:ext cx="5257800" cy="405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3"/>
          <p:cNvPicPr>
            <a:picLocks noChangeAspect="1" noChangeArrowheads="1"/>
          </p:cNvPicPr>
          <p:nvPr/>
        </p:nvPicPr>
        <p:blipFill>
          <a:blip r:embed="rId2"/>
          <a:srcRect r="31131"/>
          <a:stretch>
            <a:fillRect/>
          </a:stretch>
        </p:blipFill>
        <p:spPr bwMode="auto">
          <a:xfrm>
            <a:off x="0" y="-18761"/>
            <a:ext cx="9144000" cy="684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066800"/>
          </a:xfrm>
        </p:spPr>
        <p:txBody>
          <a:bodyPr/>
          <a:lstStyle/>
          <a:p>
            <a:endParaRPr lang="zh-TW" altLang="en-US" b="1" dirty="0" smtClean="0">
              <a:latin typeface="SimSun" pitchFamily="2" charset="-122"/>
              <a:ea typeface="SimSun" pitchFamily="2" charset="-122"/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449763"/>
          </a:xfrm>
        </p:spPr>
        <p:txBody>
          <a:bodyPr/>
          <a:lstStyle/>
          <a:p>
            <a:pPr>
              <a:buFont typeface="Arial" charset="0"/>
              <a:buNone/>
            </a:pPr>
            <a:endParaRPr lang="en-US" altLang="zh-TW" b="1" dirty="0" smtClean="0"/>
          </a:p>
          <a:p>
            <a:pPr>
              <a:buNone/>
            </a:pPr>
            <a:r>
              <a:rPr lang="zh-TW" altLang="en-US" sz="4800" b="1" i="1" dirty="0" smtClean="0"/>
              <a:t>                       </a:t>
            </a:r>
            <a:r>
              <a:rPr lang="zh-TW" altLang="en-US" sz="4800" b="1" i="1" dirty="0"/>
              <a:t>謝</a:t>
            </a:r>
            <a:r>
              <a:rPr lang="zh-TW" altLang="en-US" sz="4800" b="1" i="1" dirty="0" smtClean="0"/>
              <a:t>謝   </a:t>
            </a:r>
            <a:r>
              <a:rPr lang="en-US" altLang="zh-TW" sz="4800" b="1" i="1" dirty="0" smtClean="0"/>
              <a:t>!</a:t>
            </a:r>
            <a:endParaRPr lang="zh-TW" altLang="en-US" sz="4800" b="1" i="1" dirty="0" smtClean="0"/>
          </a:p>
          <a:p>
            <a:pPr marL="0" indent="0">
              <a:buNone/>
            </a:pPr>
            <a:endParaRPr lang="zh-TW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28046652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3"/>
          <p:cNvPicPr>
            <a:picLocks noChangeAspect="1" noChangeArrowheads="1"/>
          </p:cNvPicPr>
          <p:nvPr/>
        </p:nvPicPr>
        <p:blipFill>
          <a:blip r:embed="rId2"/>
          <a:srcRect r="31131"/>
          <a:stretch>
            <a:fillRect/>
          </a:stretch>
        </p:blipFill>
        <p:spPr bwMode="auto">
          <a:xfrm>
            <a:off x="0" y="0"/>
            <a:ext cx="9144000" cy="684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762000"/>
          </a:xfrm>
        </p:spPr>
        <p:txBody>
          <a:bodyPr/>
          <a:lstStyle/>
          <a:p>
            <a:r>
              <a:rPr lang="zh-TW" altLang="en-US" b="1" smtClean="0"/>
              <a:t>性教育從幼兒期開始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4497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altLang="zh-TW" b="1" smtClean="0"/>
              <a:t>1.  1-5</a:t>
            </a:r>
            <a:r>
              <a:rPr lang="zh-TW" altLang="en-US" b="1" smtClean="0"/>
              <a:t>歲</a:t>
            </a:r>
            <a:r>
              <a:rPr lang="en-US" altLang="zh-TW" b="1" smtClean="0"/>
              <a:t>….</a:t>
            </a:r>
            <a:r>
              <a:rPr lang="zh-TW" altLang="en-US" b="1" smtClean="0"/>
              <a:t> 身体各部位名稱</a:t>
            </a:r>
            <a:endParaRPr lang="en-US" altLang="zh-TW" b="1" smtClean="0"/>
          </a:p>
          <a:p>
            <a:pPr>
              <a:buFont typeface="Arial" charset="0"/>
              <a:buNone/>
            </a:pPr>
            <a:r>
              <a:rPr lang="en-US" altLang="zh-TW" b="1" smtClean="0"/>
              <a:t>2.  6-9</a:t>
            </a:r>
            <a:r>
              <a:rPr lang="zh-TW" altLang="en-US" b="1" smtClean="0"/>
              <a:t>歲</a:t>
            </a:r>
            <a:r>
              <a:rPr lang="en-US" altLang="zh-TW" b="1" smtClean="0"/>
              <a:t>….</a:t>
            </a:r>
            <a:r>
              <a:rPr lang="zh-TW" altLang="en-US" b="1" smtClean="0"/>
              <a:t> 理解程度內的性知識</a:t>
            </a:r>
            <a:endParaRPr lang="en-US" altLang="zh-TW" b="1" smtClean="0"/>
          </a:p>
          <a:p>
            <a:pPr>
              <a:buFont typeface="Arial" charset="0"/>
              <a:buNone/>
            </a:pPr>
            <a:r>
              <a:rPr lang="en-US" altLang="zh-TW" b="1" smtClean="0"/>
              <a:t>3.  10-13</a:t>
            </a:r>
            <a:r>
              <a:rPr lang="zh-TW" altLang="en-US" b="1" smtClean="0"/>
              <a:t>歲</a:t>
            </a:r>
            <a:r>
              <a:rPr lang="en-US" altLang="zh-TW" b="1" smtClean="0"/>
              <a:t>….</a:t>
            </a:r>
            <a:r>
              <a:rPr lang="zh-TW" altLang="en-US" b="1" smtClean="0"/>
              <a:t> 難理解的性問題和詞彙</a:t>
            </a:r>
            <a:endParaRPr lang="en-US" altLang="zh-TW" b="1" smtClean="0"/>
          </a:p>
          <a:p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3"/>
          <p:cNvPicPr>
            <a:picLocks noChangeAspect="1" noChangeArrowheads="1"/>
          </p:cNvPicPr>
          <p:nvPr/>
        </p:nvPicPr>
        <p:blipFill>
          <a:blip r:embed="rId2"/>
          <a:srcRect r="31131"/>
          <a:stretch>
            <a:fillRect/>
          </a:stretch>
        </p:blipFill>
        <p:spPr bwMode="auto">
          <a:xfrm>
            <a:off x="0" y="0"/>
            <a:ext cx="9144000" cy="684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066800"/>
          </a:xfrm>
        </p:spPr>
        <p:txBody>
          <a:bodyPr/>
          <a:lstStyle/>
          <a:p>
            <a:r>
              <a:rPr lang="zh-TW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SimSun" pitchFamily="2" charset="-122"/>
                <a:ea typeface="SimSun" pitchFamily="2" charset="-122"/>
              </a:rPr>
              <a:t>幼兒的性教育</a:t>
            </a:r>
            <a:endParaRPr lang="zh-TW" altLang="en-US" b="1" dirty="0" smtClean="0">
              <a:solidFill>
                <a:schemeClr val="tx1">
                  <a:lumMod val="95000"/>
                  <a:lumOff val="5000"/>
                </a:schemeClr>
              </a:solidFill>
              <a:latin typeface="SimSun" pitchFamily="2" charset="-122"/>
              <a:ea typeface="SimSun" pitchFamily="2" charset="-122"/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449763"/>
          </a:xfrm>
        </p:spPr>
        <p:txBody>
          <a:bodyPr/>
          <a:lstStyle/>
          <a:p>
            <a:pPr>
              <a:buNone/>
            </a:pPr>
            <a:r>
              <a:rPr lang="en-US" altLang="zh-TW" b="1" dirty="0"/>
              <a:t> </a:t>
            </a:r>
            <a:r>
              <a:rPr lang="en-US" altLang="zh-TW" b="1" dirty="0" smtClean="0"/>
              <a:t>                    </a:t>
            </a:r>
          </a:p>
          <a:p>
            <a:pPr>
              <a:buNone/>
            </a:pPr>
            <a:endParaRPr lang="en-US" altLang="zh-TW" b="1" dirty="0"/>
          </a:p>
          <a:p>
            <a:pPr>
              <a:buNone/>
            </a:pPr>
            <a:r>
              <a:rPr lang="en-US" altLang="zh-TW" b="1" dirty="0"/>
              <a:t> </a:t>
            </a:r>
            <a:r>
              <a:rPr lang="en-US" altLang="zh-TW" b="1" dirty="0" smtClean="0"/>
              <a:t>                      </a:t>
            </a:r>
            <a:r>
              <a:rPr lang="zh-TW" altLang="en-US" sz="5400" b="1" i="1" dirty="0" smtClean="0">
                <a:solidFill>
                  <a:srgbClr val="00B050"/>
                </a:solidFill>
              </a:rPr>
              <a:t>身</a:t>
            </a:r>
            <a:r>
              <a:rPr lang="zh-TW" altLang="en-US" sz="5400" b="1" i="1" dirty="0">
                <a:solidFill>
                  <a:srgbClr val="00B050"/>
                </a:solidFill>
              </a:rPr>
              <a:t>體的界限</a:t>
            </a:r>
            <a:endParaRPr lang="en-US" altLang="zh-TW" sz="5400" b="1" i="1" dirty="0" smtClean="0">
              <a:solidFill>
                <a:srgbClr val="00B050"/>
              </a:solidFill>
            </a:endParaRPr>
          </a:p>
          <a:p>
            <a:pPr>
              <a:buFont typeface="Arial" charset="0"/>
              <a:buNone/>
            </a:pPr>
            <a:endParaRPr lang="en-US" altLang="zh-TW" sz="800" b="1" dirty="0" smtClean="0">
              <a:solidFill>
                <a:srgbClr val="00B050"/>
              </a:solidFill>
            </a:endParaRPr>
          </a:p>
          <a:p>
            <a:pPr>
              <a:buFont typeface="Arial" charset="0"/>
              <a:buNone/>
            </a:pPr>
            <a:endParaRPr lang="en-US" altLang="zh-TW" b="1" dirty="0" smtClean="0"/>
          </a:p>
          <a:p>
            <a:pPr>
              <a:buFont typeface="Arial" charset="0"/>
              <a:buNone/>
            </a:pPr>
            <a:endParaRPr lang="en-US" altLang="zh-TW" sz="800" b="1" dirty="0" smtClean="0"/>
          </a:p>
          <a:p>
            <a:pPr>
              <a:buFont typeface="Arial" charset="0"/>
              <a:buNone/>
            </a:pPr>
            <a:endParaRPr lang="en-US" altLang="zh-TW" b="1" dirty="0" smtClean="0"/>
          </a:p>
          <a:p>
            <a:pPr>
              <a:buFont typeface="Arial" charset="0"/>
              <a:buNone/>
            </a:pPr>
            <a:r>
              <a:rPr lang="zh-TW" altLang="en-US" dirty="0" smtClean="0"/>
              <a:t>                       </a:t>
            </a:r>
          </a:p>
          <a:p>
            <a:endParaRPr lang="zh-TW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98598413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986" name="Object 2"/>
          <p:cNvGraphicFramePr>
            <a:graphicFrameLocks noChangeAspect="1"/>
          </p:cNvGraphicFramePr>
          <p:nvPr/>
        </p:nvGraphicFramePr>
        <p:xfrm>
          <a:off x="1752600" y="990600"/>
          <a:ext cx="6489700" cy="477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7" name="Document" r:id="rId4" imgW="6585120" imgH="4848120" progId="Word.Document.8">
                  <p:embed/>
                </p:oleObj>
              </mc:Choice>
              <mc:Fallback>
                <p:oleObj name="Document" r:id="rId4" imgW="6585120" imgH="4848120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990600"/>
                        <a:ext cx="6489700" cy="477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1403350" y="5949950"/>
            <a:ext cx="6369050" cy="685800"/>
          </a:xfrm>
          <a:prstGeom prst="rect">
            <a:avLst/>
          </a:prstGeom>
          <a:solidFill>
            <a:srgbClr val="FF33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 sz="2400">
              <a:latin typeface="Times New Roman" pitchFamily="18" charset="0"/>
            </a:endParaRPr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1403350" y="1752600"/>
            <a:ext cx="6369050" cy="41910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 sz="2400">
              <a:latin typeface="Times New Roman" pitchFamily="18" charset="0"/>
            </a:endParaRPr>
          </a:p>
        </p:txBody>
      </p:sp>
      <p:sp>
        <p:nvSpPr>
          <p:cNvPr id="1336325" name="WordArt 5"/>
          <p:cNvSpPr>
            <a:spLocks noChangeArrowheads="1" noChangeShapeType="1" noTextEdit="1"/>
          </p:cNvSpPr>
          <p:nvPr/>
        </p:nvSpPr>
        <p:spPr bwMode="auto">
          <a:xfrm>
            <a:off x="1763713" y="3689350"/>
            <a:ext cx="45720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zh-CN" altLang="en-US" sz="3600" b="1" kern="10" spc="-180">
                <a:ln w="12700">
                  <a:solidFill>
                    <a:srgbClr val="FFFF00"/>
                  </a:solidFill>
                  <a:miter lim="800000"/>
                  <a:headEnd/>
                  <a:tailEnd/>
                </a:ln>
                <a:solidFill>
                  <a:srgbClr val="000080"/>
                </a:solidFill>
                <a:latin typeface="黑体"/>
                <a:ea typeface="黑体"/>
              </a:rPr>
              <a:t>你知道身体的界限吗</a:t>
            </a:r>
            <a:r>
              <a:rPr lang="en-US" altLang="zh-CN" sz="3600" b="1" kern="10" spc="-180">
                <a:ln w="12700">
                  <a:solidFill>
                    <a:srgbClr val="FFFF00"/>
                  </a:solidFill>
                  <a:miter lim="800000"/>
                  <a:headEnd/>
                  <a:tailEnd/>
                </a:ln>
                <a:solidFill>
                  <a:srgbClr val="000080"/>
                </a:solidFill>
                <a:latin typeface="黑体"/>
                <a:ea typeface="黑体"/>
              </a:rPr>
              <a:t>?</a:t>
            </a:r>
            <a:endParaRPr lang="zh-CN" altLang="en-US" sz="3600" b="1" kern="10" spc="-180">
              <a:ln w="12700">
                <a:solidFill>
                  <a:srgbClr val="FFFF00"/>
                </a:solidFill>
                <a:miter lim="800000"/>
                <a:headEnd/>
                <a:tailEnd/>
              </a:ln>
              <a:solidFill>
                <a:srgbClr val="000080"/>
              </a:solidFill>
              <a:latin typeface="黑体"/>
              <a:ea typeface="黑体"/>
            </a:endParaRPr>
          </a:p>
        </p:txBody>
      </p:sp>
      <p:pic>
        <p:nvPicPr>
          <p:cNvPr id="41990" name="Picture 6" descr="图片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403350" y="334963"/>
            <a:ext cx="6383338" cy="1438275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41991" name="Picture 7" descr="opt4kids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724525" y="1773238"/>
            <a:ext cx="2087563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1524000" y="285750"/>
            <a:ext cx="6400800" cy="62865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4400" b="1">
                <a:solidFill>
                  <a:srgbClr val="CC3300"/>
                </a:solidFill>
                <a:latin typeface="Times New Roman" pitchFamily="18" charset="0"/>
                <a:ea typeface="黑体" pitchFamily="2" charset="-122"/>
              </a:rPr>
              <a:t>分辨好和</a:t>
            </a:r>
            <a:r>
              <a:rPr lang="zh-CN" altLang="en-US" sz="4400" b="1">
                <a:solidFill>
                  <a:srgbClr val="CC3300"/>
                </a:solidFill>
                <a:latin typeface="Times New Roman" pitchFamily="18" charset="0"/>
                <a:ea typeface="黑体" pitchFamily="2" charset="-122"/>
              </a:rPr>
              <a:t>坏的接触</a:t>
            </a:r>
            <a:endParaRPr lang="zh-TW" altLang="en-US" sz="2400" b="1">
              <a:latin typeface="Times New Roman" pitchFamily="18" charset="0"/>
              <a:ea typeface="黑体" pitchFamily="2" charset="-122"/>
            </a:endParaRPr>
          </a:p>
        </p:txBody>
      </p:sp>
      <p:sp>
        <p:nvSpPr>
          <p:cNvPr id="1171459" name="Rectangle 3"/>
          <p:cNvSpPr>
            <a:spLocks noChangeArrowheads="1"/>
          </p:cNvSpPr>
          <p:nvPr/>
        </p:nvSpPr>
        <p:spPr bwMode="auto">
          <a:xfrm>
            <a:off x="1422400" y="1428750"/>
            <a:ext cx="1422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zh-TW" altLang="en-US" sz="5400" b="1">
                <a:solidFill>
                  <a:srgbClr val="FFFF00"/>
                </a:solidFill>
                <a:latin typeface="新細明體" charset="-120"/>
              </a:rPr>
              <a:t>好</a:t>
            </a:r>
            <a:r>
              <a:rPr lang="en-US" altLang="zh-TW" sz="5400" b="1">
                <a:solidFill>
                  <a:srgbClr val="FFFF00"/>
                </a:solidFill>
                <a:latin typeface="新細明體" charset="-120"/>
              </a:rPr>
              <a:t>?</a:t>
            </a:r>
            <a:endParaRPr lang="en-US" altLang="zh-TW" sz="2400">
              <a:solidFill>
                <a:srgbClr val="FFFF00"/>
              </a:solidFill>
              <a:latin typeface="Times New Roman" pitchFamily="18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048000" y="1485900"/>
            <a:ext cx="3922713" cy="3640138"/>
            <a:chOff x="1461" y="920"/>
            <a:chExt cx="2470" cy="2917"/>
          </a:xfrm>
        </p:grpSpPr>
        <p:sp>
          <p:nvSpPr>
            <p:cNvPr id="44037" name="Freeform 5"/>
            <p:cNvSpPr>
              <a:spLocks/>
            </p:cNvSpPr>
            <p:nvPr/>
          </p:nvSpPr>
          <p:spPr bwMode="auto">
            <a:xfrm>
              <a:off x="1461" y="920"/>
              <a:ext cx="2470" cy="2917"/>
            </a:xfrm>
            <a:custGeom>
              <a:avLst/>
              <a:gdLst>
                <a:gd name="T0" fmla="*/ 1764 w 2470"/>
                <a:gd name="T1" fmla="*/ 328 h 2917"/>
                <a:gd name="T2" fmla="*/ 1686 w 2470"/>
                <a:gd name="T3" fmla="*/ 375 h 2917"/>
                <a:gd name="T4" fmla="*/ 1371 w 2470"/>
                <a:gd name="T5" fmla="*/ 439 h 2917"/>
                <a:gd name="T6" fmla="*/ 1599 w 2470"/>
                <a:gd name="T7" fmla="*/ 792 h 2917"/>
                <a:gd name="T8" fmla="*/ 1615 w 2470"/>
                <a:gd name="T9" fmla="*/ 917 h 2917"/>
                <a:gd name="T10" fmla="*/ 1991 w 2470"/>
                <a:gd name="T11" fmla="*/ 877 h 2917"/>
                <a:gd name="T12" fmla="*/ 1889 w 2470"/>
                <a:gd name="T13" fmla="*/ 815 h 2917"/>
                <a:gd name="T14" fmla="*/ 1889 w 2470"/>
                <a:gd name="T15" fmla="*/ 690 h 2917"/>
                <a:gd name="T16" fmla="*/ 1826 w 2470"/>
                <a:gd name="T17" fmla="*/ 486 h 2917"/>
                <a:gd name="T18" fmla="*/ 2022 w 2470"/>
                <a:gd name="T19" fmla="*/ 337 h 2917"/>
                <a:gd name="T20" fmla="*/ 2203 w 2470"/>
                <a:gd name="T21" fmla="*/ 454 h 2917"/>
                <a:gd name="T22" fmla="*/ 2226 w 2470"/>
                <a:gd name="T23" fmla="*/ 611 h 2917"/>
                <a:gd name="T24" fmla="*/ 2390 w 2470"/>
                <a:gd name="T25" fmla="*/ 690 h 2917"/>
                <a:gd name="T26" fmla="*/ 2461 w 2470"/>
                <a:gd name="T27" fmla="*/ 681 h 2917"/>
                <a:gd name="T28" fmla="*/ 2399 w 2470"/>
                <a:gd name="T29" fmla="*/ 839 h 2917"/>
                <a:gd name="T30" fmla="*/ 2321 w 2470"/>
                <a:gd name="T31" fmla="*/ 885 h 2917"/>
                <a:gd name="T32" fmla="*/ 2359 w 2470"/>
                <a:gd name="T33" fmla="*/ 995 h 2917"/>
                <a:gd name="T34" fmla="*/ 2219 w 2470"/>
                <a:gd name="T35" fmla="*/ 1081 h 2917"/>
                <a:gd name="T36" fmla="*/ 2030 w 2470"/>
                <a:gd name="T37" fmla="*/ 1638 h 2917"/>
                <a:gd name="T38" fmla="*/ 1795 w 2470"/>
                <a:gd name="T39" fmla="*/ 1685 h 2917"/>
                <a:gd name="T40" fmla="*/ 1677 w 2470"/>
                <a:gd name="T41" fmla="*/ 1740 h 2917"/>
                <a:gd name="T42" fmla="*/ 1552 w 2470"/>
                <a:gd name="T43" fmla="*/ 1967 h 2917"/>
                <a:gd name="T44" fmla="*/ 1520 w 2470"/>
                <a:gd name="T45" fmla="*/ 2304 h 2917"/>
                <a:gd name="T46" fmla="*/ 1262 w 2470"/>
                <a:gd name="T47" fmla="*/ 2328 h 2917"/>
                <a:gd name="T48" fmla="*/ 1199 w 2470"/>
                <a:gd name="T49" fmla="*/ 2517 h 2917"/>
                <a:gd name="T50" fmla="*/ 1019 w 2470"/>
                <a:gd name="T51" fmla="*/ 2799 h 2917"/>
                <a:gd name="T52" fmla="*/ 877 w 2470"/>
                <a:gd name="T53" fmla="*/ 2917 h 2917"/>
                <a:gd name="T54" fmla="*/ 729 w 2470"/>
                <a:gd name="T55" fmla="*/ 2838 h 2917"/>
                <a:gd name="T56" fmla="*/ 768 w 2470"/>
                <a:gd name="T57" fmla="*/ 2736 h 2917"/>
                <a:gd name="T58" fmla="*/ 846 w 2470"/>
                <a:gd name="T59" fmla="*/ 2642 h 2917"/>
                <a:gd name="T60" fmla="*/ 971 w 2470"/>
                <a:gd name="T61" fmla="*/ 2384 h 2917"/>
                <a:gd name="T62" fmla="*/ 933 w 2470"/>
                <a:gd name="T63" fmla="*/ 2219 h 2917"/>
                <a:gd name="T64" fmla="*/ 791 w 2470"/>
                <a:gd name="T65" fmla="*/ 2133 h 2917"/>
                <a:gd name="T66" fmla="*/ 815 w 2470"/>
                <a:gd name="T67" fmla="*/ 1929 h 2917"/>
                <a:gd name="T68" fmla="*/ 768 w 2470"/>
                <a:gd name="T69" fmla="*/ 1873 h 2917"/>
                <a:gd name="T70" fmla="*/ 635 w 2470"/>
                <a:gd name="T71" fmla="*/ 1920 h 2917"/>
                <a:gd name="T72" fmla="*/ 376 w 2470"/>
                <a:gd name="T73" fmla="*/ 1842 h 2917"/>
                <a:gd name="T74" fmla="*/ 368 w 2470"/>
                <a:gd name="T75" fmla="*/ 1529 h 2917"/>
                <a:gd name="T76" fmla="*/ 93 w 2470"/>
                <a:gd name="T77" fmla="*/ 1669 h 2917"/>
                <a:gd name="T78" fmla="*/ 15 w 2470"/>
                <a:gd name="T79" fmla="*/ 1498 h 2917"/>
                <a:gd name="T80" fmla="*/ 187 w 2470"/>
                <a:gd name="T81" fmla="*/ 1372 h 2917"/>
                <a:gd name="T82" fmla="*/ 524 w 2470"/>
                <a:gd name="T83" fmla="*/ 1192 h 2917"/>
                <a:gd name="T84" fmla="*/ 736 w 2470"/>
                <a:gd name="T85" fmla="*/ 1089 h 2917"/>
                <a:gd name="T86" fmla="*/ 556 w 2470"/>
                <a:gd name="T87" fmla="*/ 995 h 2917"/>
                <a:gd name="T88" fmla="*/ 540 w 2470"/>
                <a:gd name="T89" fmla="*/ 761 h 2917"/>
                <a:gd name="T90" fmla="*/ 360 w 2470"/>
                <a:gd name="T91" fmla="*/ 783 h 2917"/>
                <a:gd name="T92" fmla="*/ 149 w 2470"/>
                <a:gd name="T93" fmla="*/ 870 h 2917"/>
                <a:gd name="T94" fmla="*/ 187 w 2470"/>
                <a:gd name="T95" fmla="*/ 666 h 2917"/>
                <a:gd name="T96" fmla="*/ 571 w 2470"/>
                <a:gd name="T97" fmla="*/ 172 h 2917"/>
                <a:gd name="T98" fmla="*/ 971 w 2470"/>
                <a:gd name="T99" fmla="*/ 0 h 2917"/>
                <a:gd name="T100" fmla="*/ 1481 w 2470"/>
                <a:gd name="T101" fmla="*/ 148 h 2917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2470"/>
                <a:gd name="T154" fmla="*/ 0 h 2917"/>
                <a:gd name="T155" fmla="*/ 2470 w 2470"/>
                <a:gd name="T156" fmla="*/ 2917 h 2917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2470" h="2917">
                  <a:moveTo>
                    <a:pt x="1481" y="148"/>
                  </a:moveTo>
                  <a:lnTo>
                    <a:pt x="1630" y="219"/>
                  </a:lnTo>
                  <a:lnTo>
                    <a:pt x="1701" y="266"/>
                  </a:lnTo>
                  <a:lnTo>
                    <a:pt x="1764" y="328"/>
                  </a:lnTo>
                  <a:lnTo>
                    <a:pt x="1764" y="344"/>
                  </a:lnTo>
                  <a:lnTo>
                    <a:pt x="1755" y="360"/>
                  </a:lnTo>
                  <a:lnTo>
                    <a:pt x="1724" y="368"/>
                  </a:lnTo>
                  <a:lnTo>
                    <a:pt x="1686" y="375"/>
                  </a:lnTo>
                  <a:lnTo>
                    <a:pt x="1513" y="408"/>
                  </a:lnTo>
                  <a:lnTo>
                    <a:pt x="1442" y="415"/>
                  </a:lnTo>
                  <a:lnTo>
                    <a:pt x="1371" y="430"/>
                  </a:lnTo>
                  <a:lnTo>
                    <a:pt x="1371" y="439"/>
                  </a:lnTo>
                  <a:lnTo>
                    <a:pt x="1497" y="595"/>
                  </a:lnTo>
                  <a:lnTo>
                    <a:pt x="1552" y="674"/>
                  </a:lnTo>
                  <a:lnTo>
                    <a:pt x="1599" y="761"/>
                  </a:lnTo>
                  <a:lnTo>
                    <a:pt x="1599" y="792"/>
                  </a:lnTo>
                  <a:lnTo>
                    <a:pt x="1591" y="823"/>
                  </a:lnTo>
                  <a:lnTo>
                    <a:pt x="1560" y="877"/>
                  </a:lnTo>
                  <a:lnTo>
                    <a:pt x="1504" y="941"/>
                  </a:lnTo>
                  <a:lnTo>
                    <a:pt x="1615" y="917"/>
                  </a:lnTo>
                  <a:lnTo>
                    <a:pt x="1732" y="901"/>
                  </a:lnTo>
                  <a:lnTo>
                    <a:pt x="1959" y="885"/>
                  </a:lnTo>
                  <a:lnTo>
                    <a:pt x="1999" y="885"/>
                  </a:lnTo>
                  <a:lnTo>
                    <a:pt x="1991" y="877"/>
                  </a:lnTo>
                  <a:lnTo>
                    <a:pt x="1968" y="877"/>
                  </a:lnTo>
                  <a:lnTo>
                    <a:pt x="1937" y="870"/>
                  </a:lnTo>
                  <a:lnTo>
                    <a:pt x="1889" y="846"/>
                  </a:lnTo>
                  <a:lnTo>
                    <a:pt x="1889" y="815"/>
                  </a:lnTo>
                  <a:lnTo>
                    <a:pt x="1904" y="783"/>
                  </a:lnTo>
                  <a:lnTo>
                    <a:pt x="1937" y="728"/>
                  </a:lnTo>
                  <a:lnTo>
                    <a:pt x="1937" y="721"/>
                  </a:lnTo>
                  <a:lnTo>
                    <a:pt x="1889" y="690"/>
                  </a:lnTo>
                  <a:lnTo>
                    <a:pt x="1850" y="650"/>
                  </a:lnTo>
                  <a:lnTo>
                    <a:pt x="1826" y="603"/>
                  </a:lnTo>
                  <a:lnTo>
                    <a:pt x="1810" y="548"/>
                  </a:lnTo>
                  <a:lnTo>
                    <a:pt x="1826" y="486"/>
                  </a:lnTo>
                  <a:lnTo>
                    <a:pt x="1857" y="423"/>
                  </a:lnTo>
                  <a:lnTo>
                    <a:pt x="1913" y="375"/>
                  </a:lnTo>
                  <a:lnTo>
                    <a:pt x="1959" y="352"/>
                  </a:lnTo>
                  <a:lnTo>
                    <a:pt x="2022" y="337"/>
                  </a:lnTo>
                  <a:lnTo>
                    <a:pt x="2077" y="344"/>
                  </a:lnTo>
                  <a:lnTo>
                    <a:pt x="2124" y="368"/>
                  </a:lnTo>
                  <a:lnTo>
                    <a:pt x="2171" y="408"/>
                  </a:lnTo>
                  <a:lnTo>
                    <a:pt x="2203" y="454"/>
                  </a:lnTo>
                  <a:lnTo>
                    <a:pt x="2219" y="508"/>
                  </a:lnTo>
                  <a:lnTo>
                    <a:pt x="2226" y="572"/>
                  </a:lnTo>
                  <a:lnTo>
                    <a:pt x="2219" y="588"/>
                  </a:lnTo>
                  <a:lnTo>
                    <a:pt x="2226" y="611"/>
                  </a:lnTo>
                  <a:lnTo>
                    <a:pt x="2304" y="626"/>
                  </a:lnTo>
                  <a:lnTo>
                    <a:pt x="2375" y="659"/>
                  </a:lnTo>
                  <a:lnTo>
                    <a:pt x="2390" y="674"/>
                  </a:lnTo>
                  <a:lnTo>
                    <a:pt x="2390" y="690"/>
                  </a:lnTo>
                  <a:lnTo>
                    <a:pt x="2383" y="697"/>
                  </a:lnTo>
                  <a:lnTo>
                    <a:pt x="2422" y="681"/>
                  </a:lnTo>
                  <a:lnTo>
                    <a:pt x="2439" y="681"/>
                  </a:lnTo>
                  <a:lnTo>
                    <a:pt x="2461" y="681"/>
                  </a:lnTo>
                  <a:lnTo>
                    <a:pt x="2470" y="721"/>
                  </a:lnTo>
                  <a:lnTo>
                    <a:pt x="2461" y="752"/>
                  </a:lnTo>
                  <a:lnTo>
                    <a:pt x="2430" y="815"/>
                  </a:lnTo>
                  <a:lnTo>
                    <a:pt x="2399" y="839"/>
                  </a:lnTo>
                  <a:lnTo>
                    <a:pt x="2375" y="839"/>
                  </a:lnTo>
                  <a:lnTo>
                    <a:pt x="2352" y="839"/>
                  </a:lnTo>
                  <a:lnTo>
                    <a:pt x="2336" y="861"/>
                  </a:lnTo>
                  <a:lnTo>
                    <a:pt x="2321" y="885"/>
                  </a:lnTo>
                  <a:lnTo>
                    <a:pt x="2344" y="885"/>
                  </a:lnTo>
                  <a:lnTo>
                    <a:pt x="2352" y="894"/>
                  </a:lnTo>
                  <a:lnTo>
                    <a:pt x="2359" y="909"/>
                  </a:lnTo>
                  <a:lnTo>
                    <a:pt x="2359" y="995"/>
                  </a:lnTo>
                  <a:lnTo>
                    <a:pt x="2344" y="1043"/>
                  </a:lnTo>
                  <a:lnTo>
                    <a:pt x="2321" y="1074"/>
                  </a:lnTo>
                  <a:lnTo>
                    <a:pt x="2273" y="1074"/>
                  </a:lnTo>
                  <a:lnTo>
                    <a:pt x="2219" y="1081"/>
                  </a:lnTo>
                  <a:lnTo>
                    <a:pt x="2061" y="1097"/>
                  </a:lnTo>
                  <a:lnTo>
                    <a:pt x="2061" y="1372"/>
                  </a:lnTo>
                  <a:lnTo>
                    <a:pt x="2054" y="1505"/>
                  </a:lnTo>
                  <a:lnTo>
                    <a:pt x="2030" y="1638"/>
                  </a:lnTo>
                  <a:lnTo>
                    <a:pt x="1999" y="1669"/>
                  </a:lnTo>
                  <a:lnTo>
                    <a:pt x="1959" y="1678"/>
                  </a:lnTo>
                  <a:lnTo>
                    <a:pt x="1866" y="1685"/>
                  </a:lnTo>
                  <a:lnTo>
                    <a:pt x="1795" y="1685"/>
                  </a:lnTo>
                  <a:lnTo>
                    <a:pt x="1764" y="1693"/>
                  </a:lnTo>
                  <a:lnTo>
                    <a:pt x="1740" y="1716"/>
                  </a:lnTo>
                  <a:lnTo>
                    <a:pt x="1708" y="1740"/>
                  </a:lnTo>
                  <a:lnTo>
                    <a:pt x="1677" y="1740"/>
                  </a:lnTo>
                  <a:lnTo>
                    <a:pt x="1615" y="1716"/>
                  </a:lnTo>
                  <a:lnTo>
                    <a:pt x="1560" y="1827"/>
                  </a:lnTo>
                  <a:lnTo>
                    <a:pt x="1528" y="1858"/>
                  </a:lnTo>
                  <a:lnTo>
                    <a:pt x="1552" y="1967"/>
                  </a:lnTo>
                  <a:lnTo>
                    <a:pt x="1560" y="2117"/>
                  </a:lnTo>
                  <a:lnTo>
                    <a:pt x="1552" y="2187"/>
                  </a:lnTo>
                  <a:lnTo>
                    <a:pt x="1528" y="2257"/>
                  </a:lnTo>
                  <a:lnTo>
                    <a:pt x="1520" y="2304"/>
                  </a:lnTo>
                  <a:lnTo>
                    <a:pt x="1504" y="2344"/>
                  </a:lnTo>
                  <a:lnTo>
                    <a:pt x="1481" y="2360"/>
                  </a:lnTo>
                  <a:lnTo>
                    <a:pt x="1450" y="2352"/>
                  </a:lnTo>
                  <a:lnTo>
                    <a:pt x="1262" y="2328"/>
                  </a:lnTo>
                  <a:lnTo>
                    <a:pt x="1238" y="2406"/>
                  </a:lnTo>
                  <a:lnTo>
                    <a:pt x="1215" y="2493"/>
                  </a:lnTo>
                  <a:lnTo>
                    <a:pt x="1207" y="2508"/>
                  </a:lnTo>
                  <a:lnTo>
                    <a:pt x="1199" y="2517"/>
                  </a:lnTo>
                  <a:lnTo>
                    <a:pt x="1175" y="2540"/>
                  </a:lnTo>
                  <a:lnTo>
                    <a:pt x="1104" y="2650"/>
                  </a:lnTo>
                  <a:lnTo>
                    <a:pt x="1026" y="2759"/>
                  </a:lnTo>
                  <a:lnTo>
                    <a:pt x="1019" y="2799"/>
                  </a:lnTo>
                  <a:lnTo>
                    <a:pt x="980" y="2822"/>
                  </a:lnTo>
                  <a:lnTo>
                    <a:pt x="948" y="2854"/>
                  </a:lnTo>
                  <a:lnTo>
                    <a:pt x="917" y="2885"/>
                  </a:lnTo>
                  <a:lnTo>
                    <a:pt x="877" y="2917"/>
                  </a:lnTo>
                  <a:lnTo>
                    <a:pt x="838" y="2917"/>
                  </a:lnTo>
                  <a:lnTo>
                    <a:pt x="791" y="2901"/>
                  </a:lnTo>
                  <a:lnTo>
                    <a:pt x="760" y="2870"/>
                  </a:lnTo>
                  <a:lnTo>
                    <a:pt x="729" y="2838"/>
                  </a:lnTo>
                  <a:lnTo>
                    <a:pt x="720" y="2806"/>
                  </a:lnTo>
                  <a:lnTo>
                    <a:pt x="720" y="2783"/>
                  </a:lnTo>
                  <a:lnTo>
                    <a:pt x="744" y="2759"/>
                  </a:lnTo>
                  <a:lnTo>
                    <a:pt x="768" y="2736"/>
                  </a:lnTo>
                  <a:lnTo>
                    <a:pt x="815" y="2681"/>
                  </a:lnTo>
                  <a:lnTo>
                    <a:pt x="815" y="2666"/>
                  </a:lnTo>
                  <a:lnTo>
                    <a:pt x="831" y="2650"/>
                  </a:lnTo>
                  <a:lnTo>
                    <a:pt x="846" y="2642"/>
                  </a:lnTo>
                  <a:lnTo>
                    <a:pt x="862" y="2626"/>
                  </a:lnTo>
                  <a:lnTo>
                    <a:pt x="917" y="2508"/>
                  </a:lnTo>
                  <a:lnTo>
                    <a:pt x="980" y="2399"/>
                  </a:lnTo>
                  <a:lnTo>
                    <a:pt x="971" y="2384"/>
                  </a:lnTo>
                  <a:lnTo>
                    <a:pt x="980" y="2368"/>
                  </a:lnTo>
                  <a:lnTo>
                    <a:pt x="995" y="2344"/>
                  </a:lnTo>
                  <a:lnTo>
                    <a:pt x="1026" y="2266"/>
                  </a:lnTo>
                  <a:lnTo>
                    <a:pt x="933" y="2219"/>
                  </a:lnTo>
                  <a:lnTo>
                    <a:pt x="893" y="2195"/>
                  </a:lnTo>
                  <a:lnTo>
                    <a:pt x="853" y="2155"/>
                  </a:lnTo>
                  <a:lnTo>
                    <a:pt x="815" y="2148"/>
                  </a:lnTo>
                  <a:lnTo>
                    <a:pt x="791" y="2133"/>
                  </a:lnTo>
                  <a:lnTo>
                    <a:pt x="736" y="2085"/>
                  </a:lnTo>
                  <a:lnTo>
                    <a:pt x="736" y="2062"/>
                  </a:lnTo>
                  <a:lnTo>
                    <a:pt x="744" y="2031"/>
                  </a:lnTo>
                  <a:lnTo>
                    <a:pt x="815" y="1929"/>
                  </a:lnTo>
                  <a:lnTo>
                    <a:pt x="853" y="1882"/>
                  </a:lnTo>
                  <a:lnTo>
                    <a:pt x="902" y="1834"/>
                  </a:lnTo>
                  <a:lnTo>
                    <a:pt x="807" y="1849"/>
                  </a:lnTo>
                  <a:lnTo>
                    <a:pt x="768" y="1873"/>
                  </a:lnTo>
                  <a:lnTo>
                    <a:pt x="729" y="1897"/>
                  </a:lnTo>
                  <a:lnTo>
                    <a:pt x="705" y="1913"/>
                  </a:lnTo>
                  <a:lnTo>
                    <a:pt x="682" y="1920"/>
                  </a:lnTo>
                  <a:lnTo>
                    <a:pt x="635" y="1920"/>
                  </a:lnTo>
                  <a:lnTo>
                    <a:pt x="540" y="1897"/>
                  </a:lnTo>
                  <a:lnTo>
                    <a:pt x="454" y="1882"/>
                  </a:lnTo>
                  <a:lnTo>
                    <a:pt x="415" y="1866"/>
                  </a:lnTo>
                  <a:lnTo>
                    <a:pt x="376" y="1842"/>
                  </a:lnTo>
                  <a:lnTo>
                    <a:pt x="391" y="1716"/>
                  </a:lnTo>
                  <a:lnTo>
                    <a:pt x="391" y="1591"/>
                  </a:lnTo>
                  <a:lnTo>
                    <a:pt x="384" y="1560"/>
                  </a:lnTo>
                  <a:lnTo>
                    <a:pt x="368" y="1529"/>
                  </a:lnTo>
                  <a:lnTo>
                    <a:pt x="298" y="1552"/>
                  </a:lnTo>
                  <a:lnTo>
                    <a:pt x="235" y="1583"/>
                  </a:lnTo>
                  <a:lnTo>
                    <a:pt x="102" y="1669"/>
                  </a:lnTo>
                  <a:lnTo>
                    <a:pt x="93" y="1669"/>
                  </a:lnTo>
                  <a:lnTo>
                    <a:pt x="78" y="1669"/>
                  </a:lnTo>
                  <a:lnTo>
                    <a:pt x="31" y="1591"/>
                  </a:lnTo>
                  <a:lnTo>
                    <a:pt x="0" y="1505"/>
                  </a:lnTo>
                  <a:lnTo>
                    <a:pt x="15" y="1498"/>
                  </a:lnTo>
                  <a:lnTo>
                    <a:pt x="31" y="1489"/>
                  </a:lnTo>
                  <a:lnTo>
                    <a:pt x="54" y="1465"/>
                  </a:lnTo>
                  <a:lnTo>
                    <a:pt x="62" y="1442"/>
                  </a:lnTo>
                  <a:lnTo>
                    <a:pt x="187" y="1372"/>
                  </a:lnTo>
                  <a:lnTo>
                    <a:pt x="313" y="1316"/>
                  </a:lnTo>
                  <a:lnTo>
                    <a:pt x="320" y="1301"/>
                  </a:lnTo>
                  <a:lnTo>
                    <a:pt x="336" y="1285"/>
                  </a:lnTo>
                  <a:lnTo>
                    <a:pt x="524" y="1192"/>
                  </a:lnTo>
                  <a:lnTo>
                    <a:pt x="642" y="1160"/>
                  </a:lnTo>
                  <a:lnTo>
                    <a:pt x="768" y="1129"/>
                  </a:lnTo>
                  <a:lnTo>
                    <a:pt x="768" y="1121"/>
                  </a:lnTo>
                  <a:lnTo>
                    <a:pt x="736" y="1089"/>
                  </a:lnTo>
                  <a:lnTo>
                    <a:pt x="705" y="1058"/>
                  </a:lnTo>
                  <a:lnTo>
                    <a:pt x="658" y="1043"/>
                  </a:lnTo>
                  <a:lnTo>
                    <a:pt x="619" y="1027"/>
                  </a:lnTo>
                  <a:lnTo>
                    <a:pt x="556" y="995"/>
                  </a:lnTo>
                  <a:lnTo>
                    <a:pt x="524" y="972"/>
                  </a:lnTo>
                  <a:lnTo>
                    <a:pt x="509" y="941"/>
                  </a:lnTo>
                  <a:lnTo>
                    <a:pt x="524" y="846"/>
                  </a:lnTo>
                  <a:lnTo>
                    <a:pt x="540" y="761"/>
                  </a:lnTo>
                  <a:lnTo>
                    <a:pt x="564" y="697"/>
                  </a:lnTo>
                  <a:lnTo>
                    <a:pt x="533" y="705"/>
                  </a:lnTo>
                  <a:lnTo>
                    <a:pt x="493" y="713"/>
                  </a:lnTo>
                  <a:lnTo>
                    <a:pt x="360" y="783"/>
                  </a:lnTo>
                  <a:lnTo>
                    <a:pt x="218" y="839"/>
                  </a:lnTo>
                  <a:lnTo>
                    <a:pt x="187" y="854"/>
                  </a:lnTo>
                  <a:lnTo>
                    <a:pt x="164" y="870"/>
                  </a:lnTo>
                  <a:lnTo>
                    <a:pt x="149" y="870"/>
                  </a:lnTo>
                  <a:lnTo>
                    <a:pt x="133" y="854"/>
                  </a:lnTo>
                  <a:lnTo>
                    <a:pt x="140" y="807"/>
                  </a:lnTo>
                  <a:lnTo>
                    <a:pt x="149" y="761"/>
                  </a:lnTo>
                  <a:lnTo>
                    <a:pt x="187" y="666"/>
                  </a:lnTo>
                  <a:lnTo>
                    <a:pt x="258" y="532"/>
                  </a:lnTo>
                  <a:lnTo>
                    <a:pt x="352" y="408"/>
                  </a:lnTo>
                  <a:lnTo>
                    <a:pt x="454" y="282"/>
                  </a:lnTo>
                  <a:lnTo>
                    <a:pt x="571" y="172"/>
                  </a:lnTo>
                  <a:lnTo>
                    <a:pt x="673" y="86"/>
                  </a:lnTo>
                  <a:lnTo>
                    <a:pt x="784" y="7"/>
                  </a:lnTo>
                  <a:lnTo>
                    <a:pt x="877" y="0"/>
                  </a:lnTo>
                  <a:lnTo>
                    <a:pt x="971" y="0"/>
                  </a:lnTo>
                  <a:lnTo>
                    <a:pt x="1058" y="7"/>
                  </a:lnTo>
                  <a:lnTo>
                    <a:pt x="1144" y="31"/>
                  </a:lnTo>
                  <a:lnTo>
                    <a:pt x="1317" y="78"/>
                  </a:lnTo>
                  <a:lnTo>
                    <a:pt x="1481" y="14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038" name="Freeform 6"/>
            <p:cNvSpPr>
              <a:spLocks/>
            </p:cNvSpPr>
            <p:nvPr/>
          </p:nvSpPr>
          <p:spPr bwMode="auto">
            <a:xfrm>
              <a:off x="1617" y="944"/>
              <a:ext cx="1584" cy="815"/>
            </a:xfrm>
            <a:custGeom>
              <a:avLst/>
              <a:gdLst>
                <a:gd name="T0" fmla="*/ 1388 w 1584"/>
                <a:gd name="T1" fmla="*/ 171 h 815"/>
                <a:gd name="T2" fmla="*/ 1576 w 1584"/>
                <a:gd name="T3" fmla="*/ 297 h 815"/>
                <a:gd name="T4" fmla="*/ 1333 w 1584"/>
                <a:gd name="T5" fmla="*/ 351 h 815"/>
                <a:gd name="T6" fmla="*/ 1097 w 1584"/>
                <a:gd name="T7" fmla="*/ 218 h 815"/>
                <a:gd name="T8" fmla="*/ 1097 w 1584"/>
                <a:gd name="T9" fmla="*/ 226 h 815"/>
                <a:gd name="T10" fmla="*/ 1153 w 1584"/>
                <a:gd name="T11" fmla="*/ 273 h 815"/>
                <a:gd name="T12" fmla="*/ 1286 w 1584"/>
                <a:gd name="T13" fmla="*/ 367 h 815"/>
                <a:gd name="T14" fmla="*/ 1168 w 1584"/>
                <a:gd name="T15" fmla="*/ 391 h 815"/>
                <a:gd name="T16" fmla="*/ 1012 w 1584"/>
                <a:gd name="T17" fmla="*/ 226 h 815"/>
                <a:gd name="T18" fmla="*/ 1075 w 1584"/>
                <a:gd name="T19" fmla="*/ 304 h 815"/>
                <a:gd name="T20" fmla="*/ 972 w 1584"/>
                <a:gd name="T21" fmla="*/ 446 h 815"/>
                <a:gd name="T22" fmla="*/ 768 w 1584"/>
                <a:gd name="T23" fmla="*/ 446 h 815"/>
                <a:gd name="T24" fmla="*/ 737 w 1584"/>
                <a:gd name="T25" fmla="*/ 406 h 815"/>
                <a:gd name="T26" fmla="*/ 768 w 1584"/>
                <a:gd name="T27" fmla="*/ 508 h 815"/>
                <a:gd name="T28" fmla="*/ 761 w 1584"/>
                <a:gd name="T29" fmla="*/ 501 h 815"/>
                <a:gd name="T30" fmla="*/ 697 w 1584"/>
                <a:gd name="T31" fmla="*/ 328 h 815"/>
                <a:gd name="T32" fmla="*/ 753 w 1584"/>
                <a:gd name="T33" fmla="*/ 517 h 815"/>
                <a:gd name="T34" fmla="*/ 392 w 1584"/>
                <a:gd name="T35" fmla="*/ 642 h 815"/>
                <a:gd name="T36" fmla="*/ 384 w 1584"/>
                <a:gd name="T37" fmla="*/ 484 h 815"/>
                <a:gd name="T38" fmla="*/ 392 w 1584"/>
                <a:gd name="T39" fmla="*/ 406 h 815"/>
                <a:gd name="T40" fmla="*/ 353 w 1584"/>
                <a:gd name="T41" fmla="*/ 533 h 815"/>
                <a:gd name="T42" fmla="*/ 346 w 1584"/>
                <a:gd name="T43" fmla="*/ 666 h 815"/>
                <a:gd name="T44" fmla="*/ 196 w 1584"/>
                <a:gd name="T45" fmla="*/ 728 h 815"/>
                <a:gd name="T46" fmla="*/ 212 w 1584"/>
                <a:gd name="T47" fmla="*/ 602 h 815"/>
                <a:gd name="T48" fmla="*/ 251 w 1584"/>
                <a:gd name="T49" fmla="*/ 469 h 815"/>
                <a:gd name="T50" fmla="*/ 173 w 1584"/>
                <a:gd name="T51" fmla="*/ 744 h 815"/>
                <a:gd name="T52" fmla="*/ 149 w 1584"/>
                <a:gd name="T53" fmla="*/ 697 h 815"/>
                <a:gd name="T54" fmla="*/ 173 w 1584"/>
                <a:gd name="T55" fmla="*/ 626 h 815"/>
                <a:gd name="T56" fmla="*/ 142 w 1584"/>
                <a:gd name="T57" fmla="*/ 666 h 815"/>
                <a:gd name="T58" fmla="*/ 118 w 1584"/>
                <a:gd name="T59" fmla="*/ 759 h 815"/>
                <a:gd name="T60" fmla="*/ 62 w 1584"/>
                <a:gd name="T61" fmla="*/ 783 h 815"/>
                <a:gd name="T62" fmla="*/ 0 w 1584"/>
                <a:gd name="T63" fmla="*/ 815 h 815"/>
                <a:gd name="T64" fmla="*/ 157 w 1584"/>
                <a:gd name="T65" fmla="*/ 469 h 815"/>
                <a:gd name="T66" fmla="*/ 329 w 1584"/>
                <a:gd name="T67" fmla="*/ 266 h 815"/>
                <a:gd name="T68" fmla="*/ 564 w 1584"/>
                <a:gd name="T69" fmla="*/ 54 h 815"/>
                <a:gd name="T70" fmla="*/ 666 w 1584"/>
                <a:gd name="T71" fmla="*/ 7 h 815"/>
                <a:gd name="T72" fmla="*/ 846 w 1584"/>
                <a:gd name="T73" fmla="*/ 0 h 815"/>
                <a:gd name="T74" fmla="*/ 1184 w 1584"/>
                <a:gd name="T75" fmla="*/ 85 h 815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1584"/>
                <a:gd name="T115" fmla="*/ 0 h 815"/>
                <a:gd name="T116" fmla="*/ 1584 w 1584"/>
                <a:gd name="T117" fmla="*/ 815 h 815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1584" h="815">
                  <a:moveTo>
                    <a:pt x="1184" y="85"/>
                  </a:moveTo>
                  <a:lnTo>
                    <a:pt x="1388" y="171"/>
                  </a:lnTo>
                  <a:lnTo>
                    <a:pt x="1482" y="226"/>
                  </a:lnTo>
                  <a:lnTo>
                    <a:pt x="1576" y="297"/>
                  </a:lnTo>
                  <a:lnTo>
                    <a:pt x="1584" y="320"/>
                  </a:lnTo>
                  <a:lnTo>
                    <a:pt x="1333" y="351"/>
                  </a:lnTo>
                  <a:lnTo>
                    <a:pt x="1215" y="282"/>
                  </a:lnTo>
                  <a:lnTo>
                    <a:pt x="1097" y="218"/>
                  </a:lnTo>
                  <a:lnTo>
                    <a:pt x="1090" y="226"/>
                  </a:lnTo>
                  <a:lnTo>
                    <a:pt x="1097" y="226"/>
                  </a:lnTo>
                  <a:lnTo>
                    <a:pt x="1153" y="266"/>
                  </a:lnTo>
                  <a:lnTo>
                    <a:pt x="1153" y="273"/>
                  </a:lnTo>
                  <a:lnTo>
                    <a:pt x="1223" y="313"/>
                  </a:lnTo>
                  <a:lnTo>
                    <a:pt x="1286" y="367"/>
                  </a:lnTo>
                  <a:lnTo>
                    <a:pt x="1263" y="367"/>
                  </a:lnTo>
                  <a:lnTo>
                    <a:pt x="1168" y="391"/>
                  </a:lnTo>
                  <a:lnTo>
                    <a:pt x="1090" y="304"/>
                  </a:lnTo>
                  <a:lnTo>
                    <a:pt x="1012" y="226"/>
                  </a:lnTo>
                  <a:lnTo>
                    <a:pt x="996" y="226"/>
                  </a:lnTo>
                  <a:lnTo>
                    <a:pt x="1075" y="304"/>
                  </a:lnTo>
                  <a:lnTo>
                    <a:pt x="1145" y="391"/>
                  </a:lnTo>
                  <a:lnTo>
                    <a:pt x="972" y="446"/>
                  </a:lnTo>
                  <a:lnTo>
                    <a:pt x="800" y="501"/>
                  </a:lnTo>
                  <a:lnTo>
                    <a:pt x="768" y="446"/>
                  </a:lnTo>
                  <a:lnTo>
                    <a:pt x="746" y="399"/>
                  </a:lnTo>
                  <a:lnTo>
                    <a:pt x="737" y="406"/>
                  </a:lnTo>
                  <a:lnTo>
                    <a:pt x="784" y="501"/>
                  </a:lnTo>
                  <a:lnTo>
                    <a:pt x="768" y="508"/>
                  </a:lnTo>
                  <a:lnTo>
                    <a:pt x="761" y="508"/>
                  </a:lnTo>
                  <a:lnTo>
                    <a:pt x="761" y="501"/>
                  </a:lnTo>
                  <a:lnTo>
                    <a:pt x="706" y="328"/>
                  </a:lnTo>
                  <a:lnTo>
                    <a:pt x="697" y="328"/>
                  </a:lnTo>
                  <a:lnTo>
                    <a:pt x="706" y="367"/>
                  </a:lnTo>
                  <a:lnTo>
                    <a:pt x="753" y="517"/>
                  </a:lnTo>
                  <a:lnTo>
                    <a:pt x="573" y="571"/>
                  </a:lnTo>
                  <a:lnTo>
                    <a:pt x="392" y="642"/>
                  </a:lnTo>
                  <a:lnTo>
                    <a:pt x="384" y="564"/>
                  </a:lnTo>
                  <a:lnTo>
                    <a:pt x="384" y="484"/>
                  </a:lnTo>
                  <a:lnTo>
                    <a:pt x="400" y="415"/>
                  </a:lnTo>
                  <a:lnTo>
                    <a:pt x="392" y="406"/>
                  </a:lnTo>
                  <a:lnTo>
                    <a:pt x="368" y="469"/>
                  </a:lnTo>
                  <a:lnTo>
                    <a:pt x="353" y="533"/>
                  </a:lnTo>
                  <a:lnTo>
                    <a:pt x="346" y="595"/>
                  </a:lnTo>
                  <a:lnTo>
                    <a:pt x="346" y="666"/>
                  </a:lnTo>
                  <a:lnTo>
                    <a:pt x="266" y="697"/>
                  </a:lnTo>
                  <a:lnTo>
                    <a:pt x="196" y="728"/>
                  </a:lnTo>
                  <a:lnTo>
                    <a:pt x="196" y="666"/>
                  </a:lnTo>
                  <a:lnTo>
                    <a:pt x="212" y="602"/>
                  </a:lnTo>
                  <a:lnTo>
                    <a:pt x="259" y="477"/>
                  </a:lnTo>
                  <a:lnTo>
                    <a:pt x="251" y="469"/>
                  </a:lnTo>
                  <a:lnTo>
                    <a:pt x="196" y="602"/>
                  </a:lnTo>
                  <a:lnTo>
                    <a:pt x="173" y="744"/>
                  </a:lnTo>
                  <a:lnTo>
                    <a:pt x="133" y="759"/>
                  </a:lnTo>
                  <a:lnTo>
                    <a:pt x="149" y="697"/>
                  </a:lnTo>
                  <a:lnTo>
                    <a:pt x="164" y="635"/>
                  </a:lnTo>
                  <a:lnTo>
                    <a:pt x="173" y="626"/>
                  </a:lnTo>
                  <a:lnTo>
                    <a:pt x="164" y="611"/>
                  </a:lnTo>
                  <a:lnTo>
                    <a:pt x="142" y="666"/>
                  </a:lnTo>
                  <a:lnTo>
                    <a:pt x="126" y="728"/>
                  </a:lnTo>
                  <a:lnTo>
                    <a:pt x="118" y="759"/>
                  </a:lnTo>
                  <a:lnTo>
                    <a:pt x="95" y="775"/>
                  </a:lnTo>
                  <a:lnTo>
                    <a:pt x="62" y="783"/>
                  </a:lnTo>
                  <a:lnTo>
                    <a:pt x="31" y="799"/>
                  </a:lnTo>
                  <a:lnTo>
                    <a:pt x="0" y="815"/>
                  </a:lnTo>
                  <a:lnTo>
                    <a:pt x="62" y="635"/>
                  </a:lnTo>
                  <a:lnTo>
                    <a:pt x="157" y="469"/>
                  </a:lnTo>
                  <a:lnTo>
                    <a:pt x="235" y="367"/>
                  </a:lnTo>
                  <a:lnTo>
                    <a:pt x="329" y="266"/>
                  </a:lnTo>
                  <a:lnTo>
                    <a:pt x="517" y="85"/>
                  </a:lnTo>
                  <a:lnTo>
                    <a:pt x="564" y="54"/>
                  </a:lnTo>
                  <a:lnTo>
                    <a:pt x="612" y="22"/>
                  </a:lnTo>
                  <a:lnTo>
                    <a:pt x="666" y="7"/>
                  </a:lnTo>
                  <a:lnTo>
                    <a:pt x="730" y="0"/>
                  </a:lnTo>
                  <a:lnTo>
                    <a:pt x="846" y="0"/>
                  </a:lnTo>
                  <a:lnTo>
                    <a:pt x="957" y="22"/>
                  </a:lnTo>
                  <a:lnTo>
                    <a:pt x="1184" y="85"/>
                  </a:lnTo>
                  <a:close/>
                </a:path>
              </a:pathLst>
            </a:custGeom>
            <a:solidFill>
              <a:srgbClr val="B7780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039" name="Freeform 7"/>
            <p:cNvSpPr>
              <a:spLocks/>
            </p:cNvSpPr>
            <p:nvPr/>
          </p:nvSpPr>
          <p:spPr bwMode="auto">
            <a:xfrm>
              <a:off x="2809" y="1226"/>
              <a:ext cx="118" cy="78"/>
            </a:xfrm>
            <a:custGeom>
              <a:avLst/>
              <a:gdLst>
                <a:gd name="T0" fmla="*/ 118 w 118"/>
                <a:gd name="T1" fmla="*/ 78 h 78"/>
                <a:gd name="T2" fmla="*/ 102 w 118"/>
                <a:gd name="T3" fmla="*/ 69 h 78"/>
                <a:gd name="T4" fmla="*/ 0 w 118"/>
                <a:gd name="T5" fmla="*/ 0 h 78"/>
                <a:gd name="T6" fmla="*/ 63 w 118"/>
                <a:gd name="T7" fmla="*/ 38 h 78"/>
                <a:gd name="T8" fmla="*/ 118 w 118"/>
                <a:gd name="T9" fmla="*/ 78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8"/>
                <a:gd name="T16" fmla="*/ 0 h 78"/>
                <a:gd name="T17" fmla="*/ 118 w 118"/>
                <a:gd name="T18" fmla="*/ 78 h 7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8" h="78">
                  <a:moveTo>
                    <a:pt x="118" y="78"/>
                  </a:moveTo>
                  <a:lnTo>
                    <a:pt x="102" y="69"/>
                  </a:lnTo>
                  <a:lnTo>
                    <a:pt x="0" y="0"/>
                  </a:lnTo>
                  <a:lnTo>
                    <a:pt x="63" y="38"/>
                  </a:lnTo>
                  <a:lnTo>
                    <a:pt x="118" y="78"/>
                  </a:lnTo>
                  <a:close/>
                </a:path>
              </a:pathLst>
            </a:custGeom>
            <a:solidFill>
              <a:srgbClr val="B7780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040" name="Freeform 8"/>
            <p:cNvSpPr>
              <a:spLocks/>
            </p:cNvSpPr>
            <p:nvPr/>
          </p:nvSpPr>
          <p:spPr bwMode="auto">
            <a:xfrm>
              <a:off x="3303" y="1281"/>
              <a:ext cx="517" cy="548"/>
            </a:xfrm>
            <a:custGeom>
              <a:avLst/>
              <a:gdLst>
                <a:gd name="T0" fmla="*/ 337 w 517"/>
                <a:gd name="T1" fmla="*/ 109 h 548"/>
                <a:gd name="T2" fmla="*/ 353 w 517"/>
                <a:gd name="T3" fmla="*/ 187 h 548"/>
                <a:gd name="T4" fmla="*/ 353 w 517"/>
                <a:gd name="T5" fmla="*/ 234 h 548"/>
                <a:gd name="T6" fmla="*/ 337 w 517"/>
                <a:gd name="T7" fmla="*/ 274 h 548"/>
                <a:gd name="T8" fmla="*/ 353 w 517"/>
                <a:gd name="T9" fmla="*/ 274 h 548"/>
                <a:gd name="T10" fmla="*/ 392 w 517"/>
                <a:gd name="T11" fmla="*/ 274 h 548"/>
                <a:gd name="T12" fmla="*/ 462 w 517"/>
                <a:gd name="T13" fmla="*/ 289 h 548"/>
                <a:gd name="T14" fmla="*/ 517 w 517"/>
                <a:gd name="T15" fmla="*/ 320 h 548"/>
                <a:gd name="T16" fmla="*/ 510 w 517"/>
                <a:gd name="T17" fmla="*/ 352 h 548"/>
                <a:gd name="T18" fmla="*/ 502 w 517"/>
                <a:gd name="T19" fmla="*/ 383 h 548"/>
                <a:gd name="T20" fmla="*/ 486 w 517"/>
                <a:gd name="T21" fmla="*/ 407 h 548"/>
                <a:gd name="T22" fmla="*/ 470 w 517"/>
                <a:gd name="T23" fmla="*/ 415 h 548"/>
                <a:gd name="T24" fmla="*/ 486 w 517"/>
                <a:gd name="T25" fmla="*/ 438 h 548"/>
                <a:gd name="T26" fmla="*/ 494 w 517"/>
                <a:gd name="T27" fmla="*/ 446 h 548"/>
                <a:gd name="T28" fmla="*/ 486 w 517"/>
                <a:gd name="T29" fmla="*/ 462 h 548"/>
                <a:gd name="T30" fmla="*/ 462 w 517"/>
                <a:gd name="T31" fmla="*/ 500 h 548"/>
                <a:gd name="T32" fmla="*/ 431 w 517"/>
                <a:gd name="T33" fmla="*/ 533 h 548"/>
                <a:gd name="T34" fmla="*/ 322 w 517"/>
                <a:gd name="T35" fmla="*/ 533 h 548"/>
                <a:gd name="T36" fmla="*/ 219 w 517"/>
                <a:gd name="T37" fmla="*/ 548 h 548"/>
                <a:gd name="T38" fmla="*/ 195 w 517"/>
                <a:gd name="T39" fmla="*/ 540 h 548"/>
                <a:gd name="T40" fmla="*/ 188 w 517"/>
                <a:gd name="T41" fmla="*/ 524 h 548"/>
                <a:gd name="T42" fmla="*/ 157 w 517"/>
                <a:gd name="T43" fmla="*/ 485 h 548"/>
                <a:gd name="T44" fmla="*/ 149 w 517"/>
                <a:gd name="T45" fmla="*/ 478 h 548"/>
                <a:gd name="T46" fmla="*/ 141 w 517"/>
                <a:gd name="T47" fmla="*/ 485 h 548"/>
                <a:gd name="T48" fmla="*/ 126 w 517"/>
                <a:gd name="T49" fmla="*/ 493 h 548"/>
                <a:gd name="T50" fmla="*/ 110 w 517"/>
                <a:gd name="T51" fmla="*/ 485 h 548"/>
                <a:gd name="T52" fmla="*/ 95 w 517"/>
                <a:gd name="T53" fmla="*/ 469 h 548"/>
                <a:gd name="T54" fmla="*/ 71 w 517"/>
                <a:gd name="T55" fmla="*/ 469 h 548"/>
                <a:gd name="T56" fmla="*/ 95 w 517"/>
                <a:gd name="T57" fmla="*/ 415 h 548"/>
                <a:gd name="T58" fmla="*/ 126 w 517"/>
                <a:gd name="T59" fmla="*/ 360 h 548"/>
                <a:gd name="T60" fmla="*/ 141 w 517"/>
                <a:gd name="T61" fmla="*/ 360 h 548"/>
                <a:gd name="T62" fmla="*/ 149 w 517"/>
                <a:gd name="T63" fmla="*/ 360 h 548"/>
                <a:gd name="T64" fmla="*/ 157 w 517"/>
                <a:gd name="T65" fmla="*/ 352 h 548"/>
                <a:gd name="T66" fmla="*/ 117 w 517"/>
                <a:gd name="T67" fmla="*/ 336 h 548"/>
                <a:gd name="T68" fmla="*/ 79 w 517"/>
                <a:gd name="T69" fmla="*/ 329 h 548"/>
                <a:gd name="T70" fmla="*/ 47 w 517"/>
                <a:gd name="T71" fmla="*/ 305 h 548"/>
                <a:gd name="T72" fmla="*/ 15 w 517"/>
                <a:gd name="T73" fmla="*/ 274 h 548"/>
                <a:gd name="T74" fmla="*/ 0 w 517"/>
                <a:gd name="T75" fmla="*/ 234 h 548"/>
                <a:gd name="T76" fmla="*/ 0 w 517"/>
                <a:gd name="T77" fmla="*/ 180 h 548"/>
                <a:gd name="T78" fmla="*/ 15 w 517"/>
                <a:gd name="T79" fmla="*/ 116 h 548"/>
                <a:gd name="T80" fmla="*/ 39 w 517"/>
                <a:gd name="T81" fmla="*/ 69 h 548"/>
                <a:gd name="T82" fmla="*/ 86 w 517"/>
                <a:gd name="T83" fmla="*/ 30 h 548"/>
                <a:gd name="T84" fmla="*/ 133 w 517"/>
                <a:gd name="T85" fmla="*/ 7 h 548"/>
                <a:gd name="T86" fmla="*/ 180 w 517"/>
                <a:gd name="T87" fmla="*/ 0 h 548"/>
                <a:gd name="T88" fmla="*/ 228 w 517"/>
                <a:gd name="T89" fmla="*/ 7 h 548"/>
                <a:gd name="T90" fmla="*/ 266 w 517"/>
                <a:gd name="T91" fmla="*/ 30 h 548"/>
                <a:gd name="T92" fmla="*/ 306 w 517"/>
                <a:gd name="T93" fmla="*/ 62 h 548"/>
                <a:gd name="T94" fmla="*/ 337 w 517"/>
                <a:gd name="T95" fmla="*/ 109 h 548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517"/>
                <a:gd name="T145" fmla="*/ 0 h 548"/>
                <a:gd name="T146" fmla="*/ 517 w 517"/>
                <a:gd name="T147" fmla="*/ 548 h 548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517" h="548">
                  <a:moveTo>
                    <a:pt x="337" y="109"/>
                  </a:moveTo>
                  <a:lnTo>
                    <a:pt x="353" y="187"/>
                  </a:lnTo>
                  <a:lnTo>
                    <a:pt x="353" y="234"/>
                  </a:lnTo>
                  <a:lnTo>
                    <a:pt x="337" y="274"/>
                  </a:lnTo>
                  <a:lnTo>
                    <a:pt x="353" y="274"/>
                  </a:lnTo>
                  <a:lnTo>
                    <a:pt x="392" y="274"/>
                  </a:lnTo>
                  <a:lnTo>
                    <a:pt x="462" y="289"/>
                  </a:lnTo>
                  <a:lnTo>
                    <a:pt x="517" y="320"/>
                  </a:lnTo>
                  <a:lnTo>
                    <a:pt x="510" y="352"/>
                  </a:lnTo>
                  <a:lnTo>
                    <a:pt x="502" y="383"/>
                  </a:lnTo>
                  <a:lnTo>
                    <a:pt x="486" y="407"/>
                  </a:lnTo>
                  <a:lnTo>
                    <a:pt x="470" y="415"/>
                  </a:lnTo>
                  <a:lnTo>
                    <a:pt x="486" y="438"/>
                  </a:lnTo>
                  <a:lnTo>
                    <a:pt x="494" y="446"/>
                  </a:lnTo>
                  <a:lnTo>
                    <a:pt x="486" y="462"/>
                  </a:lnTo>
                  <a:lnTo>
                    <a:pt x="462" y="500"/>
                  </a:lnTo>
                  <a:lnTo>
                    <a:pt x="431" y="533"/>
                  </a:lnTo>
                  <a:lnTo>
                    <a:pt x="322" y="533"/>
                  </a:lnTo>
                  <a:lnTo>
                    <a:pt x="219" y="548"/>
                  </a:lnTo>
                  <a:lnTo>
                    <a:pt x="195" y="540"/>
                  </a:lnTo>
                  <a:lnTo>
                    <a:pt x="188" y="524"/>
                  </a:lnTo>
                  <a:lnTo>
                    <a:pt x="157" y="485"/>
                  </a:lnTo>
                  <a:lnTo>
                    <a:pt x="149" y="478"/>
                  </a:lnTo>
                  <a:lnTo>
                    <a:pt x="141" y="485"/>
                  </a:lnTo>
                  <a:lnTo>
                    <a:pt x="126" y="493"/>
                  </a:lnTo>
                  <a:lnTo>
                    <a:pt x="110" y="485"/>
                  </a:lnTo>
                  <a:lnTo>
                    <a:pt x="95" y="469"/>
                  </a:lnTo>
                  <a:lnTo>
                    <a:pt x="71" y="469"/>
                  </a:lnTo>
                  <a:lnTo>
                    <a:pt x="95" y="415"/>
                  </a:lnTo>
                  <a:lnTo>
                    <a:pt x="126" y="360"/>
                  </a:lnTo>
                  <a:lnTo>
                    <a:pt x="141" y="360"/>
                  </a:lnTo>
                  <a:lnTo>
                    <a:pt x="149" y="360"/>
                  </a:lnTo>
                  <a:lnTo>
                    <a:pt x="157" y="352"/>
                  </a:lnTo>
                  <a:lnTo>
                    <a:pt x="117" y="336"/>
                  </a:lnTo>
                  <a:lnTo>
                    <a:pt x="79" y="329"/>
                  </a:lnTo>
                  <a:lnTo>
                    <a:pt x="47" y="305"/>
                  </a:lnTo>
                  <a:lnTo>
                    <a:pt x="15" y="274"/>
                  </a:lnTo>
                  <a:lnTo>
                    <a:pt x="0" y="234"/>
                  </a:lnTo>
                  <a:lnTo>
                    <a:pt x="0" y="180"/>
                  </a:lnTo>
                  <a:lnTo>
                    <a:pt x="15" y="116"/>
                  </a:lnTo>
                  <a:lnTo>
                    <a:pt x="39" y="69"/>
                  </a:lnTo>
                  <a:lnTo>
                    <a:pt x="86" y="30"/>
                  </a:lnTo>
                  <a:lnTo>
                    <a:pt x="133" y="7"/>
                  </a:lnTo>
                  <a:lnTo>
                    <a:pt x="180" y="0"/>
                  </a:lnTo>
                  <a:lnTo>
                    <a:pt x="228" y="7"/>
                  </a:lnTo>
                  <a:lnTo>
                    <a:pt x="266" y="30"/>
                  </a:lnTo>
                  <a:lnTo>
                    <a:pt x="306" y="62"/>
                  </a:lnTo>
                  <a:lnTo>
                    <a:pt x="337" y="109"/>
                  </a:lnTo>
                  <a:close/>
                </a:path>
              </a:pathLst>
            </a:custGeom>
            <a:solidFill>
              <a:srgbClr val="C1544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041" name="Freeform 9"/>
            <p:cNvSpPr>
              <a:spLocks/>
            </p:cNvSpPr>
            <p:nvPr/>
          </p:nvSpPr>
          <p:spPr bwMode="auto">
            <a:xfrm>
              <a:off x="3546" y="1343"/>
              <a:ext cx="23" cy="31"/>
            </a:xfrm>
            <a:custGeom>
              <a:avLst/>
              <a:gdLst>
                <a:gd name="T0" fmla="*/ 23 w 23"/>
                <a:gd name="T1" fmla="*/ 16 h 31"/>
                <a:gd name="T2" fmla="*/ 23 w 23"/>
                <a:gd name="T3" fmla="*/ 23 h 31"/>
                <a:gd name="T4" fmla="*/ 16 w 23"/>
                <a:gd name="T5" fmla="*/ 31 h 31"/>
                <a:gd name="T6" fmla="*/ 0 w 23"/>
                <a:gd name="T7" fmla="*/ 31 h 31"/>
                <a:gd name="T8" fmla="*/ 0 w 23"/>
                <a:gd name="T9" fmla="*/ 23 h 31"/>
                <a:gd name="T10" fmla="*/ 0 w 23"/>
                <a:gd name="T11" fmla="*/ 7 h 31"/>
                <a:gd name="T12" fmla="*/ 8 w 23"/>
                <a:gd name="T13" fmla="*/ 0 h 31"/>
                <a:gd name="T14" fmla="*/ 16 w 23"/>
                <a:gd name="T15" fmla="*/ 7 h 31"/>
                <a:gd name="T16" fmla="*/ 23 w 23"/>
                <a:gd name="T17" fmla="*/ 16 h 3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3"/>
                <a:gd name="T28" fmla="*/ 0 h 31"/>
                <a:gd name="T29" fmla="*/ 23 w 23"/>
                <a:gd name="T30" fmla="*/ 31 h 3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3" h="31">
                  <a:moveTo>
                    <a:pt x="23" y="16"/>
                  </a:moveTo>
                  <a:lnTo>
                    <a:pt x="23" y="23"/>
                  </a:lnTo>
                  <a:lnTo>
                    <a:pt x="16" y="31"/>
                  </a:lnTo>
                  <a:lnTo>
                    <a:pt x="0" y="31"/>
                  </a:lnTo>
                  <a:lnTo>
                    <a:pt x="0" y="23"/>
                  </a:lnTo>
                  <a:lnTo>
                    <a:pt x="0" y="7"/>
                  </a:lnTo>
                  <a:lnTo>
                    <a:pt x="8" y="0"/>
                  </a:lnTo>
                  <a:lnTo>
                    <a:pt x="16" y="7"/>
                  </a:lnTo>
                  <a:lnTo>
                    <a:pt x="23" y="1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042" name="Freeform 10"/>
            <p:cNvSpPr>
              <a:spLocks/>
            </p:cNvSpPr>
            <p:nvPr/>
          </p:nvSpPr>
          <p:spPr bwMode="auto">
            <a:xfrm>
              <a:off x="2747" y="1350"/>
              <a:ext cx="282" cy="589"/>
            </a:xfrm>
            <a:custGeom>
              <a:avLst/>
              <a:gdLst>
                <a:gd name="T0" fmla="*/ 156 w 282"/>
                <a:gd name="T1" fmla="*/ 127 h 589"/>
                <a:gd name="T2" fmla="*/ 227 w 282"/>
                <a:gd name="T3" fmla="*/ 229 h 589"/>
                <a:gd name="T4" fmla="*/ 282 w 282"/>
                <a:gd name="T5" fmla="*/ 338 h 589"/>
                <a:gd name="T6" fmla="*/ 266 w 282"/>
                <a:gd name="T7" fmla="*/ 409 h 589"/>
                <a:gd name="T8" fmla="*/ 218 w 282"/>
                <a:gd name="T9" fmla="*/ 464 h 589"/>
                <a:gd name="T10" fmla="*/ 171 w 282"/>
                <a:gd name="T11" fmla="*/ 518 h 589"/>
                <a:gd name="T12" fmla="*/ 117 w 282"/>
                <a:gd name="T13" fmla="*/ 565 h 589"/>
                <a:gd name="T14" fmla="*/ 47 w 282"/>
                <a:gd name="T15" fmla="*/ 589 h 589"/>
                <a:gd name="T16" fmla="*/ 85 w 282"/>
                <a:gd name="T17" fmla="*/ 565 h 589"/>
                <a:gd name="T18" fmla="*/ 109 w 282"/>
                <a:gd name="T19" fmla="*/ 533 h 589"/>
                <a:gd name="T20" fmla="*/ 149 w 282"/>
                <a:gd name="T21" fmla="*/ 455 h 589"/>
                <a:gd name="T22" fmla="*/ 164 w 282"/>
                <a:gd name="T23" fmla="*/ 369 h 589"/>
                <a:gd name="T24" fmla="*/ 149 w 282"/>
                <a:gd name="T25" fmla="*/ 275 h 589"/>
                <a:gd name="T26" fmla="*/ 93 w 282"/>
                <a:gd name="T27" fmla="*/ 134 h 589"/>
                <a:gd name="T28" fmla="*/ 47 w 282"/>
                <a:gd name="T29" fmla="*/ 71 h 589"/>
                <a:gd name="T30" fmla="*/ 0 w 282"/>
                <a:gd name="T31" fmla="*/ 9 h 589"/>
                <a:gd name="T32" fmla="*/ 31 w 282"/>
                <a:gd name="T33" fmla="*/ 0 h 589"/>
                <a:gd name="T34" fmla="*/ 47 w 282"/>
                <a:gd name="T35" fmla="*/ 0 h 589"/>
                <a:gd name="T36" fmla="*/ 62 w 282"/>
                <a:gd name="T37" fmla="*/ 9 h 589"/>
                <a:gd name="T38" fmla="*/ 109 w 282"/>
                <a:gd name="T39" fmla="*/ 63 h 589"/>
                <a:gd name="T40" fmla="*/ 156 w 282"/>
                <a:gd name="T41" fmla="*/ 127 h 58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82"/>
                <a:gd name="T64" fmla="*/ 0 h 589"/>
                <a:gd name="T65" fmla="*/ 282 w 282"/>
                <a:gd name="T66" fmla="*/ 589 h 58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82" h="589">
                  <a:moveTo>
                    <a:pt x="156" y="127"/>
                  </a:moveTo>
                  <a:lnTo>
                    <a:pt x="227" y="229"/>
                  </a:lnTo>
                  <a:lnTo>
                    <a:pt x="282" y="338"/>
                  </a:lnTo>
                  <a:lnTo>
                    <a:pt x="266" y="409"/>
                  </a:lnTo>
                  <a:lnTo>
                    <a:pt x="218" y="464"/>
                  </a:lnTo>
                  <a:lnTo>
                    <a:pt x="171" y="518"/>
                  </a:lnTo>
                  <a:lnTo>
                    <a:pt x="117" y="565"/>
                  </a:lnTo>
                  <a:lnTo>
                    <a:pt x="47" y="589"/>
                  </a:lnTo>
                  <a:lnTo>
                    <a:pt x="85" y="565"/>
                  </a:lnTo>
                  <a:lnTo>
                    <a:pt x="109" y="533"/>
                  </a:lnTo>
                  <a:lnTo>
                    <a:pt x="149" y="455"/>
                  </a:lnTo>
                  <a:lnTo>
                    <a:pt x="164" y="369"/>
                  </a:lnTo>
                  <a:lnTo>
                    <a:pt x="149" y="275"/>
                  </a:lnTo>
                  <a:lnTo>
                    <a:pt x="93" y="134"/>
                  </a:lnTo>
                  <a:lnTo>
                    <a:pt x="47" y="71"/>
                  </a:lnTo>
                  <a:lnTo>
                    <a:pt x="0" y="9"/>
                  </a:lnTo>
                  <a:lnTo>
                    <a:pt x="31" y="0"/>
                  </a:lnTo>
                  <a:lnTo>
                    <a:pt x="47" y="0"/>
                  </a:lnTo>
                  <a:lnTo>
                    <a:pt x="62" y="9"/>
                  </a:lnTo>
                  <a:lnTo>
                    <a:pt x="109" y="63"/>
                  </a:lnTo>
                  <a:lnTo>
                    <a:pt x="156" y="127"/>
                  </a:lnTo>
                  <a:close/>
                </a:path>
              </a:pathLst>
            </a:custGeom>
            <a:solidFill>
              <a:srgbClr val="FF406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043" name="Freeform 11"/>
            <p:cNvSpPr>
              <a:spLocks/>
            </p:cNvSpPr>
            <p:nvPr/>
          </p:nvSpPr>
          <p:spPr bwMode="auto">
            <a:xfrm>
              <a:off x="2229" y="1366"/>
              <a:ext cx="658" cy="651"/>
            </a:xfrm>
            <a:custGeom>
              <a:avLst/>
              <a:gdLst>
                <a:gd name="T0" fmla="*/ 549 w 658"/>
                <a:gd name="T1" fmla="*/ 47 h 651"/>
                <a:gd name="T2" fmla="*/ 596 w 658"/>
                <a:gd name="T3" fmla="*/ 133 h 651"/>
                <a:gd name="T4" fmla="*/ 635 w 658"/>
                <a:gd name="T5" fmla="*/ 220 h 651"/>
                <a:gd name="T6" fmla="*/ 658 w 658"/>
                <a:gd name="T7" fmla="*/ 315 h 651"/>
                <a:gd name="T8" fmla="*/ 658 w 658"/>
                <a:gd name="T9" fmla="*/ 361 h 651"/>
                <a:gd name="T10" fmla="*/ 651 w 658"/>
                <a:gd name="T11" fmla="*/ 408 h 651"/>
                <a:gd name="T12" fmla="*/ 643 w 658"/>
                <a:gd name="T13" fmla="*/ 455 h 651"/>
                <a:gd name="T14" fmla="*/ 627 w 658"/>
                <a:gd name="T15" fmla="*/ 495 h 651"/>
                <a:gd name="T16" fmla="*/ 596 w 658"/>
                <a:gd name="T17" fmla="*/ 526 h 651"/>
                <a:gd name="T18" fmla="*/ 556 w 658"/>
                <a:gd name="T19" fmla="*/ 557 h 651"/>
                <a:gd name="T20" fmla="*/ 509 w 658"/>
                <a:gd name="T21" fmla="*/ 573 h 651"/>
                <a:gd name="T22" fmla="*/ 454 w 658"/>
                <a:gd name="T23" fmla="*/ 597 h 651"/>
                <a:gd name="T24" fmla="*/ 423 w 658"/>
                <a:gd name="T25" fmla="*/ 588 h 651"/>
                <a:gd name="T26" fmla="*/ 392 w 658"/>
                <a:gd name="T27" fmla="*/ 581 h 651"/>
                <a:gd name="T28" fmla="*/ 360 w 658"/>
                <a:gd name="T29" fmla="*/ 588 h 651"/>
                <a:gd name="T30" fmla="*/ 329 w 658"/>
                <a:gd name="T31" fmla="*/ 612 h 651"/>
                <a:gd name="T32" fmla="*/ 321 w 658"/>
                <a:gd name="T33" fmla="*/ 619 h 651"/>
                <a:gd name="T34" fmla="*/ 314 w 658"/>
                <a:gd name="T35" fmla="*/ 643 h 651"/>
                <a:gd name="T36" fmla="*/ 298 w 658"/>
                <a:gd name="T37" fmla="*/ 651 h 651"/>
                <a:gd name="T38" fmla="*/ 274 w 658"/>
                <a:gd name="T39" fmla="*/ 651 h 651"/>
                <a:gd name="T40" fmla="*/ 203 w 658"/>
                <a:gd name="T41" fmla="*/ 643 h 651"/>
                <a:gd name="T42" fmla="*/ 134 w 658"/>
                <a:gd name="T43" fmla="*/ 612 h 651"/>
                <a:gd name="T44" fmla="*/ 78 w 658"/>
                <a:gd name="T45" fmla="*/ 557 h 651"/>
                <a:gd name="T46" fmla="*/ 31 w 658"/>
                <a:gd name="T47" fmla="*/ 495 h 651"/>
                <a:gd name="T48" fmla="*/ 7 w 658"/>
                <a:gd name="T49" fmla="*/ 415 h 651"/>
                <a:gd name="T50" fmla="*/ 0 w 658"/>
                <a:gd name="T51" fmla="*/ 330 h 651"/>
                <a:gd name="T52" fmla="*/ 0 w 658"/>
                <a:gd name="T53" fmla="*/ 244 h 651"/>
                <a:gd name="T54" fmla="*/ 23 w 658"/>
                <a:gd name="T55" fmla="*/ 157 h 651"/>
                <a:gd name="T56" fmla="*/ 47 w 658"/>
                <a:gd name="T57" fmla="*/ 142 h 651"/>
                <a:gd name="T58" fmla="*/ 70 w 658"/>
                <a:gd name="T59" fmla="*/ 133 h 651"/>
                <a:gd name="T60" fmla="*/ 400 w 658"/>
                <a:gd name="T61" fmla="*/ 24 h 651"/>
                <a:gd name="T62" fmla="*/ 485 w 658"/>
                <a:gd name="T63" fmla="*/ 0 h 651"/>
                <a:gd name="T64" fmla="*/ 518 w 658"/>
                <a:gd name="T65" fmla="*/ 16 h 651"/>
                <a:gd name="T66" fmla="*/ 549 w 658"/>
                <a:gd name="T67" fmla="*/ 47 h 65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658"/>
                <a:gd name="T103" fmla="*/ 0 h 651"/>
                <a:gd name="T104" fmla="*/ 658 w 658"/>
                <a:gd name="T105" fmla="*/ 651 h 651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658" h="651">
                  <a:moveTo>
                    <a:pt x="549" y="47"/>
                  </a:moveTo>
                  <a:lnTo>
                    <a:pt x="596" y="133"/>
                  </a:lnTo>
                  <a:lnTo>
                    <a:pt x="635" y="220"/>
                  </a:lnTo>
                  <a:lnTo>
                    <a:pt x="658" y="315"/>
                  </a:lnTo>
                  <a:lnTo>
                    <a:pt x="658" y="361"/>
                  </a:lnTo>
                  <a:lnTo>
                    <a:pt x="651" y="408"/>
                  </a:lnTo>
                  <a:lnTo>
                    <a:pt x="643" y="455"/>
                  </a:lnTo>
                  <a:lnTo>
                    <a:pt x="627" y="495"/>
                  </a:lnTo>
                  <a:lnTo>
                    <a:pt x="596" y="526"/>
                  </a:lnTo>
                  <a:lnTo>
                    <a:pt x="556" y="557"/>
                  </a:lnTo>
                  <a:lnTo>
                    <a:pt x="509" y="573"/>
                  </a:lnTo>
                  <a:lnTo>
                    <a:pt x="454" y="597"/>
                  </a:lnTo>
                  <a:lnTo>
                    <a:pt x="423" y="588"/>
                  </a:lnTo>
                  <a:lnTo>
                    <a:pt x="392" y="581"/>
                  </a:lnTo>
                  <a:lnTo>
                    <a:pt x="360" y="588"/>
                  </a:lnTo>
                  <a:lnTo>
                    <a:pt x="329" y="612"/>
                  </a:lnTo>
                  <a:lnTo>
                    <a:pt x="321" y="619"/>
                  </a:lnTo>
                  <a:lnTo>
                    <a:pt x="314" y="643"/>
                  </a:lnTo>
                  <a:lnTo>
                    <a:pt x="298" y="651"/>
                  </a:lnTo>
                  <a:lnTo>
                    <a:pt x="274" y="651"/>
                  </a:lnTo>
                  <a:lnTo>
                    <a:pt x="203" y="643"/>
                  </a:lnTo>
                  <a:lnTo>
                    <a:pt x="134" y="612"/>
                  </a:lnTo>
                  <a:lnTo>
                    <a:pt x="78" y="557"/>
                  </a:lnTo>
                  <a:lnTo>
                    <a:pt x="31" y="495"/>
                  </a:lnTo>
                  <a:lnTo>
                    <a:pt x="7" y="415"/>
                  </a:lnTo>
                  <a:lnTo>
                    <a:pt x="0" y="330"/>
                  </a:lnTo>
                  <a:lnTo>
                    <a:pt x="0" y="244"/>
                  </a:lnTo>
                  <a:lnTo>
                    <a:pt x="23" y="157"/>
                  </a:lnTo>
                  <a:lnTo>
                    <a:pt x="47" y="142"/>
                  </a:lnTo>
                  <a:lnTo>
                    <a:pt x="70" y="133"/>
                  </a:lnTo>
                  <a:lnTo>
                    <a:pt x="400" y="24"/>
                  </a:lnTo>
                  <a:lnTo>
                    <a:pt x="485" y="0"/>
                  </a:lnTo>
                  <a:lnTo>
                    <a:pt x="518" y="16"/>
                  </a:lnTo>
                  <a:lnTo>
                    <a:pt x="549" y="47"/>
                  </a:lnTo>
                  <a:close/>
                </a:path>
              </a:pathLst>
            </a:custGeom>
            <a:solidFill>
              <a:srgbClr val="FFDDB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044" name="Freeform 12"/>
            <p:cNvSpPr>
              <a:spLocks/>
            </p:cNvSpPr>
            <p:nvPr/>
          </p:nvSpPr>
          <p:spPr bwMode="auto">
            <a:xfrm>
              <a:off x="3327" y="1406"/>
              <a:ext cx="117" cy="133"/>
            </a:xfrm>
            <a:custGeom>
              <a:avLst/>
              <a:gdLst>
                <a:gd name="T0" fmla="*/ 93 w 117"/>
                <a:gd name="T1" fmla="*/ 22 h 133"/>
                <a:gd name="T2" fmla="*/ 109 w 117"/>
                <a:gd name="T3" fmla="*/ 39 h 133"/>
                <a:gd name="T4" fmla="*/ 109 w 117"/>
                <a:gd name="T5" fmla="*/ 62 h 133"/>
                <a:gd name="T6" fmla="*/ 117 w 117"/>
                <a:gd name="T7" fmla="*/ 102 h 133"/>
                <a:gd name="T8" fmla="*/ 78 w 117"/>
                <a:gd name="T9" fmla="*/ 125 h 133"/>
                <a:gd name="T10" fmla="*/ 62 w 117"/>
                <a:gd name="T11" fmla="*/ 133 h 133"/>
                <a:gd name="T12" fmla="*/ 38 w 117"/>
                <a:gd name="T13" fmla="*/ 133 h 133"/>
                <a:gd name="T14" fmla="*/ 38 w 117"/>
                <a:gd name="T15" fmla="*/ 86 h 133"/>
                <a:gd name="T16" fmla="*/ 38 w 117"/>
                <a:gd name="T17" fmla="*/ 71 h 133"/>
                <a:gd name="T18" fmla="*/ 23 w 117"/>
                <a:gd name="T19" fmla="*/ 55 h 133"/>
                <a:gd name="T20" fmla="*/ 0 w 117"/>
                <a:gd name="T21" fmla="*/ 15 h 133"/>
                <a:gd name="T22" fmla="*/ 7 w 117"/>
                <a:gd name="T23" fmla="*/ 7 h 133"/>
                <a:gd name="T24" fmla="*/ 23 w 117"/>
                <a:gd name="T25" fmla="*/ 0 h 133"/>
                <a:gd name="T26" fmla="*/ 47 w 117"/>
                <a:gd name="T27" fmla="*/ 7 h 133"/>
                <a:gd name="T28" fmla="*/ 93 w 117"/>
                <a:gd name="T29" fmla="*/ 22 h 13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17"/>
                <a:gd name="T46" fmla="*/ 0 h 133"/>
                <a:gd name="T47" fmla="*/ 117 w 117"/>
                <a:gd name="T48" fmla="*/ 133 h 13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17" h="133">
                  <a:moveTo>
                    <a:pt x="93" y="22"/>
                  </a:moveTo>
                  <a:lnTo>
                    <a:pt x="109" y="39"/>
                  </a:lnTo>
                  <a:lnTo>
                    <a:pt x="109" y="62"/>
                  </a:lnTo>
                  <a:lnTo>
                    <a:pt x="117" y="102"/>
                  </a:lnTo>
                  <a:lnTo>
                    <a:pt x="78" y="125"/>
                  </a:lnTo>
                  <a:lnTo>
                    <a:pt x="62" y="133"/>
                  </a:lnTo>
                  <a:lnTo>
                    <a:pt x="38" y="133"/>
                  </a:lnTo>
                  <a:lnTo>
                    <a:pt x="38" y="86"/>
                  </a:lnTo>
                  <a:lnTo>
                    <a:pt x="38" y="71"/>
                  </a:lnTo>
                  <a:lnTo>
                    <a:pt x="23" y="55"/>
                  </a:lnTo>
                  <a:lnTo>
                    <a:pt x="0" y="15"/>
                  </a:lnTo>
                  <a:lnTo>
                    <a:pt x="7" y="7"/>
                  </a:lnTo>
                  <a:lnTo>
                    <a:pt x="23" y="0"/>
                  </a:lnTo>
                  <a:lnTo>
                    <a:pt x="47" y="7"/>
                  </a:lnTo>
                  <a:lnTo>
                    <a:pt x="93" y="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045" name="Freeform 13"/>
            <p:cNvSpPr>
              <a:spLocks/>
            </p:cNvSpPr>
            <p:nvPr/>
          </p:nvSpPr>
          <p:spPr bwMode="auto">
            <a:xfrm>
              <a:off x="3374" y="1430"/>
              <a:ext cx="55" cy="31"/>
            </a:xfrm>
            <a:custGeom>
              <a:avLst/>
              <a:gdLst>
                <a:gd name="T0" fmla="*/ 55 w 55"/>
                <a:gd name="T1" fmla="*/ 22 h 31"/>
                <a:gd name="T2" fmla="*/ 55 w 55"/>
                <a:gd name="T3" fmla="*/ 31 h 31"/>
                <a:gd name="T4" fmla="*/ 0 w 55"/>
                <a:gd name="T5" fmla="*/ 0 h 31"/>
                <a:gd name="T6" fmla="*/ 31 w 55"/>
                <a:gd name="T7" fmla="*/ 7 h 31"/>
                <a:gd name="T8" fmla="*/ 46 w 55"/>
                <a:gd name="T9" fmla="*/ 15 h 31"/>
                <a:gd name="T10" fmla="*/ 55 w 55"/>
                <a:gd name="T11" fmla="*/ 22 h 3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5"/>
                <a:gd name="T19" fmla="*/ 0 h 31"/>
                <a:gd name="T20" fmla="*/ 55 w 55"/>
                <a:gd name="T21" fmla="*/ 31 h 3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5" h="31">
                  <a:moveTo>
                    <a:pt x="55" y="22"/>
                  </a:moveTo>
                  <a:lnTo>
                    <a:pt x="55" y="31"/>
                  </a:lnTo>
                  <a:lnTo>
                    <a:pt x="0" y="0"/>
                  </a:lnTo>
                  <a:lnTo>
                    <a:pt x="31" y="7"/>
                  </a:lnTo>
                  <a:lnTo>
                    <a:pt x="46" y="15"/>
                  </a:lnTo>
                  <a:lnTo>
                    <a:pt x="55" y="22"/>
                  </a:lnTo>
                  <a:close/>
                </a:path>
              </a:pathLst>
            </a:custGeom>
            <a:solidFill>
              <a:srgbClr val="B7780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046" name="Freeform 14"/>
            <p:cNvSpPr>
              <a:spLocks/>
            </p:cNvSpPr>
            <p:nvPr/>
          </p:nvSpPr>
          <p:spPr bwMode="auto">
            <a:xfrm>
              <a:off x="3342" y="1430"/>
              <a:ext cx="71" cy="85"/>
            </a:xfrm>
            <a:custGeom>
              <a:avLst/>
              <a:gdLst>
                <a:gd name="T0" fmla="*/ 71 w 71"/>
                <a:gd name="T1" fmla="*/ 38 h 85"/>
                <a:gd name="T2" fmla="*/ 56 w 71"/>
                <a:gd name="T3" fmla="*/ 62 h 85"/>
                <a:gd name="T4" fmla="*/ 40 w 71"/>
                <a:gd name="T5" fmla="*/ 85 h 85"/>
                <a:gd name="T6" fmla="*/ 40 w 71"/>
                <a:gd name="T7" fmla="*/ 69 h 85"/>
                <a:gd name="T8" fmla="*/ 40 w 71"/>
                <a:gd name="T9" fmla="*/ 47 h 85"/>
                <a:gd name="T10" fmla="*/ 16 w 71"/>
                <a:gd name="T11" fmla="*/ 22 h 85"/>
                <a:gd name="T12" fmla="*/ 0 w 71"/>
                <a:gd name="T13" fmla="*/ 0 h 85"/>
                <a:gd name="T14" fmla="*/ 40 w 71"/>
                <a:gd name="T15" fmla="*/ 15 h 85"/>
                <a:gd name="T16" fmla="*/ 71 w 71"/>
                <a:gd name="T17" fmla="*/ 38 h 8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1"/>
                <a:gd name="T28" fmla="*/ 0 h 85"/>
                <a:gd name="T29" fmla="*/ 71 w 71"/>
                <a:gd name="T30" fmla="*/ 85 h 8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1" h="85">
                  <a:moveTo>
                    <a:pt x="71" y="38"/>
                  </a:moveTo>
                  <a:lnTo>
                    <a:pt x="56" y="62"/>
                  </a:lnTo>
                  <a:lnTo>
                    <a:pt x="40" y="85"/>
                  </a:lnTo>
                  <a:lnTo>
                    <a:pt x="40" y="69"/>
                  </a:lnTo>
                  <a:lnTo>
                    <a:pt x="40" y="47"/>
                  </a:lnTo>
                  <a:lnTo>
                    <a:pt x="16" y="22"/>
                  </a:lnTo>
                  <a:lnTo>
                    <a:pt x="0" y="0"/>
                  </a:lnTo>
                  <a:lnTo>
                    <a:pt x="40" y="15"/>
                  </a:lnTo>
                  <a:lnTo>
                    <a:pt x="71" y="38"/>
                  </a:lnTo>
                  <a:close/>
                </a:path>
              </a:pathLst>
            </a:custGeom>
            <a:solidFill>
              <a:srgbClr val="FFE1B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047" name="Freeform 15"/>
            <p:cNvSpPr>
              <a:spLocks/>
            </p:cNvSpPr>
            <p:nvPr/>
          </p:nvSpPr>
          <p:spPr bwMode="auto">
            <a:xfrm>
              <a:off x="3398" y="1477"/>
              <a:ext cx="31" cy="38"/>
            </a:xfrm>
            <a:custGeom>
              <a:avLst/>
              <a:gdLst>
                <a:gd name="T0" fmla="*/ 22 w 31"/>
                <a:gd name="T1" fmla="*/ 22 h 38"/>
                <a:gd name="T2" fmla="*/ 0 w 31"/>
                <a:gd name="T3" fmla="*/ 38 h 38"/>
                <a:gd name="T4" fmla="*/ 31 w 31"/>
                <a:gd name="T5" fmla="*/ 0 h 38"/>
                <a:gd name="T6" fmla="*/ 31 w 31"/>
                <a:gd name="T7" fmla="*/ 15 h 38"/>
                <a:gd name="T8" fmla="*/ 22 w 31"/>
                <a:gd name="T9" fmla="*/ 22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"/>
                <a:gd name="T16" fmla="*/ 0 h 38"/>
                <a:gd name="T17" fmla="*/ 31 w 31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" h="38">
                  <a:moveTo>
                    <a:pt x="22" y="22"/>
                  </a:moveTo>
                  <a:lnTo>
                    <a:pt x="0" y="38"/>
                  </a:lnTo>
                  <a:lnTo>
                    <a:pt x="31" y="0"/>
                  </a:lnTo>
                  <a:lnTo>
                    <a:pt x="31" y="15"/>
                  </a:lnTo>
                  <a:lnTo>
                    <a:pt x="22" y="22"/>
                  </a:lnTo>
                  <a:close/>
                </a:path>
              </a:pathLst>
            </a:custGeom>
            <a:solidFill>
              <a:srgbClr val="B7780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048" name="Freeform 16"/>
            <p:cNvSpPr>
              <a:spLocks/>
            </p:cNvSpPr>
            <p:nvPr/>
          </p:nvSpPr>
          <p:spPr bwMode="auto">
            <a:xfrm>
              <a:off x="1978" y="1492"/>
              <a:ext cx="16" cy="109"/>
            </a:xfrm>
            <a:custGeom>
              <a:avLst/>
              <a:gdLst>
                <a:gd name="T0" fmla="*/ 16 w 16"/>
                <a:gd name="T1" fmla="*/ 102 h 109"/>
                <a:gd name="T2" fmla="*/ 0 w 16"/>
                <a:gd name="T3" fmla="*/ 109 h 109"/>
                <a:gd name="T4" fmla="*/ 0 w 16"/>
                <a:gd name="T5" fmla="*/ 54 h 109"/>
                <a:gd name="T6" fmla="*/ 7 w 16"/>
                <a:gd name="T7" fmla="*/ 0 h 109"/>
                <a:gd name="T8" fmla="*/ 16 w 16"/>
                <a:gd name="T9" fmla="*/ 102 h 10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"/>
                <a:gd name="T16" fmla="*/ 0 h 109"/>
                <a:gd name="T17" fmla="*/ 16 w 16"/>
                <a:gd name="T18" fmla="*/ 109 h 10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" h="109">
                  <a:moveTo>
                    <a:pt x="16" y="102"/>
                  </a:moveTo>
                  <a:lnTo>
                    <a:pt x="0" y="109"/>
                  </a:lnTo>
                  <a:lnTo>
                    <a:pt x="0" y="54"/>
                  </a:lnTo>
                  <a:lnTo>
                    <a:pt x="7" y="0"/>
                  </a:lnTo>
                  <a:lnTo>
                    <a:pt x="16" y="102"/>
                  </a:lnTo>
                  <a:close/>
                </a:path>
              </a:pathLst>
            </a:custGeom>
            <a:solidFill>
              <a:srgbClr val="B7780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049" name="Freeform 17"/>
            <p:cNvSpPr>
              <a:spLocks/>
            </p:cNvSpPr>
            <p:nvPr/>
          </p:nvSpPr>
          <p:spPr bwMode="auto">
            <a:xfrm>
              <a:off x="2669" y="1492"/>
              <a:ext cx="163" cy="180"/>
            </a:xfrm>
            <a:custGeom>
              <a:avLst/>
              <a:gdLst>
                <a:gd name="T0" fmla="*/ 125 w 163"/>
                <a:gd name="T1" fmla="*/ 23 h 180"/>
                <a:gd name="T2" fmla="*/ 156 w 163"/>
                <a:gd name="T3" fmla="*/ 71 h 180"/>
                <a:gd name="T4" fmla="*/ 163 w 163"/>
                <a:gd name="T5" fmla="*/ 94 h 180"/>
                <a:gd name="T6" fmla="*/ 163 w 163"/>
                <a:gd name="T7" fmla="*/ 125 h 180"/>
                <a:gd name="T8" fmla="*/ 147 w 163"/>
                <a:gd name="T9" fmla="*/ 149 h 180"/>
                <a:gd name="T10" fmla="*/ 125 w 163"/>
                <a:gd name="T11" fmla="*/ 172 h 180"/>
                <a:gd name="T12" fmla="*/ 69 w 163"/>
                <a:gd name="T13" fmla="*/ 180 h 180"/>
                <a:gd name="T14" fmla="*/ 23 w 163"/>
                <a:gd name="T15" fmla="*/ 165 h 180"/>
                <a:gd name="T16" fmla="*/ 7 w 163"/>
                <a:gd name="T17" fmla="*/ 133 h 180"/>
                <a:gd name="T18" fmla="*/ 0 w 163"/>
                <a:gd name="T19" fmla="*/ 102 h 180"/>
                <a:gd name="T20" fmla="*/ 0 w 163"/>
                <a:gd name="T21" fmla="*/ 71 h 180"/>
                <a:gd name="T22" fmla="*/ 14 w 163"/>
                <a:gd name="T23" fmla="*/ 39 h 180"/>
                <a:gd name="T24" fmla="*/ 38 w 163"/>
                <a:gd name="T25" fmla="*/ 16 h 180"/>
                <a:gd name="T26" fmla="*/ 69 w 163"/>
                <a:gd name="T27" fmla="*/ 0 h 180"/>
                <a:gd name="T28" fmla="*/ 85 w 163"/>
                <a:gd name="T29" fmla="*/ 0 h 180"/>
                <a:gd name="T30" fmla="*/ 93 w 163"/>
                <a:gd name="T31" fmla="*/ 7 h 180"/>
                <a:gd name="T32" fmla="*/ 125 w 163"/>
                <a:gd name="T33" fmla="*/ 23 h 18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63"/>
                <a:gd name="T52" fmla="*/ 0 h 180"/>
                <a:gd name="T53" fmla="*/ 163 w 163"/>
                <a:gd name="T54" fmla="*/ 180 h 18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63" h="180">
                  <a:moveTo>
                    <a:pt x="125" y="23"/>
                  </a:moveTo>
                  <a:lnTo>
                    <a:pt x="156" y="71"/>
                  </a:lnTo>
                  <a:lnTo>
                    <a:pt x="163" y="94"/>
                  </a:lnTo>
                  <a:lnTo>
                    <a:pt x="163" y="125"/>
                  </a:lnTo>
                  <a:lnTo>
                    <a:pt x="147" y="149"/>
                  </a:lnTo>
                  <a:lnTo>
                    <a:pt x="125" y="172"/>
                  </a:lnTo>
                  <a:lnTo>
                    <a:pt x="69" y="180"/>
                  </a:lnTo>
                  <a:lnTo>
                    <a:pt x="23" y="165"/>
                  </a:lnTo>
                  <a:lnTo>
                    <a:pt x="7" y="133"/>
                  </a:lnTo>
                  <a:lnTo>
                    <a:pt x="0" y="102"/>
                  </a:lnTo>
                  <a:lnTo>
                    <a:pt x="0" y="71"/>
                  </a:lnTo>
                  <a:lnTo>
                    <a:pt x="14" y="39"/>
                  </a:lnTo>
                  <a:lnTo>
                    <a:pt x="38" y="16"/>
                  </a:lnTo>
                  <a:lnTo>
                    <a:pt x="69" y="0"/>
                  </a:lnTo>
                  <a:lnTo>
                    <a:pt x="85" y="0"/>
                  </a:lnTo>
                  <a:lnTo>
                    <a:pt x="93" y="7"/>
                  </a:lnTo>
                  <a:lnTo>
                    <a:pt x="125" y="2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050" name="Freeform 18"/>
            <p:cNvSpPr>
              <a:spLocks/>
            </p:cNvSpPr>
            <p:nvPr/>
          </p:nvSpPr>
          <p:spPr bwMode="auto">
            <a:xfrm>
              <a:off x="2684" y="1508"/>
              <a:ext cx="132" cy="149"/>
            </a:xfrm>
            <a:custGeom>
              <a:avLst/>
              <a:gdLst>
                <a:gd name="T0" fmla="*/ 125 w 132"/>
                <a:gd name="T1" fmla="*/ 47 h 149"/>
                <a:gd name="T2" fmla="*/ 132 w 132"/>
                <a:gd name="T3" fmla="*/ 86 h 149"/>
                <a:gd name="T4" fmla="*/ 125 w 132"/>
                <a:gd name="T5" fmla="*/ 133 h 149"/>
                <a:gd name="T6" fmla="*/ 94 w 132"/>
                <a:gd name="T7" fmla="*/ 149 h 149"/>
                <a:gd name="T8" fmla="*/ 63 w 132"/>
                <a:gd name="T9" fmla="*/ 140 h 149"/>
                <a:gd name="T10" fmla="*/ 63 w 132"/>
                <a:gd name="T11" fmla="*/ 125 h 149"/>
                <a:gd name="T12" fmla="*/ 63 w 132"/>
                <a:gd name="T13" fmla="*/ 117 h 149"/>
                <a:gd name="T14" fmla="*/ 54 w 132"/>
                <a:gd name="T15" fmla="*/ 117 h 149"/>
                <a:gd name="T16" fmla="*/ 47 w 132"/>
                <a:gd name="T17" fmla="*/ 125 h 149"/>
                <a:gd name="T18" fmla="*/ 47 w 132"/>
                <a:gd name="T19" fmla="*/ 140 h 149"/>
                <a:gd name="T20" fmla="*/ 39 w 132"/>
                <a:gd name="T21" fmla="*/ 140 h 149"/>
                <a:gd name="T22" fmla="*/ 23 w 132"/>
                <a:gd name="T23" fmla="*/ 140 h 149"/>
                <a:gd name="T24" fmla="*/ 39 w 132"/>
                <a:gd name="T25" fmla="*/ 109 h 149"/>
                <a:gd name="T26" fmla="*/ 39 w 132"/>
                <a:gd name="T27" fmla="*/ 93 h 149"/>
                <a:gd name="T28" fmla="*/ 15 w 132"/>
                <a:gd name="T29" fmla="*/ 109 h 149"/>
                <a:gd name="T30" fmla="*/ 8 w 132"/>
                <a:gd name="T31" fmla="*/ 125 h 149"/>
                <a:gd name="T32" fmla="*/ 0 w 132"/>
                <a:gd name="T33" fmla="*/ 78 h 149"/>
                <a:gd name="T34" fmla="*/ 8 w 132"/>
                <a:gd name="T35" fmla="*/ 23 h 149"/>
                <a:gd name="T36" fmla="*/ 39 w 132"/>
                <a:gd name="T37" fmla="*/ 7 h 149"/>
                <a:gd name="T38" fmla="*/ 47 w 132"/>
                <a:gd name="T39" fmla="*/ 0 h 149"/>
                <a:gd name="T40" fmla="*/ 70 w 132"/>
                <a:gd name="T41" fmla="*/ 0 h 149"/>
                <a:gd name="T42" fmla="*/ 101 w 132"/>
                <a:gd name="T43" fmla="*/ 23 h 149"/>
                <a:gd name="T44" fmla="*/ 125 w 132"/>
                <a:gd name="T45" fmla="*/ 47 h 149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32"/>
                <a:gd name="T70" fmla="*/ 0 h 149"/>
                <a:gd name="T71" fmla="*/ 132 w 132"/>
                <a:gd name="T72" fmla="*/ 149 h 149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32" h="149">
                  <a:moveTo>
                    <a:pt x="125" y="47"/>
                  </a:moveTo>
                  <a:lnTo>
                    <a:pt x="132" y="86"/>
                  </a:lnTo>
                  <a:lnTo>
                    <a:pt x="125" y="133"/>
                  </a:lnTo>
                  <a:lnTo>
                    <a:pt x="94" y="149"/>
                  </a:lnTo>
                  <a:lnTo>
                    <a:pt x="63" y="140"/>
                  </a:lnTo>
                  <a:lnTo>
                    <a:pt x="63" y="125"/>
                  </a:lnTo>
                  <a:lnTo>
                    <a:pt x="63" y="117"/>
                  </a:lnTo>
                  <a:lnTo>
                    <a:pt x="54" y="117"/>
                  </a:lnTo>
                  <a:lnTo>
                    <a:pt x="47" y="125"/>
                  </a:lnTo>
                  <a:lnTo>
                    <a:pt x="47" y="140"/>
                  </a:lnTo>
                  <a:lnTo>
                    <a:pt x="39" y="140"/>
                  </a:lnTo>
                  <a:lnTo>
                    <a:pt x="23" y="140"/>
                  </a:lnTo>
                  <a:lnTo>
                    <a:pt x="39" y="109"/>
                  </a:lnTo>
                  <a:lnTo>
                    <a:pt x="39" y="93"/>
                  </a:lnTo>
                  <a:lnTo>
                    <a:pt x="15" y="109"/>
                  </a:lnTo>
                  <a:lnTo>
                    <a:pt x="8" y="125"/>
                  </a:lnTo>
                  <a:lnTo>
                    <a:pt x="0" y="78"/>
                  </a:lnTo>
                  <a:lnTo>
                    <a:pt x="8" y="23"/>
                  </a:lnTo>
                  <a:lnTo>
                    <a:pt x="39" y="7"/>
                  </a:lnTo>
                  <a:lnTo>
                    <a:pt x="47" y="0"/>
                  </a:lnTo>
                  <a:lnTo>
                    <a:pt x="70" y="0"/>
                  </a:lnTo>
                  <a:lnTo>
                    <a:pt x="101" y="23"/>
                  </a:lnTo>
                  <a:lnTo>
                    <a:pt x="125" y="4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051" name="Freeform 19"/>
            <p:cNvSpPr>
              <a:spLocks/>
            </p:cNvSpPr>
            <p:nvPr/>
          </p:nvSpPr>
          <p:spPr bwMode="auto">
            <a:xfrm>
              <a:off x="2009" y="1523"/>
              <a:ext cx="471" cy="542"/>
            </a:xfrm>
            <a:custGeom>
              <a:avLst/>
              <a:gdLst>
                <a:gd name="T0" fmla="*/ 220 w 471"/>
                <a:gd name="T1" fmla="*/ 0 h 542"/>
                <a:gd name="T2" fmla="*/ 220 w 471"/>
                <a:gd name="T3" fmla="*/ 23 h 542"/>
                <a:gd name="T4" fmla="*/ 212 w 471"/>
                <a:gd name="T5" fmla="*/ 56 h 542"/>
                <a:gd name="T6" fmla="*/ 205 w 471"/>
                <a:gd name="T7" fmla="*/ 212 h 542"/>
                <a:gd name="T8" fmla="*/ 220 w 471"/>
                <a:gd name="T9" fmla="*/ 282 h 542"/>
                <a:gd name="T10" fmla="*/ 243 w 471"/>
                <a:gd name="T11" fmla="*/ 353 h 542"/>
                <a:gd name="T12" fmla="*/ 290 w 471"/>
                <a:gd name="T13" fmla="*/ 416 h 542"/>
                <a:gd name="T14" fmla="*/ 345 w 471"/>
                <a:gd name="T15" fmla="*/ 462 h 542"/>
                <a:gd name="T16" fmla="*/ 408 w 471"/>
                <a:gd name="T17" fmla="*/ 494 h 542"/>
                <a:gd name="T18" fmla="*/ 471 w 471"/>
                <a:gd name="T19" fmla="*/ 518 h 542"/>
                <a:gd name="T20" fmla="*/ 454 w 471"/>
                <a:gd name="T21" fmla="*/ 533 h 542"/>
                <a:gd name="T22" fmla="*/ 432 w 471"/>
                <a:gd name="T23" fmla="*/ 533 h 542"/>
                <a:gd name="T24" fmla="*/ 385 w 471"/>
                <a:gd name="T25" fmla="*/ 542 h 542"/>
                <a:gd name="T26" fmla="*/ 321 w 471"/>
                <a:gd name="T27" fmla="*/ 542 h 542"/>
                <a:gd name="T28" fmla="*/ 321 w 471"/>
                <a:gd name="T29" fmla="*/ 533 h 542"/>
                <a:gd name="T30" fmla="*/ 314 w 471"/>
                <a:gd name="T31" fmla="*/ 526 h 542"/>
                <a:gd name="T32" fmla="*/ 305 w 471"/>
                <a:gd name="T33" fmla="*/ 533 h 542"/>
                <a:gd name="T34" fmla="*/ 290 w 471"/>
                <a:gd name="T35" fmla="*/ 533 h 542"/>
                <a:gd name="T36" fmla="*/ 267 w 471"/>
                <a:gd name="T37" fmla="*/ 526 h 542"/>
                <a:gd name="T38" fmla="*/ 243 w 471"/>
                <a:gd name="T39" fmla="*/ 502 h 542"/>
                <a:gd name="T40" fmla="*/ 196 w 471"/>
                <a:gd name="T41" fmla="*/ 462 h 542"/>
                <a:gd name="T42" fmla="*/ 149 w 471"/>
                <a:gd name="T43" fmla="*/ 431 h 542"/>
                <a:gd name="T44" fmla="*/ 94 w 471"/>
                <a:gd name="T45" fmla="*/ 408 h 542"/>
                <a:gd name="T46" fmla="*/ 47 w 471"/>
                <a:gd name="T47" fmla="*/ 384 h 542"/>
                <a:gd name="T48" fmla="*/ 8 w 471"/>
                <a:gd name="T49" fmla="*/ 345 h 542"/>
                <a:gd name="T50" fmla="*/ 0 w 471"/>
                <a:gd name="T51" fmla="*/ 298 h 542"/>
                <a:gd name="T52" fmla="*/ 0 w 471"/>
                <a:gd name="T53" fmla="*/ 251 h 542"/>
                <a:gd name="T54" fmla="*/ 23 w 471"/>
                <a:gd name="T55" fmla="*/ 158 h 542"/>
                <a:gd name="T56" fmla="*/ 39 w 471"/>
                <a:gd name="T57" fmla="*/ 110 h 542"/>
                <a:gd name="T58" fmla="*/ 63 w 471"/>
                <a:gd name="T59" fmla="*/ 71 h 542"/>
                <a:gd name="T60" fmla="*/ 63 w 471"/>
                <a:gd name="T61" fmla="*/ 56 h 542"/>
                <a:gd name="T62" fmla="*/ 71 w 471"/>
                <a:gd name="T63" fmla="*/ 56 h 542"/>
                <a:gd name="T64" fmla="*/ 94 w 471"/>
                <a:gd name="T65" fmla="*/ 47 h 542"/>
                <a:gd name="T66" fmla="*/ 220 w 471"/>
                <a:gd name="T67" fmla="*/ 0 h 542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471"/>
                <a:gd name="T103" fmla="*/ 0 h 542"/>
                <a:gd name="T104" fmla="*/ 471 w 471"/>
                <a:gd name="T105" fmla="*/ 542 h 542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471" h="542">
                  <a:moveTo>
                    <a:pt x="220" y="0"/>
                  </a:moveTo>
                  <a:lnTo>
                    <a:pt x="220" y="23"/>
                  </a:lnTo>
                  <a:lnTo>
                    <a:pt x="212" y="56"/>
                  </a:lnTo>
                  <a:lnTo>
                    <a:pt x="205" y="212"/>
                  </a:lnTo>
                  <a:lnTo>
                    <a:pt x="220" y="282"/>
                  </a:lnTo>
                  <a:lnTo>
                    <a:pt x="243" y="353"/>
                  </a:lnTo>
                  <a:lnTo>
                    <a:pt x="290" y="416"/>
                  </a:lnTo>
                  <a:lnTo>
                    <a:pt x="345" y="462"/>
                  </a:lnTo>
                  <a:lnTo>
                    <a:pt x="408" y="494"/>
                  </a:lnTo>
                  <a:lnTo>
                    <a:pt x="471" y="518"/>
                  </a:lnTo>
                  <a:lnTo>
                    <a:pt x="454" y="533"/>
                  </a:lnTo>
                  <a:lnTo>
                    <a:pt x="432" y="533"/>
                  </a:lnTo>
                  <a:lnTo>
                    <a:pt x="385" y="542"/>
                  </a:lnTo>
                  <a:lnTo>
                    <a:pt x="321" y="542"/>
                  </a:lnTo>
                  <a:lnTo>
                    <a:pt x="321" y="533"/>
                  </a:lnTo>
                  <a:lnTo>
                    <a:pt x="314" y="526"/>
                  </a:lnTo>
                  <a:lnTo>
                    <a:pt x="305" y="533"/>
                  </a:lnTo>
                  <a:lnTo>
                    <a:pt x="290" y="533"/>
                  </a:lnTo>
                  <a:lnTo>
                    <a:pt x="267" y="526"/>
                  </a:lnTo>
                  <a:lnTo>
                    <a:pt x="243" y="502"/>
                  </a:lnTo>
                  <a:lnTo>
                    <a:pt x="196" y="462"/>
                  </a:lnTo>
                  <a:lnTo>
                    <a:pt x="149" y="431"/>
                  </a:lnTo>
                  <a:lnTo>
                    <a:pt x="94" y="408"/>
                  </a:lnTo>
                  <a:lnTo>
                    <a:pt x="47" y="384"/>
                  </a:lnTo>
                  <a:lnTo>
                    <a:pt x="8" y="345"/>
                  </a:lnTo>
                  <a:lnTo>
                    <a:pt x="0" y="298"/>
                  </a:lnTo>
                  <a:lnTo>
                    <a:pt x="0" y="251"/>
                  </a:lnTo>
                  <a:lnTo>
                    <a:pt x="23" y="158"/>
                  </a:lnTo>
                  <a:lnTo>
                    <a:pt x="39" y="110"/>
                  </a:lnTo>
                  <a:lnTo>
                    <a:pt x="63" y="71"/>
                  </a:lnTo>
                  <a:lnTo>
                    <a:pt x="63" y="56"/>
                  </a:lnTo>
                  <a:lnTo>
                    <a:pt x="71" y="56"/>
                  </a:lnTo>
                  <a:lnTo>
                    <a:pt x="94" y="47"/>
                  </a:lnTo>
                  <a:lnTo>
                    <a:pt x="220" y="0"/>
                  </a:lnTo>
                  <a:close/>
                </a:path>
              </a:pathLst>
            </a:custGeom>
            <a:solidFill>
              <a:srgbClr val="FF406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052" name="Freeform 20"/>
            <p:cNvSpPr>
              <a:spLocks/>
            </p:cNvSpPr>
            <p:nvPr/>
          </p:nvSpPr>
          <p:spPr bwMode="auto">
            <a:xfrm>
              <a:off x="2276" y="1570"/>
              <a:ext cx="187" cy="211"/>
            </a:xfrm>
            <a:custGeom>
              <a:avLst/>
              <a:gdLst>
                <a:gd name="T0" fmla="*/ 172 w 187"/>
                <a:gd name="T1" fmla="*/ 55 h 211"/>
                <a:gd name="T2" fmla="*/ 187 w 187"/>
                <a:gd name="T3" fmla="*/ 111 h 211"/>
                <a:gd name="T4" fmla="*/ 187 w 187"/>
                <a:gd name="T5" fmla="*/ 142 h 211"/>
                <a:gd name="T6" fmla="*/ 172 w 187"/>
                <a:gd name="T7" fmla="*/ 173 h 211"/>
                <a:gd name="T8" fmla="*/ 118 w 187"/>
                <a:gd name="T9" fmla="*/ 204 h 211"/>
                <a:gd name="T10" fmla="*/ 78 w 187"/>
                <a:gd name="T11" fmla="*/ 211 h 211"/>
                <a:gd name="T12" fmla="*/ 47 w 187"/>
                <a:gd name="T13" fmla="*/ 204 h 211"/>
                <a:gd name="T14" fmla="*/ 23 w 187"/>
                <a:gd name="T15" fmla="*/ 189 h 211"/>
                <a:gd name="T16" fmla="*/ 0 w 187"/>
                <a:gd name="T17" fmla="*/ 157 h 211"/>
                <a:gd name="T18" fmla="*/ 7 w 187"/>
                <a:gd name="T19" fmla="*/ 71 h 211"/>
                <a:gd name="T20" fmla="*/ 31 w 187"/>
                <a:gd name="T21" fmla="*/ 31 h 211"/>
                <a:gd name="T22" fmla="*/ 62 w 187"/>
                <a:gd name="T23" fmla="*/ 0 h 211"/>
                <a:gd name="T24" fmla="*/ 94 w 187"/>
                <a:gd name="T25" fmla="*/ 0 h 211"/>
                <a:gd name="T26" fmla="*/ 125 w 187"/>
                <a:gd name="T27" fmla="*/ 0 h 211"/>
                <a:gd name="T28" fmla="*/ 156 w 187"/>
                <a:gd name="T29" fmla="*/ 24 h 211"/>
                <a:gd name="T30" fmla="*/ 172 w 187"/>
                <a:gd name="T31" fmla="*/ 55 h 21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87"/>
                <a:gd name="T49" fmla="*/ 0 h 211"/>
                <a:gd name="T50" fmla="*/ 187 w 187"/>
                <a:gd name="T51" fmla="*/ 211 h 21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87" h="211">
                  <a:moveTo>
                    <a:pt x="172" y="55"/>
                  </a:moveTo>
                  <a:lnTo>
                    <a:pt x="187" y="111"/>
                  </a:lnTo>
                  <a:lnTo>
                    <a:pt x="187" y="142"/>
                  </a:lnTo>
                  <a:lnTo>
                    <a:pt x="172" y="173"/>
                  </a:lnTo>
                  <a:lnTo>
                    <a:pt x="118" y="204"/>
                  </a:lnTo>
                  <a:lnTo>
                    <a:pt x="78" y="211"/>
                  </a:lnTo>
                  <a:lnTo>
                    <a:pt x="47" y="204"/>
                  </a:lnTo>
                  <a:lnTo>
                    <a:pt x="23" y="189"/>
                  </a:lnTo>
                  <a:lnTo>
                    <a:pt x="0" y="157"/>
                  </a:lnTo>
                  <a:lnTo>
                    <a:pt x="7" y="71"/>
                  </a:lnTo>
                  <a:lnTo>
                    <a:pt x="31" y="31"/>
                  </a:lnTo>
                  <a:lnTo>
                    <a:pt x="62" y="0"/>
                  </a:lnTo>
                  <a:lnTo>
                    <a:pt x="94" y="0"/>
                  </a:lnTo>
                  <a:lnTo>
                    <a:pt x="125" y="0"/>
                  </a:lnTo>
                  <a:lnTo>
                    <a:pt x="156" y="24"/>
                  </a:lnTo>
                  <a:lnTo>
                    <a:pt x="172" y="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053" name="Freeform 21"/>
            <p:cNvSpPr>
              <a:spLocks/>
            </p:cNvSpPr>
            <p:nvPr/>
          </p:nvSpPr>
          <p:spPr bwMode="auto">
            <a:xfrm>
              <a:off x="2292" y="1586"/>
              <a:ext cx="156" cy="180"/>
            </a:xfrm>
            <a:custGeom>
              <a:avLst/>
              <a:gdLst>
                <a:gd name="T0" fmla="*/ 125 w 156"/>
                <a:gd name="T1" fmla="*/ 15 h 180"/>
                <a:gd name="T2" fmla="*/ 156 w 156"/>
                <a:gd name="T3" fmla="*/ 78 h 180"/>
                <a:gd name="T4" fmla="*/ 156 w 156"/>
                <a:gd name="T5" fmla="*/ 110 h 180"/>
                <a:gd name="T6" fmla="*/ 149 w 156"/>
                <a:gd name="T7" fmla="*/ 149 h 180"/>
                <a:gd name="T8" fmla="*/ 109 w 156"/>
                <a:gd name="T9" fmla="*/ 173 h 180"/>
                <a:gd name="T10" fmla="*/ 71 w 156"/>
                <a:gd name="T11" fmla="*/ 180 h 180"/>
                <a:gd name="T12" fmla="*/ 62 w 156"/>
                <a:gd name="T13" fmla="*/ 164 h 180"/>
                <a:gd name="T14" fmla="*/ 71 w 156"/>
                <a:gd name="T15" fmla="*/ 157 h 180"/>
                <a:gd name="T16" fmla="*/ 78 w 156"/>
                <a:gd name="T17" fmla="*/ 141 h 180"/>
                <a:gd name="T18" fmla="*/ 62 w 156"/>
                <a:gd name="T19" fmla="*/ 141 h 180"/>
                <a:gd name="T20" fmla="*/ 55 w 156"/>
                <a:gd name="T21" fmla="*/ 157 h 180"/>
                <a:gd name="T22" fmla="*/ 46 w 156"/>
                <a:gd name="T23" fmla="*/ 180 h 180"/>
                <a:gd name="T24" fmla="*/ 31 w 156"/>
                <a:gd name="T25" fmla="*/ 173 h 180"/>
                <a:gd name="T26" fmla="*/ 31 w 156"/>
                <a:gd name="T27" fmla="*/ 141 h 180"/>
                <a:gd name="T28" fmla="*/ 46 w 156"/>
                <a:gd name="T29" fmla="*/ 117 h 180"/>
                <a:gd name="T30" fmla="*/ 38 w 156"/>
                <a:gd name="T31" fmla="*/ 117 h 180"/>
                <a:gd name="T32" fmla="*/ 22 w 156"/>
                <a:gd name="T33" fmla="*/ 133 h 180"/>
                <a:gd name="T34" fmla="*/ 15 w 156"/>
                <a:gd name="T35" fmla="*/ 164 h 180"/>
                <a:gd name="T36" fmla="*/ 0 w 156"/>
                <a:gd name="T37" fmla="*/ 133 h 180"/>
                <a:gd name="T38" fmla="*/ 0 w 156"/>
                <a:gd name="T39" fmla="*/ 102 h 180"/>
                <a:gd name="T40" fmla="*/ 15 w 156"/>
                <a:gd name="T41" fmla="*/ 39 h 180"/>
                <a:gd name="T42" fmla="*/ 38 w 156"/>
                <a:gd name="T43" fmla="*/ 8 h 180"/>
                <a:gd name="T44" fmla="*/ 62 w 156"/>
                <a:gd name="T45" fmla="*/ 0 h 180"/>
                <a:gd name="T46" fmla="*/ 93 w 156"/>
                <a:gd name="T47" fmla="*/ 0 h 180"/>
                <a:gd name="T48" fmla="*/ 125 w 156"/>
                <a:gd name="T49" fmla="*/ 15 h 18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56"/>
                <a:gd name="T76" fmla="*/ 0 h 180"/>
                <a:gd name="T77" fmla="*/ 156 w 156"/>
                <a:gd name="T78" fmla="*/ 180 h 18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56" h="180">
                  <a:moveTo>
                    <a:pt x="125" y="15"/>
                  </a:moveTo>
                  <a:lnTo>
                    <a:pt x="156" y="78"/>
                  </a:lnTo>
                  <a:lnTo>
                    <a:pt x="156" y="110"/>
                  </a:lnTo>
                  <a:lnTo>
                    <a:pt x="149" y="149"/>
                  </a:lnTo>
                  <a:lnTo>
                    <a:pt x="109" y="173"/>
                  </a:lnTo>
                  <a:lnTo>
                    <a:pt x="71" y="180"/>
                  </a:lnTo>
                  <a:lnTo>
                    <a:pt x="62" y="164"/>
                  </a:lnTo>
                  <a:lnTo>
                    <a:pt x="71" y="157"/>
                  </a:lnTo>
                  <a:lnTo>
                    <a:pt x="78" y="141"/>
                  </a:lnTo>
                  <a:lnTo>
                    <a:pt x="62" y="141"/>
                  </a:lnTo>
                  <a:lnTo>
                    <a:pt x="55" y="157"/>
                  </a:lnTo>
                  <a:lnTo>
                    <a:pt x="46" y="180"/>
                  </a:lnTo>
                  <a:lnTo>
                    <a:pt x="31" y="173"/>
                  </a:lnTo>
                  <a:lnTo>
                    <a:pt x="31" y="141"/>
                  </a:lnTo>
                  <a:lnTo>
                    <a:pt x="46" y="117"/>
                  </a:lnTo>
                  <a:lnTo>
                    <a:pt x="38" y="117"/>
                  </a:lnTo>
                  <a:lnTo>
                    <a:pt x="22" y="133"/>
                  </a:lnTo>
                  <a:lnTo>
                    <a:pt x="15" y="164"/>
                  </a:lnTo>
                  <a:lnTo>
                    <a:pt x="0" y="133"/>
                  </a:lnTo>
                  <a:lnTo>
                    <a:pt x="0" y="102"/>
                  </a:lnTo>
                  <a:lnTo>
                    <a:pt x="15" y="39"/>
                  </a:lnTo>
                  <a:lnTo>
                    <a:pt x="38" y="8"/>
                  </a:lnTo>
                  <a:lnTo>
                    <a:pt x="62" y="0"/>
                  </a:lnTo>
                  <a:lnTo>
                    <a:pt x="93" y="0"/>
                  </a:lnTo>
                  <a:lnTo>
                    <a:pt x="125" y="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054" name="Freeform 22"/>
            <p:cNvSpPr>
              <a:spLocks/>
            </p:cNvSpPr>
            <p:nvPr/>
          </p:nvSpPr>
          <p:spPr bwMode="auto">
            <a:xfrm>
              <a:off x="3797" y="1625"/>
              <a:ext cx="110" cy="110"/>
            </a:xfrm>
            <a:custGeom>
              <a:avLst/>
              <a:gdLst>
                <a:gd name="T0" fmla="*/ 110 w 110"/>
                <a:gd name="T1" fmla="*/ 8 h 110"/>
                <a:gd name="T2" fmla="*/ 110 w 110"/>
                <a:gd name="T3" fmla="*/ 39 h 110"/>
                <a:gd name="T4" fmla="*/ 103 w 110"/>
                <a:gd name="T5" fmla="*/ 63 h 110"/>
                <a:gd name="T6" fmla="*/ 63 w 110"/>
                <a:gd name="T7" fmla="*/ 110 h 110"/>
                <a:gd name="T8" fmla="*/ 39 w 110"/>
                <a:gd name="T9" fmla="*/ 110 h 110"/>
                <a:gd name="T10" fmla="*/ 16 w 110"/>
                <a:gd name="T11" fmla="*/ 102 h 110"/>
                <a:gd name="T12" fmla="*/ 8 w 110"/>
                <a:gd name="T13" fmla="*/ 87 h 110"/>
                <a:gd name="T14" fmla="*/ 0 w 110"/>
                <a:gd name="T15" fmla="*/ 71 h 110"/>
                <a:gd name="T16" fmla="*/ 94 w 110"/>
                <a:gd name="T17" fmla="*/ 0 h 110"/>
                <a:gd name="T18" fmla="*/ 110 w 110"/>
                <a:gd name="T19" fmla="*/ 8 h 11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0"/>
                <a:gd name="T31" fmla="*/ 0 h 110"/>
                <a:gd name="T32" fmla="*/ 110 w 110"/>
                <a:gd name="T33" fmla="*/ 110 h 11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0" h="110">
                  <a:moveTo>
                    <a:pt x="110" y="8"/>
                  </a:moveTo>
                  <a:lnTo>
                    <a:pt x="110" y="39"/>
                  </a:lnTo>
                  <a:lnTo>
                    <a:pt x="103" y="63"/>
                  </a:lnTo>
                  <a:lnTo>
                    <a:pt x="63" y="110"/>
                  </a:lnTo>
                  <a:lnTo>
                    <a:pt x="39" y="110"/>
                  </a:lnTo>
                  <a:lnTo>
                    <a:pt x="16" y="102"/>
                  </a:lnTo>
                  <a:lnTo>
                    <a:pt x="8" y="87"/>
                  </a:lnTo>
                  <a:lnTo>
                    <a:pt x="0" y="71"/>
                  </a:lnTo>
                  <a:lnTo>
                    <a:pt x="94" y="0"/>
                  </a:lnTo>
                  <a:lnTo>
                    <a:pt x="110" y="8"/>
                  </a:lnTo>
                  <a:close/>
                </a:path>
              </a:pathLst>
            </a:custGeom>
            <a:solidFill>
              <a:srgbClr val="C1544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055" name="Freeform 23"/>
            <p:cNvSpPr>
              <a:spLocks/>
            </p:cNvSpPr>
            <p:nvPr/>
          </p:nvSpPr>
          <p:spPr bwMode="auto">
            <a:xfrm>
              <a:off x="2418" y="1774"/>
              <a:ext cx="296" cy="118"/>
            </a:xfrm>
            <a:custGeom>
              <a:avLst/>
              <a:gdLst>
                <a:gd name="T0" fmla="*/ 296 w 296"/>
                <a:gd name="T1" fmla="*/ 23 h 118"/>
                <a:gd name="T2" fmla="*/ 227 w 296"/>
                <a:gd name="T3" fmla="*/ 71 h 118"/>
                <a:gd name="T4" fmla="*/ 156 w 296"/>
                <a:gd name="T5" fmla="*/ 94 h 118"/>
                <a:gd name="T6" fmla="*/ 78 w 296"/>
                <a:gd name="T7" fmla="*/ 109 h 118"/>
                <a:gd name="T8" fmla="*/ 0 w 296"/>
                <a:gd name="T9" fmla="*/ 118 h 118"/>
                <a:gd name="T10" fmla="*/ 0 w 296"/>
                <a:gd name="T11" fmla="*/ 109 h 118"/>
                <a:gd name="T12" fmla="*/ 69 w 296"/>
                <a:gd name="T13" fmla="*/ 102 h 118"/>
                <a:gd name="T14" fmla="*/ 187 w 296"/>
                <a:gd name="T15" fmla="*/ 78 h 118"/>
                <a:gd name="T16" fmla="*/ 250 w 296"/>
                <a:gd name="T17" fmla="*/ 47 h 118"/>
                <a:gd name="T18" fmla="*/ 296 w 296"/>
                <a:gd name="T19" fmla="*/ 0 h 118"/>
                <a:gd name="T20" fmla="*/ 296 w 296"/>
                <a:gd name="T21" fmla="*/ 16 h 118"/>
                <a:gd name="T22" fmla="*/ 296 w 296"/>
                <a:gd name="T23" fmla="*/ 23 h 11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96"/>
                <a:gd name="T37" fmla="*/ 0 h 118"/>
                <a:gd name="T38" fmla="*/ 296 w 296"/>
                <a:gd name="T39" fmla="*/ 118 h 11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96" h="118">
                  <a:moveTo>
                    <a:pt x="296" y="23"/>
                  </a:moveTo>
                  <a:lnTo>
                    <a:pt x="227" y="71"/>
                  </a:lnTo>
                  <a:lnTo>
                    <a:pt x="156" y="94"/>
                  </a:lnTo>
                  <a:lnTo>
                    <a:pt x="78" y="109"/>
                  </a:lnTo>
                  <a:lnTo>
                    <a:pt x="0" y="118"/>
                  </a:lnTo>
                  <a:lnTo>
                    <a:pt x="0" y="109"/>
                  </a:lnTo>
                  <a:lnTo>
                    <a:pt x="69" y="102"/>
                  </a:lnTo>
                  <a:lnTo>
                    <a:pt x="187" y="78"/>
                  </a:lnTo>
                  <a:lnTo>
                    <a:pt x="250" y="47"/>
                  </a:lnTo>
                  <a:lnTo>
                    <a:pt x="296" y="0"/>
                  </a:lnTo>
                  <a:lnTo>
                    <a:pt x="296" y="16"/>
                  </a:lnTo>
                  <a:lnTo>
                    <a:pt x="296" y="2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056" name="Freeform 24"/>
            <p:cNvSpPr>
              <a:spLocks/>
            </p:cNvSpPr>
            <p:nvPr/>
          </p:nvSpPr>
          <p:spPr bwMode="auto">
            <a:xfrm>
              <a:off x="3468" y="1829"/>
              <a:ext cx="329" cy="172"/>
            </a:xfrm>
            <a:custGeom>
              <a:avLst/>
              <a:gdLst>
                <a:gd name="T0" fmla="*/ 329 w 329"/>
                <a:gd name="T1" fmla="*/ 16 h 172"/>
                <a:gd name="T2" fmla="*/ 321 w 329"/>
                <a:gd name="T3" fmla="*/ 78 h 172"/>
                <a:gd name="T4" fmla="*/ 305 w 329"/>
                <a:gd name="T5" fmla="*/ 134 h 172"/>
                <a:gd name="T6" fmla="*/ 227 w 329"/>
                <a:gd name="T7" fmla="*/ 149 h 172"/>
                <a:gd name="T8" fmla="*/ 39 w 329"/>
                <a:gd name="T9" fmla="*/ 172 h 172"/>
                <a:gd name="T10" fmla="*/ 30 w 329"/>
                <a:gd name="T11" fmla="*/ 94 h 172"/>
                <a:gd name="T12" fmla="*/ 23 w 329"/>
                <a:gd name="T13" fmla="*/ 54 h 172"/>
                <a:gd name="T14" fmla="*/ 0 w 329"/>
                <a:gd name="T15" fmla="*/ 16 h 172"/>
                <a:gd name="T16" fmla="*/ 8 w 329"/>
                <a:gd name="T17" fmla="*/ 16 h 172"/>
                <a:gd name="T18" fmla="*/ 281 w 329"/>
                <a:gd name="T19" fmla="*/ 0 h 172"/>
                <a:gd name="T20" fmla="*/ 314 w 329"/>
                <a:gd name="T21" fmla="*/ 0 h 172"/>
                <a:gd name="T22" fmla="*/ 321 w 329"/>
                <a:gd name="T23" fmla="*/ 8 h 172"/>
                <a:gd name="T24" fmla="*/ 329 w 329"/>
                <a:gd name="T25" fmla="*/ 16 h 17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29"/>
                <a:gd name="T40" fmla="*/ 0 h 172"/>
                <a:gd name="T41" fmla="*/ 329 w 329"/>
                <a:gd name="T42" fmla="*/ 172 h 17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29" h="172">
                  <a:moveTo>
                    <a:pt x="329" y="16"/>
                  </a:moveTo>
                  <a:lnTo>
                    <a:pt x="321" y="78"/>
                  </a:lnTo>
                  <a:lnTo>
                    <a:pt x="305" y="134"/>
                  </a:lnTo>
                  <a:lnTo>
                    <a:pt x="227" y="149"/>
                  </a:lnTo>
                  <a:lnTo>
                    <a:pt x="39" y="172"/>
                  </a:lnTo>
                  <a:lnTo>
                    <a:pt x="30" y="94"/>
                  </a:lnTo>
                  <a:lnTo>
                    <a:pt x="23" y="54"/>
                  </a:lnTo>
                  <a:lnTo>
                    <a:pt x="0" y="16"/>
                  </a:lnTo>
                  <a:lnTo>
                    <a:pt x="8" y="16"/>
                  </a:lnTo>
                  <a:lnTo>
                    <a:pt x="281" y="0"/>
                  </a:lnTo>
                  <a:lnTo>
                    <a:pt x="314" y="0"/>
                  </a:lnTo>
                  <a:lnTo>
                    <a:pt x="321" y="8"/>
                  </a:lnTo>
                  <a:lnTo>
                    <a:pt x="329" y="16"/>
                  </a:lnTo>
                  <a:close/>
                </a:path>
              </a:pathLst>
            </a:custGeom>
            <a:solidFill>
              <a:srgbClr val="A0943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057" name="Freeform 25"/>
            <p:cNvSpPr>
              <a:spLocks/>
            </p:cNvSpPr>
            <p:nvPr/>
          </p:nvSpPr>
          <p:spPr bwMode="auto">
            <a:xfrm>
              <a:off x="2864" y="1829"/>
              <a:ext cx="634" cy="807"/>
            </a:xfrm>
            <a:custGeom>
              <a:avLst/>
              <a:gdLst>
                <a:gd name="T0" fmla="*/ 580 w 634"/>
                <a:gd name="T1" fmla="*/ 8 h 807"/>
                <a:gd name="T2" fmla="*/ 612 w 634"/>
                <a:gd name="T3" fmla="*/ 78 h 807"/>
                <a:gd name="T4" fmla="*/ 627 w 634"/>
                <a:gd name="T5" fmla="*/ 149 h 807"/>
                <a:gd name="T6" fmla="*/ 634 w 634"/>
                <a:gd name="T7" fmla="*/ 298 h 807"/>
                <a:gd name="T8" fmla="*/ 634 w 634"/>
                <a:gd name="T9" fmla="*/ 494 h 807"/>
                <a:gd name="T10" fmla="*/ 612 w 634"/>
                <a:gd name="T11" fmla="*/ 689 h 807"/>
                <a:gd name="T12" fmla="*/ 603 w 634"/>
                <a:gd name="T13" fmla="*/ 713 h 807"/>
                <a:gd name="T14" fmla="*/ 588 w 634"/>
                <a:gd name="T15" fmla="*/ 729 h 807"/>
                <a:gd name="T16" fmla="*/ 541 w 634"/>
                <a:gd name="T17" fmla="*/ 753 h 807"/>
                <a:gd name="T18" fmla="*/ 454 w 634"/>
                <a:gd name="T19" fmla="*/ 753 h 807"/>
                <a:gd name="T20" fmla="*/ 368 w 634"/>
                <a:gd name="T21" fmla="*/ 760 h 807"/>
                <a:gd name="T22" fmla="*/ 321 w 634"/>
                <a:gd name="T23" fmla="*/ 791 h 807"/>
                <a:gd name="T24" fmla="*/ 298 w 634"/>
                <a:gd name="T25" fmla="*/ 807 h 807"/>
                <a:gd name="T26" fmla="*/ 267 w 634"/>
                <a:gd name="T27" fmla="*/ 807 h 807"/>
                <a:gd name="T28" fmla="*/ 203 w 634"/>
                <a:gd name="T29" fmla="*/ 784 h 807"/>
                <a:gd name="T30" fmla="*/ 219 w 634"/>
                <a:gd name="T31" fmla="*/ 698 h 807"/>
                <a:gd name="T32" fmla="*/ 203 w 634"/>
                <a:gd name="T33" fmla="*/ 611 h 807"/>
                <a:gd name="T34" fmla="*/ 165 w 634"/>
                <a:gd name="T35" fmla="*/ 439 h 807"/>
                <a:gd name="T36" fmla="*/ 117 w 634"/>
                <a:gd name="T37" fmla="*/ 314 h 807"/>
                <a:gd name="T38" fmla="*/ 63 w 634"/>
                <a:gd name="T39" fmla="*/ 196 h 807"/>
                <a:gd name="T40" fmla="*/ 63 w 634"/>
                <a:gd name="T41" fmla="*/ 172 h 807"/>
                <a:gd name="T42" fmla="*/ 47 w 634"/>
                <a:gd name="T43" fmla="*/ 156 h 807"/>
                <a:gd name="T44" fmla="*/ 0 w 634"/>
                <a:gd name="T45" fmla="*/ 102 h 807"/>
                <a:gd name="T46" fmla="*/ 16 w 634"/>
                <a:gd name="T47" fmla="*/ 94 h 807"/>
                <a:gd name="T48" fmla="*/ 23 w 634"/>
                <a:gd name="T49" fmla="*/ 86 h 807"/>
                <a:gd name="T50" fmla="*/ 39 w 634"/>
                <a:gd name="T51" fmla="*/ 78 h 807"/>
                <a:gd name="T52" fmla="*/ 54 w 634"/>
                <a:gd name="T53" fmla="*/ 78 h 807"/>
                <a:gd name="T54" fmla="*/ 134 w 634"/>
                <a:gd name="T55" fmla="*/ 54 h 807"/>
                <a:gd name="T56" fmla="*/ 227 w 634"/>
                <a:gd name="T57" fmla="*/ 32 h 807"/>
                <a:gd name="T58" fmla="*/ 501 w 634"/>
                <a:gd name="T59" fmla="*/ 0 h 807"/>
                <a:gd name="T60" fmla="*/ 541 w 634"/>
                <a:gd name="T61" fmla="*/ 8 h 807"/>
                <a:gd name="T62" fmla="*/ 580 w 634"/>
                <a:gd name="T63" fmla="*/ 8 h 80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634"/>
                <a:gd name="T97" fmla="*/ 0 h 807"/>
                <a:gd name="T98" fmla="*/ 634 w 634"/>
                <a:gd name="T99" fmla="*/ 807 h 80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634" h="807">
                  <a:moveTo>
                    <a:pt x="580" y="8"/>
                  </a:moveTo>
                  <a:lnTo>
                    <a:pt x="612" y="78"/>
                  </a:lnTo>
                  <a:lnTo>
                    <a:pt x="627" y="149"/>
                  </a:lnTo>
                  <a:lnTo>
                    <a:pt x="634" y="298"/>
                  </a:lnTo>
                  <a:lnTo>
                    <a:pt x="634" y="494"/>
                  </a:lnTo>
                  <a:lnTo>
                    <a:pt x="612" y="689"/>
                  </a:lnTo>
                  <a:lnTo>
                    <a:pt x="603" y="713"/>
                  </a:lnTo>
                  <a:lnTo>
                    <a:pt x="588" y="729"/>
                  </a:lnTo>
                  <a:lnTo>
                    <a:pt x="541" y="753"/>
                  </a:lnTo>
                  <a:lnTo>
                    <a:pt x="454" y="753"/>
                  </a:lnTo>
                  <a:lnTo>
                    <a:pt x="368" y="760"/>
                  </a:lnTo>
                  <a:lnTo>
                    <a:pt x="321" y="791"/>
                  </a:lnTo>
                  <a:lnTo>
                    <a:pt x="298" y="807"/>
                  </a:lnTo>
                  <a:lnTo>
                    <a:pt x="267" y="807"/>
                  </a:lnTo>
                  <a:lnTo>
                    <a:pt x="203" y="784"/>
                  </a:lnTo>
                  <a:lnTo>
                    <a:pt x="219" y="698"/>
                  </a:lnTo>
                  <a:lnTo>
                    <a:pt x="203" y="611"/>
                  </a:lnTo>
                  <a:lnTo>
                    <a:pt x="165" y="439"/>
                  </a:lnTo>
                  <a:lnTo>
                    <a:pt x="117" y="314"/>
                  </a:lnTo>
                  <a:lnTo>
                    <a:pt x="63" y="196"/>
                  </a:lnTo>
                  <a:lnTo>
                    <a:pt x="63" y="172"/>
                  </a:lnTo>
                  <a:lnTo>
                    <a:pt x="47" y="156"/>
                  </a:lnTo>
                  <a:lnTo>
                    <a:pt x="0" y="102"/>
                  </a:lnTo>
                  <a:lnTo>
                    <a:pt x="16" y="94"/>
                  </a:lnTo>
                  <a:lnTo>
                    <a:pt x="23" y="86"/>
                  </a:lnTo>
                  <a:lnTo>
                    <a:pt x="39" y="78"/>
                  </a:lnTo>
                  <a:lnTo>
                    <a:pt x="54" y="78"/>
                  </a:lnTo>
                  <a:lnTo>
                    <a:pt x="134" y="54"/>
                  </a:lnTo>
                  <a:lnTo>
                    <a:pt x="227" y="32"/>
                  </a:lnTo>
                  <a:lnTo>
                    <a:pt x="501" y="0"/>
                  </a:lnTo>
                  <a:lnTo>
                    <a:pt x="541" y="8"/>
                  </a:lnTo>
                  <a:lnTo>
                    <a:pt x="580" y="8"/>
                  </a:lnTo>
                  <a:close/>
                </a:path>
              </a:pathLst>
            </a:custGeom>
            <a:solidFill>
              <a:srgbClr val="81DFB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058" name="Freeform 26"/>
            <p:cNvSpPr>
              <a:spLocks/>
            </p:cNvSpPr>
            <p:nvPr/>
          </p:nvSpPr>
          <p:spPr bwMode="auto">
            <a:xfrm>
              <a:off x="2778" y="1939"/>
              <a:ext cx="118" cy="46"/>
            </a:xfrm>
            <a:custGeom>
              <a:avLst/>
              <a:gdLst>
                <a:gd name="T0" fmla="*/ 118 w 118"/>
                <a:gd name="T1" fmla="*/ 46 h 46"/>
                <a:gd name="T2" fmla="*/ 0 w 118"/>
                <a:gd name="T3" fmla="*/ 24 h 46"/>
                <a:gd name="T4" fmla="*/ 70 w 118"/>
                <a:gd name="T5" fmla="*/ 0 h 46"/>
                <a:gd name="T6" fmla="*/ 94 w 118"/>
                <a:gd name="T7" fmla="*/ 24 h 46"/>
                <a:gd name="T8" fmla="*/ 118 w 118"/>
                <a:gd name="T9" fmla="*/ 46 h 4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8"/>
                <a:gd name="T16" fmla="*/ 0 h 46"/>
                <a:gd name="T17" fmla="*/ 118 w 118"/>
                <a:gd name="T18" fmla="*/ 46 h 4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8" h="46">
                  <a:moveTo>
                    <a:pt x="118" y="46"/>
                  </a:moveTo>
                  <a:lnTo>
                    <a:pt x="0" y="24"/>
                  </a:lnTo>
                  <a:lnTo>
                    <a:pt x="70" y="0"/>
                  </a:lnTo>
                  <a:lnTo>
                    <a:pt x="94" y="24"/>
                  </a:lnTo>
                  <a:lnTo>
                    <a:pt x="118" y="46"/>
                  </a:lnTo>
                  <a:close/>
                </a:path>
              </a:pathLst>
            </a:custGeom>
            <a:solidFill>
              <a:srgbClr val="81DFB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059" name="Freeform 27"/>
            <p:cNvSpPr>
              <a:spLocks/>
            </p:cNvSpPr>
            <p:nvPr/>
          </p:nvSpPr>
          <p:spPr bwMode="auto">
            <a:xfrm>
              <a:off x="2567" y="1963"/>
              <a:ext cx="132" cy="125"/>
            </a:xfrm>
            <a:custGeom>
              <a:avLst/>
              <a:gdLst>
                <a:gd name="T0" fmla="*/ 116 w 132"/>
                <a:gd name="T1" fmla="*/ 22 h 125"/>
                <a:gd name="T2" fmla="*/ 132 w 132"/>
                <a:gd name="T3" fmla="*/ 69 h 125"/>
                <a:gd name="T4" fmla="*/ 125 w 132"/>
                <a:gd name="T5" fmla="*/ 93 h 125"/>
                <a:gd name="T6" fmla="*/ 116 w 132"/>
                <a:gd name="T7" fmla="*/ 109 h 125"/>
                <a:gd name="T8" fmla="*/ 85 w 132"/>
                <a:gd name="T9" fmla="*/ 125 h 125"/>
                <a:gd name="T10" fmla="*/ 46 w 132"/>
                <a:gd name="T11" fmla="*/ 125 h 125"/>
                <a:gd name="T12" fmla="*/ 0 w 132"/>
                <a:gd name="T13" fmla="*/ 31 h 125"/>
                <a:gd name="T14" fmla="*/ 22 w 132"/>
                <a:gd name="T15" fmla="*/ 15 h 125"/>
                <a:gd name="T16" fmla="*/ 62 w 132"/>
                <a:gd name="T17" fmla="*/ 0 h 125"/>
                <a:gd name="T18" fmla="*/ 93 w 132"/>
                <a:gd name="T19" fmla="*/ 7 h 125"/>
                <a:gd name="T20" fmla="*/ 116 w 132"/>
                <a:gd name="T21" fmla="*/ 22 h 12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32"/>
                <a:gd name="T34" fmla="*/ 0 h 125"/>
                <a:gd name="T35" fmla="*/ 132 w 132"/>
                <a:gd name="T36" fmla="*/ 125 h 125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32" h="125">
                  <a:moveTo>
                    <a:pt x="116" y="22"/>
                  </a:moveTo>
                  <a:lnTo>
                    <a:pt x="132" y="69"/>
                  </a:lnTo>
                  <a:lnTo>
                    <a:pt x="125" y="93"/>
                  </a:lnTo>
                  <a:lnTo>
                    <a:pt x="116" y="109"/>
                  </a:lnTo>
                  <a:lnTo>
                    <a:pt x="85" y="125"/>
                  </a:lnTo>
                  <a:lnTo>
                    <a:pt x="46" y="125"/>
                  </a:lnTo>
                  <a:lnTo>
                    <a:pt x="0" y="31"/>
                  </a:lnTo>
                  <a:lnTo>
                    <a:pt x="22" y="15"/>
                  </a:lnTo>
                  <a:lnTo>
                    <a:pt x="62" y="0"/>
                  </a:lnTo>
                  <a:lnTo>
                    <a:pt x="93" y="7"/>
                  </a:lnTo>
                  <a:lnTo>
                    <a:pt x="116" y="22"/>
                  </a:lnTo>
                  <a:close/>
                </a:path>
              </a:pathLst>
            </a:custGeom>
            <a:solidFill>
              <a:srgbClr val="FF406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060" name="Freeform 28"/>
            <p:cNvSpPr>
              <a:spLocks/>
            </p:cNvSpPr>
            <p:nvPr/>
          </p:nvSpPr>
          <p:spPr bwMode="auto">
            <a:xfrm>
              <a:off x="2692" y="1970"/>
              <a:ext cx="226" cy="188"/>
            </a:xfrm>
            <a:custGeom>
              <a:avLst/>
              <a:gdLst>
                <a:gd name="T0" fmla="*/ 211 w 226"/>
                <a:gd name="T1" fmla="*/ 39 h 188"/>
                <a:gd name="T2" fmla="*/ 226 w 226"/>
                <a:gd name="T3" fmla="*/ 62 h 188"/>
                <a:gd name="T4" fmla="*/ 219 w 226"/>
                <a:gd name="T5" fmla="*/ 95 h 188"/>
                <a:gd name="T6" fmla="*/ 211 w 226"/>
                <a:gd name="T7" fmla="*/ 149 h 188"/>
                <a:gd name="T8" fmla="*/ 188 w 226"/>
                <a:gd name="T9" fmla="*/ 173 h 188"/>
                <a:gd name="T10" fmla="*/ 172 w 226"/>
                <a:gd name="T11" fmla="*/ 180 h 188"/>
                <a:gd name="T12" fmla="*/ 156 w 226"/>
                <a:gd name="T13" fmla="*/ 180 h 188"/>
                <a:gd name="T14" fmla="*/ 156 w 226"/>
                <a:gd name="T15" fmla="*/ 188 h 188"/>
                <a:gd name="T16" fmla="*/ 93 w 226"/>
                <a:gd name="T17" fmla="*/ 126 h 188"/>
                <a:gd name="T18" fmla="*/ 31 w 226"/>
                <a:gd name="T19" fmla="*/ 71 h 188"/>
                <a:gd name="T20" fmla="*/ 15 w 226"/>
                <a:gd name="T21" fmla="*/ 39 h 188"/>
                <a:gd name="T22" fmla="*/ 0 w 226"/>
                <a:gd name="T23" fmla="*/ 0 h 188"/>
                <a:gd name="T24" fmla="*/ 109 w 226"/>
                <a:gd name="T25" fmla="*/ 15 h 188"/>
                <a:gd name="T26" fmla="*/ 211 w 226"/>
                <a:gd name="T27" fmla="*/ 39 h 18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26"/>
                <a:gd name="T43" fmla="*/ 0 h 188"/>
                <a:gd name="T44" fmla="*/ 226 w 226"/>
                <a:gd name="T45" fmla="*/ 188 h 188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26" h="188">
                  <a:moveTo>
                    <a:pt x="211" y="39"/>
                  </a:moveTo>
                  <a:lnTo>
                    <a:pt x="226" y="62"/>
                  </a:lnTo>
                  <a:lnTo>
                    <a:pt x="219" y="95"/>
                  </a:lnTo>
                  <a:lnTo>
                    <a:pt x="211" y="149"/>
                  </a:lnTo>
                  <a:lnTo>
                    <a:pt x="188" y="173"/>
                  </a:lnTo>
                  <a:lnTo>
                    <a:pt x="172" y="180"/>
                  </a:lnTo>
                  <a:lnTo>
                    <a:pt x="156" y="180"/>
                  </a:lnTo>
                  <a:lnTo>
                    <a:pt x="156" y="188"/>
                  </a:lnTo>
                  <a:lnTo>
                    <a:pt x="93" y="126"/>
                  </a:lnTo>
                  <a:lnTo>
                    <a:pt x="31" y="71"/>
                  </a:lnTo>
                  <a:lnTo>
                    <a:pt x="15" y="39"/>
                  </a:lnTo>
                  <a:lnTo>
                    <a:pt x="0" y="0"/>
                  </a:lnTo>
                  <a:lnTo>
                    <a:pt x="109" y="15"/>
                  </a:lnTo>
                  <a:lnTo>
                    <a:pt x="211" y="39"/>
                  </a:lnTo>
                  <a:close/>
                </a:path>
              </a:pathLst>
            </a:custGeom>
            <a:solidFill>
              <a:srgbClr val="FF406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061" name="Freeform 29"/>
            <p:cNvSpPr>
              <a:spLocks/>
            </p:cNvSpPr>
            <p:nvPr/>
          </p:nvSpPr>
          <p:spPr bwMode="auto">
            <a:xfrm>
              <a:off x="2370" y="2018"/>
              <a:ext cx="204" cy="298"/>
            </a:xfrm>
            <a:custGeom>
              <a:avLst/>
              <a:gdLst>
                <a:gd name="T0" fmla="*/ 188 w 204"/>
                <a:gd name="T1" fmla="*/ 0 h 298"/>
                <a:gd name="T2" fmla="*/ 204 w 204"/>
                <a:gd name="T3" fmla="*/ 23 h 298"/>
                <a:gd name="T4" fmla="*/ 204 w 204"/>
                <a:gd name="T5" fmla="*/ 54 h 298"/>
                <a:gd name="T6" fmla="*/ 188 w 204"/>
                <a:gd name="T7" fmla="*/ 109 h 298"/>
                <a:gd name="T8" fmla="*/ 180 w 204"/>
                <a:gd name="T9" fmla="*/ 172 h 298"/>
                <a:gd name="T10" fmla="*/ 173 w 204"/>
                <a:gd name="T11" fmla="*/ 234 h 298"/>
                <a:gd name="T12" fmla="*/ 157 w 204"/>
                <a:gd name="T13" fmla="*/ 265 h 298"/>
                <a:gd name="T14" fmla="*/ 141 w 204"/>
                <a:gd name="T15" fmla="*/ 289 h 298"/>
                <a:gd name="T16" fmla="*/ 133 w 204"/>
                <a:gd name="T17" fmla="*/ 298 h 298"/>
                <a:gd name="T18" fmla="*/ 117 w 204"/>
                <a:gd name="T19" fmla="*/ 298 h 298"/>
                <a:gd name="T20" fmla="*/ 55 w 204"/>
                <a:gd name="T21" fmla="*/ 250 h 298"/>
                <a:gd name="T22" fmla="*/ 0 w 204"/>
                <a:gd name="T23" fmla="*/ 196 h 298"/>
                <a:gd name="T24" fmla="*/ 15 w 204"/>
                <a:gd name="T25" fmla="*/ 140 h 298"/>
                <a:gd name="T26" fmla="*/ 47 w 204"/>
                <a:gd name="T27" fmla="*/ 94 h 298"/>
                <a:gd name="T28" fmla="*/ 86 w 204"/>
                <a:gd name="T29" fmla="*/ 54 h 298"/>
                <a:gd name="T30" fmla="*/ 133 w 204"/>
                <a:gd name="T31" fmla="*/ 23 h 298"/>
                <a:gd name="T32" fmla="*/ 188 w 204"/>
                <a:gd name="T33" fmla="*/ 0 h 29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04"/>
                <a:gd name="T52" fmla="*/ 0 h 298"/>
                <a:gd name="T53" fmla="*/ 204 w 204"/>
                <a:gd name="T54" fmla="*/ 298 h 29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04" h="298">
                  <a:moveTo>
                    <a:pt x="188" y="0"/>
                  </a:moveTo>
                  <a:lnTo>
                    <a:pt x="204" y="23"/>
                  </a:lnTo>
                  <a:lnTo>
                    <a:pt x="204" y="54"/>
                  </a:lnTo>
                  <a:lnTo>
                    <a:pt x="188" y="109"/>
                  </a:lnTo>
                  <a:lnTo>
                    <a:pt x="180" y="172"/>
                  </a:lnTo>
                  <a:lnTo>
                    <a:pt x="173" y="234"/>
                  </a:lnTo>
                  <a:lnTo>
                    <a:pt x="157" y="265"/>
                  </a:lnTo>
                  <a:lnTo>
                    <a:pt x="141" y="289"/>
                  </a:lnTo>
                  <a:lnTo>
                    <a:pt x="133" y="298"/>
                  </a:lnTo>
                  <a:lnTo>
                    <a:pt x="117" y="298"/>
                  </a:lnTo>
                  <a:lnTo>
                    <a:pt x="55" y="250"/>
                  </a:lnTo>
                  <a:lnTo>
                    <a:pt x="0" y="196"/>
                  </a:lnTo>
                  <a:lnTo>
                    <a:pt x="15" y="140"/>
                  </a:lnTo>
                  <a:lnTo>
                    <a:pt x="47" y="94"/>
                  </a:lnTo>
                  <a:lnTo>
                    <a:pt x="86" y="54"/>
                  </a:lnTo>
                  <a:lnTo>
                    <a:pt x="133" y="23"/>
                  </a:lnTo>
                  <a:lnTo>
                    <a:pt x="188" y="0"/>
                  </a:lnTo>
                  <a:close/>
                </a:path>
              </a:pathLst>
            </a:custGeom>
            <a:solidFill>
              <a:srgbClr val="FF406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062" name="Freeform 30"/>
            <p:cNvSpPr>
              <a:spLocks/>
            </p:cNvSpPr>
            <p:nvPr/>
          </p:nvSpPr>
          <p:spPr bwMode="auto">
            <a:xfrm>
              <a:off x="2582" y="2056"/>
              <a:ext cx="141" cy="189"/>
            </a:xfrm>
            <a:custGeom>
              <a:avLst/>
              <a:gdLst>
                <a:gd name="T0" fmla="*/ 141 w 141"/>
                <a:gd name="T1" fmla="*/ 63 h 189"/>
                <a:gd name="T2" fmla="*/ 125 w 141"/>
                <a:gd name="T3" fmla="*/ 126 h 189"/>
                <a:gd name="T4" fmla="*/ 101 w 141"/>
                <a:gd name="T5" fmla="*/ 189 h 189"/>
                <a:gd name="T6" fmla="*/ 39 w 141"/>
                <a:gd name="T7" fmla="*/ 118 h 189"/>
                <a:gd name="T8" fmla="*/ 0 w 141"/>
                <a:gd name="T9" fmla="*/ 40 h 189"/>
                <a:gd name="T10" fmla="*/ 7 w 141"/>
                <a:gd name="T11" fmla="*/ 32 h 189"/>
                <a:gd name="T12" fmla="*/ 23 w 141"/>
                <a:gd name="T13" fmla="*/ 40 h 189"/>
                <a:gd name="T14" fmla="*/ 39 w 141"/>
                <a:gd name="T15" fmla="*/ 47 h 189"/>
                <a:gd name="T16" fmla="*/ 78 w 141"/>
                <a:gd name="T17" fmla="*/ 47 h 189"/>
                <a:gd name="T18" fmla="*/ 110 w 141"/>
                <a:gd name="T19" fmla="*/ 32 h 189"/>
                <a:gd name="T20" fmla="*/ 132 w 141"/>
                <a:gd name="T21" fmla="*/ 0 h 189"/>
                <a:gd name="T22" fmla="*/ 141 w 141"/>
                <a:gd name="T23" fmla="*/ 16 h 189"/>
                <a:gd name="T24" fmla="*/ 141 w 141"/>
                <a:gd name="T25" fmla="*/ 32 h 189"/>
                <a:gd name="T26" fmla="*/ 141 w 141"/>
                <a:gd name="T27" fmla="*/ 63 h 18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41"/>
                <a:gd name="T43" fmla="*/ 0 h 189"/>
                <a:gd name="T44" fmla="*/ 141 w 141"/>
                <a:gd name="T45" fmla="*/ 189 h 189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41" h="189">
                  <a:moveTo>
                    <a:pt x="141" y="63"/>
                  </a:moveTo>
                  <a:lnTo>
                    <a:pt x="125" y="126"/>
                  </a:lnTo>
                  <a:lnTo>
                    <a:pt x="101" y="189"/>
                  </a:lnTo>
                  <a:lnTo>
                    <a:pt x="39" y="118"/>
                  </a:lnTo>
                  <a:lnTo>
                    <a:pt x="0" y="40"/>
                  </a:lnTo>
                  <a:lnTo>
                    <a:pt x="7" y="32"/>
                  </a:lnTo>
                  <a:lnTo>
                    <a:pt x="23" y="40"/>
                  </a:lnTo>
                  <a:lnTo>
                    <a:pt x="39" y="47"/>
                  </a:lnTo>
                  <a:lnTo>
                    <a:pt x="78" y="47"/>
                  </a:lnTo>
                  <a:lnTo>
                    <a:pt x="110" y="32"/>
                  </a:lnTo>
                  <a:lnTo>
                    <a:pt x="132" y="0"/>
                  </a:lnTo>
                  <a:lnTo>
                    <a:pt x="141" y="16"/>
                  </a:lnTo>
                  <a:lnTo>
                    <a:pt x="141" y="32"/>
                  </a:lnTo>
                  <a:lnTo>
                    <a:pt x="141" y="63"/>
                  </a:lnTo>
                  <a:close/>
                </a:path>
              </a:pathLst>
            </a:custGeom>
            <a:solidFill>
              <a:srgbClr val="FFDDB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063" name="Freeform 31"/>
            <p:cNvSpPr>
              <a:spLocks/>
            </p:cNvSpPr>
            <p:nvPr/>
          </p:nvSpPr>
          <p:spPr bwMode="auto">
            <a:xfrm>
              <a:off x="1798" y="2072"/>
              <a:ext cx="611" cy="753"/>
            </a:xfrm>
            <a:custGeom>
              <a:avLst/>
              <a:gdLst>
                <a:gd name="T0" fmla="*/ 509 w 611"/>
                <a:gd name="T1" fmla="*/ 0 h 753"/>
                <a:gd name="T2" fmla="*/ 540 w 611"/>
                <a:gd name="T3" fmla="*/ 55 h 753"/>
                <a:gd name="T4" fmla="*/ 556 w 611"/>
                <a:gd name="T5" fmla="*/ 110 h 753"/>
                <a:gd name="T6" fmla="*/ 556 w 611"/>
                <a:gd name="T7" fmla="*/ 133 h 753"/>
                <a:gd name="T8" fmla="*/ 565 w 611"/>
                <a:gd name="T9" fmla="*/ 149 h 753"/>
                <a:gd name="T10" fmla="*/ 572 w 611"/>
                <a:gd name="T11" fmla="*/ 173 h 753"/>
                <a:gd name="T12" fmla="*/ 580 w 611"/>
                <a:gd name="T13" fmla="*/ 188 h 753"/>
                <a:gd name="T14" fmla="*/ 603 w 611"/>
                <a:gd name="T15" fmla="*/ 353 h 753"/>
                <a:gd name="T16" fmla="*/ 611 w 611"/>
                <a:gd name="T17" fmla="*/ 526 h 753"/>
                <a:gd name="T18" fmla="*/ 611 w 611"/>
                <a:gd name="T19" fmla="*/ 581 h 753"/>
                <a:gd name="T20" fmla="*/ 611 w 611"/>
                <a:gd name="T21" fmla="*/ 612 h 753"/>
                <a:gd name="T22" fmla="*/ 596 w 611"/>
                <a:gd name="T23" fmla="*/ 635 h 753"/>
                <a:gd name="T24" fmla="*/ 549 w 611"/>
                <a:gd name="T25" fmla="*/ 666 h 753"/>
                <a:gd name="T26" fmla="*/ 501 w 611"/>
                <a:gd name="T27" fmla="*/ 675 h 753"/>
                <a:gd name="T28" fmla="*/ 454 w 611"/>
                <a:gd name="T29" fmla="*/ 682 h 753"/>
                <a:gd name="T30" fmla="*/ 407 w 611"/>
                <a:gd name="T31" fmla="*/ 706 h 753"/>
                <a:gd name="T32" fmla="*/ 368 w 611"/>
                <a:gd name="T33" fmla="*/ 737 h 753"/>
                <a:gd name="T34" fmla="*/ 345 w 611"/>
                <a:gd name="T35" fmla="*/ 745 h 753"/>
                <a:gd name="T36" fmla="*/ 321 w 611"/>
                <a:gd name="T37" fmla="*/ 753 h 753"/>
                <a:gd name="T38" fmla="*/ 117 w 611"/>
                <a:gd name="T39" fmla="*/ 714 h 753"/>
                <a:gd name="T40" fmla="*/ 70 w 611"/>
                <a:gd name="T41" fmla="*/ 682 h 753"/>
                <a:gd name="T42" fmla="*/ 70 w 611"/>
                <a:gd name="T43" fmla="*/ 619 h 753"/>
                <a:gd name="T44" fmla="*/ 78 w 611"/>
                <a:gd name="T45" fmla="*/ 564 h 753"/>
                <a:gd name="T46" fmla="*/ 78 w 611"/>
                <a:gd name="T47" fmla="*/ 455 h 753"/>
                <a:gd name="T48" fmla="*/ 54 w 611"/>
                <a:gd name="T49" fmla="*/ 353 h 753"/>
                <a:gd name="T50" fmla="*/ 70 w 611"/>
                <a:gd name="T51" fmla="*/ 346 h 753"/>
                <a:gd name="T52" fmla="*/ 70 w 611"/>
                <a:gd name="T53" fmla="*/ 329 h 753"/>
                <a:gd name="T54" fmla="*/ 70 w 611"/>
                <a:gd name="T55" fmla="*/ 290 h 753"/>
                <a:gd name="T56" fmla="*/ 39 w 611"/>
                <a:gd name="T57" fmla="*/ 220 h 753"/>
                <a:gd name="T58" fmla="*/ 0 w 611"/>
                <a:gd name="T59" fmla="*/ 164 h 753"/>
                <a:gd name="T60" fmla="*/ 94 w 611"/>
                <a:gd name="T61" fmla="*/ 110 h 753"/>
                <a:gd name="T62" fmla="*/ 187 w 611"/>
                <a:gd name="T63" fmla="*/ 71 h 753"/>
                <a:gd name="T64" fmla="*/ 329 w 611"/>
                <a:gd name="T65" fmla="*/ 24 h 753"/>
                <a:gd name="T66" fmla="*/ 478 w 611"/>
                <a:gd name="T67" fmla="*/ 0 h 753"/>
                <a:gd name="T68" fmla="*/ 494 w 611"/>
                <a:gd name="T69" fmla="*/ 0 h 753"/>
                <a:gd name="T70" fmla="*/ 509 w 611"/>
                <a:gd name="T71" fmla="*/ 0 h 753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611"/>
                <a:gd name="T109" fmla="*/ 0 h 753"/>
                <a:gd name="T110" fmla="*/ 611 w 611"/>
                <a:gd name="T111" fmla="*/ 753 h 753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611" h="753">
                  <a:moveTo>
                    <a:pt x="509" y="0"/>
                  </a:moveTo>
                  <a:lnTo>
                    <a:pt x="540" y="55"/>
                  </a:lnTo>
                  <a:lnTo>
                    <a:pt x="556" y="110"/>
                  </a:lnTo>
                  <a:lnTo>
                    <a:pt x="556" y="133"/>
                  </a:lnTo>
                  <a:lnTo>
                    <a:pt x="565" y="149"/>
                  </a:lnTo>
                  <a:lnTo>
                    <a:pt x="572" y="173"/>
                  </a:lnTo>
                  <a:lnTo>
                    <a:pt x="580" y="188"/>
                  </a:lnTo>
                  <a:lnTo>
                    <a:pt x="603" y="353"/>
                  </a:lnTo>
                  <a:lnTo>
                    <a:pt x="611" y="526"/>
                  </a:lnTo>
                  <a:lnTo>
                    <a:pt x="611" y="581"/>
                  </a:lnTo>
                  <a:lnTo>
                    <a:pt x="611" y="612"/>
                  </a:lnTo>
                  <a:lnTo>
                    <a:pt x="596" y="635"/>
                  </a:lnTo>
                  <a:lnTo>
                    <a:pt x="549" y="666"/>
                  </a:lnTo>
                  <a:lnTo>
                    <a:pt x="501" y="675"/>
                  </a:lnTo>
                  <a:lnTo>
                    <a:pt x="454" y="682"/>
                  </a:lnTo>
                  <a:lnTo>
                    <a:pt x="407" y="706"/>
                  </a:lnTo>
                  <a:lnTo>
                    <a:pt x="368" y="737"/>
                  </a:lnTo>
                  <a:lnTo>
                    <a:pt x="345" y="745"/>
                  </a:lnTo>
                  <a:lnTo>
                    <a:pt x="321" y="753"/>
                  </a:lnTo>
                  <a:lnTo>
                    <a:pt x="117" y="714"/>
                  </a:lnTo>
                  <a:lnTo>
                    <a:pt x="70" y="682"/>
                  </a:lnTo>
                  <a:lnTo>
                    <a:pt x="70" y="619"/>
                  </a:lnTo>
                  <a:lnTo>
                    <a:pt x="78" y="564"/>
                  </a:lnTo>
                  <a:lnTo>
                    <a:pt x="78" y="455"/>
                  </a:lnTo>
                  <a:lnTo>
                    <a:pt x="54" y="353"/>
                  </a:lnTo>
                  <a:lnTo>
                    <a:pt x="70" y="346"/>
                  </a:lnTo>
                  <a:lnTo>
                    <a:pt x="70" y="329"/>
                  </a:lnTo>
                  <a:lnTo>
                    <a:pt x="70" y="290"/>
                  </a:lnTo>
                  <a:lnTo>
                    <a:pt x="39" y="220"/>
                  </a:lnTo>
                  <a:lnTo>
                    <a:pt x="0" y="164"/>
                  </a:lnTo>
                  <a:lnTo>
                    <a:pt x="94" y="110"/>
                  </a:lnTo>
                  <a:lnTo>
                    <a:pt x="187" y="71"/>
                  </a:lnTo>
                  <a:lnTo>
                    <a:pt x="329" y="24"/>
                  </a:lnTo>
                  <a:lnTo>
                    <a:pt x="478" y="0"/>
                  </a:lnTo>
                  <a:lnTo>
                    <a:pt x="494" y="0"/>
                  </a:lnTo>
                  <a:lnTo>
                    <a:pt x="509" y="0"/>
                  </a:lnTo>
                  <a:close/>
                </a:path>
              </a:pathLst>
            </a:custGeom>
            <a:solidFill>
              <a:srgbClr val="81DFB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064" name="Freeform 32"/>
            <p:cNvSpPr>
              <a:spLocks/>
            </p:cNvSpPr>
            <p:nvPr/>
          </p:nvSpPr>
          <p:spPr bwMode="auto">
            <a:xfrm>
              <a:off x="2754" y="2072"/>
              <a:ext cx="291" cy="353"/>
            </a:xfrm>
            <a:custGeom>
              <a:avLst/>
              <a:gdLst>
                <a:gd name="T0" fmla="*/ 291 w 291"/>
                <a:gd name="T1" fmla="*/ 329 h 353"/>
                <a:gd name="T2" fmla="*/ 204 w 291"/>
                <a:gd name="T3" fmla="*/ 322 h 353"/>
                <a:gd name="T4" fmla="*/ 204 w 291"/>
                <a:gd name="T5" fmla="*/ 298 h 353"/>
                <a:gd name="T6" fmla="*/ 196 w 291"/>
                <a:gd name="T7" fmla="*/ 290 h 353"/>
                <a:gd name="T8" fmla="*/ 188 w 291"/>
                <a:gd name="T9" fmla="*/ 290 h 353"/>
                <a:gd name="T10" fmla="*/ 196 w 291"/>
                <a:gd name="T11" fmla="*/ 322 h 353"/>
                <a:gd name="T12" fmla="*/ 126 w 291"/>
                <a:gd name="T13" fmla="*/ 329 h 353"/>
                <a:gd name="T14" fmla="*/ 126 w 291"/>
                <a:gd name="T15" fmla="*/ 306 h 353"/>
                <a:gd name="T16" fmla="*/ 118 w 291"/>
                <a:gd name="T17" fmla="*/ 298 h 353"/>
                <a:gd name="T18" fmla="*/ 110 w 291"/>
                <a:gd name="T19" fmla="*/ 290 h 353"/>
                <a:gd name="T20" fmla="*/ 110 w 291"/>
                <a:gd name="T21" fmla="*/ 313 h 353"/>
                <a:gd name="T22" fmla="*/ 110 w 291"/>
                <a:gd name="T23" fmla="*/ 322 h 353"/>
                <a:gd name="T24" fmla="*/ 110 w 291"/>
                <a:gd name="T25" fmla="*/ 329 h 353"/>
                <a:gd name="T26" fmla="*/ 0 w 291"/>
                <a:gd name="T27" fmla="*/ 353 h 353"/>
                <a:gd name="T28" fmla="*/ 62 w 291"/>
                <a:gd name="T29" fmla="*/ 235 h 353"/>
                <a:gd name="T30" fmla="*/ 86 w 291"/>
                <a:gd name="T31" fmla="*/ 173 h 353"/>
                <a:gd name="T32" fmla="*/ 94 w 291"/>
                <a:gd name="T33" fmla="*/ 102 h 353"/>
                <a:gd name="T34" fmla="*/ 118 w 291"/>
                <a:gd name="T35" fmla="*/ 102 h 353"/>
                <a:gd name="T36" fmla="*/ 142 w 291"/>
                <a:gd name="T37" fmla="*/ 78 h 353"/>
                <a:gd name="T38" fmla="*/ 164 w 291"/>
                <a:gd name="T39" fmla="*/ 40 h 353"/>
                <a:gd name="T40" fmla="*/ 173 w 291"/>
                <a:gd name="T41" fmla="*/ 0 h 353"/>
                <a:gd name="T42" fmla="*/ 244 w 291"/>
                <a:gd name="T43" fmla="*/ 157 h 353"/>
                <a:gd name="T44" fmla="*/ 291 w 291"/>
                <a:gd name="T45" fmla="*/ 329 h 35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91"/>
                <a:gd name="T70" fmla="*/ 0 h 353"/>
                <a:gd name="T71" fmla="*/ 291 w 291"/>
                <a:gd name="T72" fmla="*/ 353 h 35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91" h="353">
                  <a:moveTo>
                    <a:pt x="291" y="329"/>
                  </a:moveTo>
                  <a:lnTo>
                    <a:pt x="204" y="322"/>
                  </a:lnTo>
                  <a:lnTo>
                    <a:pt x="204" y="298"/>
                  </a:lnTo>
                  <a:lnTo>
                    <a:pt x="196" y="290"/>
                  </a:lnTo>
                  <a:lnTo>
                    <a:pt x="188" y="290"/>
                  </a:lnTo>
                  <a:lnTo>
                    <a:pt x="196" y="322"/>
                  </a:lnTo>
                  <a:lnTo>
                    <a:pt x="126" y="329"/>
                  </a:lnTo>
                  <a:lnTo>
                    <a:pt x="126" y="306"/>
                  </a:lnTo>
                  <a:lnTo>
                    <a:pt x="118" y="298"/>
                  </a:lnTo>
                  <a:lnTo>
                    <a:pt x="110" y="290"/>
                  </a:lnTo>
                  <a:lnTo>
                    <a:pt x="110" y="313"/>
                  </a:lnTo>
                  <a:lnTo>
                    <a:pt x="110" y="322"/>
                  </a:lnTo>
                  <a:lnTo>
                    <a:pt x="110" y="329"/>
                  </a:lnTo>
                  <a:lnTo>
                    <a:pt x="0" y="353"/>
                  </a:lnTo>
                  <a:lnTo>
                    <a:pt x="62" y="235"/>
                  </a:lnTo>
                  <a:lnTo>
                    <a:pt x="86" y="173"/>
                  </a:lnTo>
                  <a:lnTo>
                    <a:pt x="94" y="102"/>
                  </a:lnTo>
                  <a:lnTo>
                    <a:pt x="118" y="102"/>
                  </a:lnTo>
                  <a:lnTo>
                    <a:pt x="142" y="78"/>
                  </a:lnTo>
                  <a:lnTo>
                    <a:pt x="164" y="40"/>
                  </a:lnTo>
                  <a:lnTo>
                    <a:pt x="173" y="0"/>
                  </a:lnTo>
                  <a:lnTo>
                    <a:pt x="244" y="157"/>
                  </a:lnTo>
                  <a:lnTo>
                    <a:pt x="291" y="329"/>
                  </a:lnTo>
                  <a:close/>
                </a:path>
              </a:pathLst>
            </a:custGeom>
            <a:solidFill>
              <a:srgbClr val="81DFB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065" name="Freeform 33"/>
            <p:cNvSpPr>
              <a:spLocks/>
            </p:cNvSpPr>
            <p:nvPr/>
          </p:nvSpPr>
          <p:spPr bwMode="auto">
            <a:xfrm>
              <a:off x="2331" y="2072"/>
              <a:ext cx="86" cy="86"/>
            </a:xfrm>
            <a:custGeom>
              <a:avLst/>
              <a:gdLst>
                <a:gd name="T0" fmla="*/ 86 w 86"/>
                <a:gd name="T1" fmla="*/ 8 h 86"/>
                <a:gd name="T2" fmla="*/ 32 w 86"/>
                <a:gd name="T3" fmla="*/ 86 h 86"/>
                <a:gd name="T4" fmla="*/ 0 w 86"/>
                <a:gd name="T5" fmla="*/ 0 h 86"/>
                <a:gd name="T6" fmla="*/ 86 w 86"/>
                <a:gd name="T7" fmla="*/ 8 h 8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6"/>
                <a:gd name="T13" fmla="*/ 0 h 86"/>
                <a:gd name="T14" fmla="*/ 86 w 86"/>
                <a:gd name="T15" fmla="*/ 86 h 8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6" h="86">
                  <a:moveTo>
                    <a:pt x="86" y="8"/>
                  </a:moveTo>
                  <a:lnTo>
                    <a:pt x="32" y="86"/>
                  </a:lnTo>
                  <a:lnTo>
                    <a:pt x="0" y="0"/>
                  </a:lnTo>
                  <a:lnTo>
                    <a:pt x="86" y="8"/>
                  </a:lnTo>
                  <a:close/>
                </a:path>
              </a:pathLst>
            </a:custGeom>
            <a:solidFill>
              <a:srgbClr val="81DFB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066" name="Freeform 34"/>
            <p:cNvSpPr>
              <a:spLocks/>
            </p:cNvSpPr>
            <p:nvPr/>
          </p:nvSpPr>
          <p:spPr bwMode="auto">
            <a:xfrm>
              <a:off x="2511" y="2080"/>
              <a:ext cx="321" cy="635"/>
            </a:xfrm>
            <a:custGeom>
              <a:avLst/>
              <a:gdLst>
                <a:gd name="T0" fmla="*/ 321 w 321"/>
                <a:gd name="T1" fmla="*/ 87 h 635"/>
                <a:gd name="T2" fmla="*/ 305 w 321"/>
                <a:gd name="T3" fmla="*/ 180 h 635"/>
                <a:gd name="T4" fmla="*/ 274 w 321"/>
                <a:gd name="T5" fmla="*/ 258 h 635"/>
                <a:gd name="T6" fmla="*/ 188 w 321"/>
                <a:gd name="T7" fmla="*/ 416 h 635"/>
                <a:gd name="T8" fmla="*/ 157 w 321"/>
                <a:gd name="T9" fmla="*/ 486 h 635"/>
                <a:gd name="T10" fmla="*/ 141 w 321"/>
                <a:gd name="T11" fmla="*/ 549 h 635"/>
                <a:gd name="T12" fmla="*/ 134 w 321"/>
                <a:gd name="T13" fmla="*/ 611 h 635"/>
                <a:gd name="T14" fmla="*/ 110 w 321"/>
                <a:gd name="T15" fmla="*/ 627 h 635"/>
                <a:gd name="T16" fmla="*/ 78 w 321"/>
                <a:gd name="T17" fmla="*/ 635 h 635"/>
                <a:gd name="T18" fmla="*/ 39 w 321"/>
                <a:gd name="T19" fmla="*/ 635 h 635"/>
                <a:gd name="T20" fmla="*/ 8 w 321"/>
                <a:gd name="T21" fmla="*/ 635 h 635"/>
                <a:gd name="T22" fmla="*/ 0 w 321"/>
                <a:gd name="T23" fmla="*/ 580 h 635"/>
                <a:gd name="T24" fmla="*/ 8 w 321"/>
                <a:gd name="T25" fmla="*/ 533 h 635"/>
                <a:gd name="T26" fmla="*/ 32 w 321"/>
                <a:gd name="T27" fmla="*/ 462 h 635"/>
                <a:gd name="T28" fmla="*/ 63 w 321"/>
                <a:gd name="T29" fmla="*/ 392 h 635"/>
                <a:gd name="T30" fmla="*/ 134 w 321"/>
                <a:gd name="T31" fmla="*/ 267 h 635"/>
                <a:gd name="T32" fmla="*/ 165 w 321"/>
                <a:gd name="T33" fmla="*/ 220 h 635"/>
                <a:gd name="T34" fmla="*/ 181 w 321"/>
                <a:gd name="T35" fmla="*/ 172 h 635"/>
                <a:gd name="T36" fmla="*/ 212 w 321"/>
                <a:gd name="T37" fmla="*/ 87 h 635"/>
                <a:gd name="T38" fmla="*/ 227 w 321"/>
                <a:gd name="T39" fmla="*/ 0 h 635"/>
                <a:gd name="T40" fmla="*/ 274 w 321"/>
                <a:gd name="T41" fmla="*/ 39 h 635"/>
                <a:gd name="T42" fmla="*/ 321 w 321"/>
                <a:gd name="T43" fmla="*/ 87 h 635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321"/>
                <a:gd name="T67" fmla="*/ 0 h 635"/>
                <a:gd name="T68" fmla="*/ 321 w 321"/>
                <a:gd name="T69" fmla="*/ 635 h 635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321" h="635">
                  <a:moveTo>
                    <a:pt x="321" y="87"/>
                  </a:moveTo>
                  <a:lnTo>
                    <a:pt x="305" y="180"/>
                  </a:lnTo>
                  <a:lnTo>
                    <a:pt x="274" y="258"/>
                  </a:lnTo>
                  <a:lnTo>
                    <a:pt x="188" y="416"/>
                  </a:lnTo>
                  <a:lnTo>
                    <a:pt x="157" y="486"/>
                  </a:lnTo>
                  <a:lnTo>
                    <a:pt x="141" y="549"/>
                  </a:lnTo>
                  <a:lnTo>
                    <a:pt x="134" y="611"/>
                  </a:lnTo>
                  <a:lnTo>
                    <a:pt x="110" y="627"/>
                  </a:lnTo>
                  <a:lnTo>
                    <a:pt x="78" y="635"/>
                  </a:lnTo>
                  <a:lnTo>
                    <a:pt x="39" y="635"/>
                  </a:lnTo>
                  <a:lnTo>
                    <a:pt x="8" y="635"/>
                  </a:lnTo>
                  <a:lnTo>
                    <a:pt x="0" y="580"/>
                  </a:lnTo>
                  <a:lnTo>
                    <a:pt x="8" y="533"/>
                  </a:lnTo>
                  <a:lnTo>
                    <a:pt x="32" y="462"/>
                  </a:lnTo>
                  <a:lnTo>
                    <a:pt x="63" y="392"/>
                  </a:lnTo>
                  <a:lnTo>
                    <a:pt x="134" y="267"/>
                  </a:lnTo>
                  <a:lnTo>
                    <a:pt x="165" y="220"/>
                  </a:lnTo>
                  <a:lnTo>
                    <a:pt x="181" y="172"/>
                  </a:lnTo>
                  <a:lnTo>
                    <a:pt x="212" y="87"/>
                  </a:lnTo>
                  <a:lnTo>
                    <a:pt x="227" y="0"/>
                  </a:lnTo>
                  <a:lnTo>
                    <a:pt x="274" y="39"/>
                  </a:lnTo>
                  <a:lnTo>
                    <a:pt x="321" y="87"/>
                  </a:lnTo>
                  <a:close/>
                </a:path>
              </a:pathLst>
            </a:custGeom>
            <a:solidFill>
              <a:srgbClr val="4CC46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067" name="Freeform 35"/>
            <p:cNvSpPr>
              <a:spLocks/>
            </p:cNvSpPr>
            <p:nvPr/>
          </p:nvSpPr>
          <p:spPr bwMode="auto">
            <a:xfrm>
              <a:off x="2551" y="2112"/>
              <a:ext cx="125" cy="242"/>
            </a:xfrm>
            <a:custGeom>
              <a:avLst/>
              <a:gdLst>
                <a:gd name="T0" fmla="*/ 125 w 125"/>
                <a:gd name="T1" fmla="*/ 148 h 242"/>
                <a:gd name="T2" fmla="*/ 101 w 125"/>
                <a:gd name="T3" fmla="*/ 195 h 242"/>
                <a:gd name="T4" fmla="*/ 70 w 125"/>
                <a:gd name="T5" fmla="*/ 242 h 242"/>
                <a:gd name="T6" fmla="*/ 0 w 125"/>
                <a:gd name="T7" fmla="*/ 164 h 242"/>
                <a:gd name="T8" fmla="*/ 14 w 125"/>
                <a:gd name="T9" fmla="*/ 86 h 242"/>
                <a:gd name="T10" fmla="*/ 23 w 125"/>
                <a:gd name="T11" fmla="*/ 0 h 242"/>
                <a:gd name="T12" fmla="*/ 70 w 125"/>
                <a:gd name="T13" fmla="*/ 78 h 242"/>
                <a:gd name="T14" fmla="*/ 125 w 125"/>
                <a:gd name="T15" fmla="*/ 148 h 24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25"/>
                <a:gd name="T25" fmla="*/ 0 h 242"/>
                <a:gd name="T26" fmla="*/ 125 w 125"/>
                <a:gd name="T27" fmla="*/ 242 h 24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25" h="242">
                  <a:moveTo>
                    <a:pt x="125" y="148"/>
                  </a:moveTo>
                  <a:lnTo>
                    <a:pt x="101" y="195"/>
                  </a:lnTo>
                  <a:lnTo>
                    <a:pt x="70" y="242"/>
                  </a:lnTo>
                  <a:lnTo>
                    <a:pt x="0" y="164"/>
                  </a:lnTo>
                  <a:lnTo>
                    <a:pt x="14" y="86"/>
                  </a:lnTo>
                  <a:lnTo>
                    <a:pt x="23" y="0"/>
                  </a:lnTo>
                  <a:lnTo>
                    <a:pt x="70" y="78"/>
                  </a:lnTo>
                  <a:lnTo>
                    <a:pt x="125" y="148"/>
                  </a:lnTo>
                  <a:close/>
                </a:path>
              </a:pathLst>
            </a:custGeom>
            <a:solidFill>
              <a:srgbClr val="4CC46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068" name="Freeform 36"/>
            <p:cNvSpPr>
              <a:spLocks/>
            </p:cNvSpPr>
            <p:nvPr/>
          </p:nvSpPr>
          <p:spPr bwMode="auto">
            <a:xfrm>
              <a:off x="1476" y="2253"/>
              <a:ext cx="376" cy="305"/>
            </a:xfrm>
            <a:custGeom>
              <a:avLst/>
              <a:gdLst>
                <a:gd name="T0" fmla="*/ 345 w 376"/>
                <a:gd name="T1" fmla="*/ 39 h 305"/>
                <a:gd name="T2" fmla="*/ 369 w 376"/>
                <a:gd name="T3" fmla="*/ 94 h 305"/>
                <a:gd name="T4" fmla="*/ 376 w 376"/>
                <a:gd name="T5" fmla="*/ 125 h 305"/>
                <a:gd name="T6" fmla="*/ 369 w 376"/>
                <a:gd name="T7" fmla="*/ 156 h 305"/>
                <a:gd name="T8" fmla="*/ 78 w 376"/>
                <a:gd name="T9" fmla="*/ 305 h 305"/>
                <a:gd name="T10" fmla="*/ 0 w 376"/>
                <a:gd name="T11" fmla="*/ 172 h 305"/>
                <a:gd name="T12" fmla="*/ 32 w 376"/>
                <a:gd name="T13" fmla="*/ 148 h 305"/>
                <a:gd name="T14" fmla="*/ 63 w 376"/>
                <a:gd name="T15" fmla="*/ 132 h 305"/>
                <a:gd name="T16" fmla="*/ 188 w 376"/>
                <a:gd name="T17" fmla="*/ 63 h 305"/>
                <a:gd name="T18" fmla="*/ 321 w 376"/>
                <a:gd name="T19" fmla="*/ 0 h 305"/>
                <a:gd name="T20" fmla="*/ 345 w 376"/>
                <a:gd name="T21" fmla="*/ 39 h 30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76"/>
                <a:gd name="T34" fmla="*/ 0 h 305"/>
                <a:gd name="T35" fmla="*/ 376 w 376"/>
                <a:gd name="T36" fmla="*/ 305 h 305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76" h="305">
                  <a:moveTo>
                    <a:pt x="345" y="39"/>
                  </a:moveTo>
                  <a:lnTo>
                    <a:pt x="369" y="94"/>
                  </a:lnTo>
                  <a:lnTo>
                    <a:pt x="376" y="125"/>
                  </a:lnTo>
                  <a:lnTo>
                    <a:pt x="369" y="156"/>
                  </a:lnTo>
                  <a:lnTo>
                    <a:pt x="78" y="305"/>
                  </a:lnTo>
                  <a:lnTo>
                    <a:pt x="0" y="172"/>
                  </a:lnTo>
                  <a:lnTo>
                    <a:pt x="32" y="148"/>
                  </a:lnTo>
                  <a:lnTo>
                    <a:pt x="63" y="132"/>
                  </a:lnTo>
                  <a:lnTo>
                    <a:pt x="188" y="63"/>
                  </a:lnTo>
                  <a:lnTo>
                    <a:pt x="321" y="0"/>
                  </a:lnTo>
                  <a:lnTo>
                    <a:pt x="345" y="39"/>
                  </a:lnTo>
                  <a:close/>
                </a:path>
              </a:pathLst>
            </a:custGeom>
            <a:solidFill>
              <a:srgbClr val="A0943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069" name="Freeform 37"/>
            <p:cNvSpPr>
              <a:spLocks/>
            </p:cNvSpPr>
            <p:nvPr/>
          </p:nvSpPr>
          <p:spPr bwMode="auto">
            <a:xfrm>
              <a:off x="2394" y="2260"/>
              <a:ext cx="219" cy="236"/>
            </a:xfrm>
            <a:custGeom>
              <a:avLst/>
              <a:gdLst>
                <a:gd name="T0" fmla="*/ 102 w 219"/>
                <a:gd name="T1" fmla="*/ 71 h 236"/>
                <a:gd name="T2" fmla="*/ 125 w 219"/>
                <a:gd name="T3" fmla="*/ 63 h 236"/>
                <a:gd name="T4" fmla="*/ 149 w 219"/>
                <a:gd name="T5" fmla="*/ 23 h 236"/>
                <a:gd name="T6" fmla="*/ 219 w 219"/>
                <a:gd name="T7" fmla="*/ 110 h 236"/>
                <a:gd name="T8" fmla="*/ 203 w 219"/>
                <a:gd name="T9" fmla="*/ 141 h 236"/>
                <a:gd name="T10" fmla="*/ 187 w 219"/>
                <a:gd name="T11" fmla="*/ 173 h 236"/>
                <a:gd name="T12" fmla="*/ 171 w 219"/>
                <a:gd name="T13" fmla="*/ 189 h 236"/>
                <a:gd name="T14" fmla="*/ 133 w 219"/>
                <a:gd name="T15" fmla="*/ 196 h 236"/>
                <a:gd name="T16" fmla="*/ 133 w 219"/>
                <a:gd name="T17" fmla="*/ 180 h 236"/>
                <a:gd name="T18" fmla="*/ 125 w 219"/>
                <a:gd name="T19" fmla="*/ 189 h 236"/>
                <a:gd name="T20" fmla="*/ 117 w 219"/>
                <a:gd name="T21" fmla="*/ 204 h 236"/>
                <a:gd name="T22" fmla="*/ 93 w 219"/>
                <a:gd name="T23" fmla="*/ 204 h 236"/>
                <a:gd name="T24" fmla="*/ 93 w 219"/>
                <a:gd name="T25" fmla="*/ 196 h 236"/>
                <a:gd name="T26" fmla="*/ 86 w 219"/>
                <a:gd name="T27" fmla="*/ 196 h 236"/>
                <a:gd name="T28" fmla="*/ 78 w 219"/>
                <a:gd name="T29" fmla="*/ 212 h 236"/>
                <a:gd name="T30" fmla="*/ 62 w 219"/>
                <a:gd name="T31" fmla="*/ 220 h 236"/>
                <a:gd name="T32" fmla="*/ 31 w 219"/>
                <a:gd name="T33" fmla="*/ 236 h 236"/>
                <a:gd name="T34" fmla="*/ 23 w 219"/>
                <a:gd name="T35" fmla="*/ 118 h 236"/>
                <a:gd name="T36" fmla="*/ 15 w 219"/>
                <a:gd name="T37" fmla="*/ 56 h 236"/>
                <a:gd name="T38" fmla="*/ 0 w 219"/>
                <a:gd name="T39" fmla="*/ 0 h 236"/>
                <a:gd name="T40" fmla="*/ 47 w 219"/>
                <a:gd name="T41" fmla="*/ 40 h 236"/>
                <a:gd name="T42" fmla="*/ 102 w 219"/>
                <a:gd name="T43" fmla="*/ 71 h 2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219"/>
                <a:gd name="T67" fmla="*/ 0 h 236"/>
                <a:gd name="T68" fmla="*/ 219 w 219"/>
                <a:gd name="T69" fmla="*/ 236 h 2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219" h="236">
                  <a:moveTo>
                    <a:pt x="102" y="71"/>
                  </a:moveTo>
                  <a:lnTo>
                    <a:pt x="125" y="63"/>
                  </a:lnTo>
                  <a:lnTo>
                    <a:pt x="149" y="23"/>
                  </a:lnTo>
                  <a:lnTo>
                    <a:pt x="219" y="110"/>
                  </a:lnTo>
                  <a:lnTo>
                    <a:pt x="203" y="141"/>
                  </a:lnTo>
                  <a:lnTo>
                    <a:pt x="187" y="173"/>
                  </a:lnTo>
                  <a:lnTo>
                    <a:pt x="171" y="189"/>
                  </a:lnTo>
                  <a:lnTo>
                    <a:pt x="133" y="196"/>
                  </a:lnTo>
                  <a:lnTo>
                    <a:pt x="133" y="180"/>
                  </a:lnTo>
                  <a:lnTo>
                    <a:pt x="125" y="189"/>
                  </a:lnTo>
                  <a:lnTo>
                    <a:pt x="117" y="204"/>
                  </a:lnTo>
                  <a:lnTo>
                    <a:pt x="93" y="204"/>
                  </a:lnTo>
                  <a:lnTo>
                    <a:pt x="93" y="196"/>
                  </a:lnTo>
                  <a:lnTo>
                    <a:pt x="86" y="196"/>
                  </a:lnTo>
                  <a:lnTo>
                    <a:pt x="78" y="212"/>
                  </a:lnTo>
                  <a:lnTo>
                    <a:pt x="62" y="220"/>
                  </a:lnTo>
                  <a:lnTo>
                    <a:pt x="31" y="236"/>
                  </a:lnTo>
                  <a:lnTo>
                    <a:pt x="23" y="118"/>
                  </a:lnTo>
                  <a:lnTo>
                    <a:pt x="15" y="56"/>
                  </a:lnTo>
                  <a:lnTo>
                    <a:pt x="0" y="0"/>
                  </a:lnTo>
                  <a:lnTo>
                    <a:pt x="47" y="40"/>
                  </a:lnTo>
                  <a:lnTo>
                    <a:pt x="102" y="71"/>
                  </a:lnTo>
                  <a:close/>
                </a:path>
              </a:pathLst>
            </a:custGeom>
            <a:solidFill>
              <a:srgbClr val="81DFB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070" name="Freeform 38"/>
            <p:cNvSpPr>
              <a:spLocks/>
            </p:cNvSpPr>
            <p:nvPr/>
          </p:nvSpPr>
          <p:spPr bwMode="auto">
            <a:xfrm>
              <a:off x="2660" y="2409"/>
              <a:ext cx="400" cy="369"/>
            </a:xfrm>
            <a:custGeom>
              <a:avLst/>
              <a:gdLst>
                <a:gd name="T0" fmla="*/ 298 w 400"/>
                <a:gd name="T1" fmla="*/ 16 h 369"/>
                <a:gd name="T2" fmla="*/ 305 w 400"/>
                <a:gd name="T3" fmla="*/ 31 h 369"/>
                <a:gd name="T4" fmla="*/ 314 w 400"/>
                <a:gd name="T5" fmla="*/ 31 h 369"/>
                <a:gd name="T6" fmla="*/ 305 w 400"/>
                <a:gd name="T7" fmla="*/ 0 h 369"/>
                <a:gd name="T8" fmla="*/ 353 w 400"/>
                <a:gd name="T9" fmla="*/ 0 h 369"/>
                <a:gd name="T10" fmla="*/ 392 w 400"/>
                <a:gd name="T11" fmla="*/ 9 h 369"/>
                <a:gd name="T12" fmla="*/ 400 w 400"/>
                <a:gd name="T13" fmla="*/ 78 h 369"/>
                <a:gd name="T14" fmla="*/ 400 w 400"/>
                <a:gd name="T15" fmla="*/ 149 h 369"/>
                <a:gd name="T16" fmla="*/ 361 w 400"/>
                <a:gd name="T17" fmla="*/ 251 h 369"/>
                <a:gd name="T18" fmla="*/ 314 w 400"/>
                <a:gd name="T19" fmla="*/ 345 h 369"/>
                <a:gd name="T20" fmla="*/ 274 w 400"/>
                <a:gd name="T21" fmla="*/ 369 h 369"/>
                <a:gd name="T22" fmla="*/ 236 w 400"/>
                <a:gd name="T23" fmla="*/ 369 h 369"/>
                <a:gd name="T24" fmla="*/ 149 w 400"/>
                <a:gd name="T25" fmla="*/ 345 h 369"/>
                <a:gd name="T26" fmla="*/ 8 w 400"/>
                <a:gd name="T27" fmla="*/ 291 h 369"/>
                <a:gd name="T28" fmla="*/ 0 w 400"/>
                <a:gd name="T29" fmla="*/ 260 h 369"/>
                <a:gd name="T30" fmla="*/ 8 w 400"/>
                <a:gd name="T31" fmla="*/ 236 h 369"/>
                <a:gd name="T32" fmla="*/ 16 w 400"/>
                <a:gd name="T33" fmla="*/ 196 h 369"/>
                <a:gd name="T34" fmla="*/ 23 w 400"/>
                <a:gd name="T35" fmla="*/ 165 h 369"/>
                <a:gd name="T36" fmla="*/ 54 w 400"/>
                <a:gd name="T37" fmla="*/ 94 h 369"/>
                <a:gd name="T38" fmla="*/ 87 w 400"/>
                <a:gd name="T39" fmla="*/ 40 h 369"/>
                <a:gd name="T40" fmla="*/ 141 w 400"/>
                <a:gd name="T41" fmla="*/ 16 h 369"/>
                <a:gd name="T42" fmla="*/ 212 w 400"/>
                <a:gd name="T43" fmla="*/ 9 h 369"/>
                <a:gd name="T44" fmla="*/ 227 w 400"/>
                <a:gd name="T45" fmla="*/ 55 h 369"/>
                <a:gd name="T46" fmla="*/ 236 w 400"/>
                <a:gd name="T47" fmla="*/ 40 h 369"/>
                <a:gd name="T48" fmla="*/ 227 w 400"/>
                <a:gd name="T49" fmla="*/ 31 h 369"/>
                <a:gd name="T50" fmla="*/ 227 w 400"/>
                <a:gd name="T51" fmla="*/ 9 h 369"/>
                <a:gd name="T52" fmla="*/ 290 w 400"/>
                <a:gd name="T53" fmla="*/ 0 h 369"/>
                <a:gd name="T54" fmla="*/ 298 w 400"/>
                <a:gd name="T55" fmla="*/ 16 h 369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400"/>
                <a:gd name="T85" fmla="*/ 0 h 369"/>
                <a:gd name="T86" fmla="*/ 400 w 400"/>
                <a:gd name="T87" fmla="*/ 369 h 369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400" h="369">
                  <a:moveTo>
                    <a:pt x="298" y="16"/>
                  </a:moveTo>
                  <a:lnTo>
                    <a:pt x="305" y="31"/>
                  </a:lnTo>
                  <a:lnTo>
                    <a:pt x="314" y="31"/>
                  </a:lnTo>
                  <a:lnTo>
                    <a:pt x="305" y="0"/>
                  </a:lnTo>
                  <a:lnTo>
                    <a:pt x="353" y="0"/>
                  </a:lnTo>
                  <a:lnTo>
                    <a:pt x="392" y="9"/>
                  </a:lnTo>
                  <a:lnTo>
                    <a:pt x="400" y="78"/>
                  </a:lnTo>
                  <a:lnTo>
                    <a:pt x="400" y="149"/>
                  </a:lnTo>
                  <a:lnTo>
                    <a:pt x="361" y="251"/>
                  </a:lnTo>
                  <a:lnTo>
                    <a:pt x="314" y="345"/>
                  </a:lnTo>
                  <a:lnTo>
                    <a:pt x="274" y="369"/>
                  </a:lnTo>
                  <a:lnTo>
                    <a:pt x="236" y="369"/>
                  </a:lnTo>
                  <a:lnTo>
                    <a:pt x="149" y="345"/>
                  </a:lnTo>
                  <a:lnTo>
                    <a:pt x="8" y="291"/>
                  </a:lnTo>
                  <a:lnTo>
                    <a:pt x="0" y="260"/>
                  </a:lnTo>
                  <a:lnTo>
                    <a:pt x="8" y="236"/>
                  </a:lnTo>
                  <a:lnTo>
                    <a:pt x="16" y="196"/>
                  </a:lnTo>
                  <a:lnTo>
                    <a:pt x="23" y="165"/>
                  </a:lnTo>
                  <a:lnTo>
                    <a:pt x="54" y="94"/>
                  </a:lnTo>
                  <a:lnTo>
                    <a:pt x="87" y="40"/>
                  </a:lnTo>
                  <a:lnTo>
                    <a:pt x="141" y="16"/>
                  </a:lnTo>
                  <a:lnTo>
                    <a:pt x="212" y="9"/>
                  </a:lnTo>
                  <a:lnTo>
                    <a:pt x="227" y="55"/>
                  </a:lnTo>
                  <a:lnTo>
                    <a:pt x="236" y="40"/>
                  </a:lnTo>
                  <a:lnTo>
                    <a:pt x="227" y="31"/>
                  </a:lnTo>
                  <a:lnTo>
                    <a:pt x="227" y="9"/>
                  </a:lnTo>
                  <a:lnTo>
                    <a:pt x="290" y="0"/>
                  </a:lnTo>
                  <a:lnTo>
                    <a:pt x="298" y="16"/>
                  </a:lnTo>
                  <a:close/>
                </a:path>
              </a:pathLst>
            </a:custGeom>
            <a:solidFill>
              <a:srgbClr val="81DFB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071" name="Freeform 39"/>
            <p:cNvSpPr>
              <a:spLocks/>
            </p:cNvSpPr>
            <p:nvPr/>
          </p:nvSpPr>
          <p:spPr bwMode="auto">
            <a:xfrm>
              <a:off x="2394" y="2464"/>
              <a:ext cx="164" cy="283"/>
            </a:xfrm>
            <a:custGeom>
              <a:avLst/>
              <a:gdLst>
                <a:gd name="T0" fmla="*/ 164 w 164"/>
                <a:gd name="T1" fmla="*/ 0 h 283"/>
                <a:gd name="T2" fmla="*/ 125 w 164"/>
                <a:gd name="T3" fmla="*/ 110 h 283"/>
                <a:gd name="T4" fmla="*/ 93 w 164"/>
                <a:gd name="T5" fmla="*/ 220 h 283"/>
                <a:gd name="T6" fmla="*/ 102 w 164"/>
                <a:gd name="T7" fmla="*/ 236 h 283"/>
                <a:gd name="T8" fmla="*/ 109 w 164"/>
                <a:gd name="T9" fmla="*/ 259 h 283"/>
                <a:gd name="T10" fmla="*/ 93 w 164"/>
                <a:gd name="T11" fmla="*/ 274 h 283"/>
                <a:gd name="T12" fmla="*/ 69 w 164"/>
                <a:gd name="T13" fmla="*/ 274 h 283"/>
                <a:gd name="T14" fmla="*/ 31 w 164"/>
                <a:gd name="T15" fmla="*/ 283 h 283"/>
                <a:gd name="T16" fmla="*/ 0 w 164"/>
                <a:gd name="T17" fmla="*/ 267 h 283"/>
                <a:gd name="T18" fmla="*/ 31 w 164"/>
                <a:gd name="T19" fmla="*/ 212 h 283"/>
                <a:gd name="T20" fmla="*/ 31 w 164"/>
                <a:gd name="T21" fmla="*/ 189 h 283"/>
                <a:gd name="T22" fmla="*/ 31 w 164"/>
                <a:gd name="T23" fmla="*/ 156 h 283"/>
                <a:gd name="T24" fmla="*/ 31 w 164"/>
                <a:gd name="T25" fmla="*/ 110 h 283"/>
                <a:gd name="T26" fmla="*/ 31 w 164"/>
                <a:gd name="T27" fmla="*/ 54 h 283"/>
                <a:gd name="T28" fmla="*/ 62 w 164"/>
                <a:gd name="T29" fmla="*/ 32 h 283"/>
                <a:gd name="T30" fmla="*/ 62 w 164"/>
                <a:gd name="T31" fmla="*/ 54 h 283"/>
                <a:gd name="T32" fmla="*/ 62 w 164"/>
                <a:gd name="T33" fmla="*/ 71 h 283"/>
                <a:gd name="T34" fmla="*/ 78 w 164"/>
                <a:gd name="T35" fmla="*/ 78 h 283"/>
                <a:gd name="T36" fmla="*/ 78 w 164"/>
                <a:gd name="T37" fmla="*/ 71 h 283"/>
                <a:gd name="T38" fmla="*/ 78 w 164"/>
                <a:gd name="T39" fmla="*/ 63 h 283"/>
                <a:gd name="T40" fmla="*/ 78 w 164"/>
                <a:gd name="T41" fmla="*/ 47 h 283"/>
                <a:gd name="T42" fmla="*/ 86 w 164"/>
                <a:gd name="T43" fmla="*/ 23 h 283"/>
                <a:gd name="T44" fmla="*/ 117 w 164"/>
                <a:gd name="T45" fmla="*/ 16 h 283"/>
                <a:gd name="T46" fmla="*/ 109 w 164"/>
                <a:gd name="T47" fmla="*/ 39 h 283"/>
                <a:gd name="T48" fmla="*/ 117 w 164"/>
                <a:gd name="T49" fmla="*/ 54 h 283"/>
                <a:gd name="T50" fmla="*/ 125 w 164"/>
                <a:gd name="T51" fmla="*/ 54 h 283"/>
                <a:gd name="T52" fmla="*/ 125 w 164"/>
                <a:gd name="T53" fmla="*/ 23 h 283"/>
                <a:gd name="T54" fmla="*/ 133 w 164"/>
                <a:gd name="T55" fmla="*/ 16 h 283"/>
                <a:gd name="T56" fmla="*/ 140 w 164"/>
                <a:gd name="T57" fmla="*/ 8 h 283"/>
                <a:gd name="T58" fmla="*/ 164 w 164"/>
                <a:gd name="T59" fmla="*/ 0 h 283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164"/>
                <a:gd name="T91" fmla="*/ 0 h 283"/>
                <a:gd name="T92" fmla="*/ 164 w 164"/>
                <a:gd name="T93" fmla="*/ 283 h 283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164" h="283">
                  <a:moveTo>
                    <a:pt x="164" y="0"/>
                  </a:moveTo>
                  <a:lnTo>
                    <a:pt x="125" y="110"/>
                  </a:lnTo>
                  <a:lnTo>
                    <a:pt x="93" y="220"/>
                  </a:lnTo>
                  <a:lnTo>
                    <a:pt x="102" y="236"/>
                  </a:lnTo>
                  <a:lnTo>
                    <a:pt x="109" y="259"/>
                  </a:lnTo>
                  <a:lnTo>
                    <a:pt x="93" y="274"/>
                  </a:lnTo>
                  <a:lnTo>
                    <a:pt x="69" y="274"/>
                  </a:lnTo>
                  <a:lnTo>
                    <a:pt x="31" y="283"/>
                  </a:lnTo>
                  <a:lnTo>
                    <a:pt x="0" y="267"/>
                  </a:lnTo>
                  <a:lnTo>
                    <a:pt x="31" y="212"/>
                  </a:lnTo>
                  <a:lnTo>
                    <a:pt x="31" y="189"/>
                  </a:lnTo>
                  <a:lnTo>
                    <a:pt x="31" y="156"/>
                  </a:lnTo>
                  <a:lnTo>
                    <a:pt x="31" y="110"/>
                  </a:lnTo>
                  <a:lnTo>
                    <a:pt x="31" y="54"/>
                  </a:lnTo>
                  <a:lnTo>
                    <a:pt x="62" y="32"/>
                  </a:lnTo>
                  <a:lnTo>
                    <a:pt x="62" y="54"/>
                  </a:lnTo>
                  <a:lnTo>
                    <a:pt x="62" y="71"/>
                  </a:lnTo>
                  <a:lnTo>
                    <a:pt x="78" y="78"/>
                  </a:lnTo>
                  <a:lnTo>
                    <a:pt x="78" y="71"/>
                  </a:lnTo>
                  <a:lnTo>
                    <a:pt x="78" y="63"/>
                  </a:lnTo>
                  <a:lnTo>
                    <a:pt x="78" y="47"/>
                  </a:lnTo>
                  <a:lnTo>
                    <a:pt x="86" y="23"/>
                  </a:lnTo>
                  <a:lnTo>
                    <a:pt x="117" y="16"/>
                  </a:lnTo>
                  <a:lnTo>
                    <a:pt x="109" y="39"/>
                  </a:lnTo>
                  <a:lnTo>
                    <a:pt x="117" y="54"/>
                  </a:lnTo>
                  <a:lnTo>
                    <a:pt x="125" y="54"/>
                  </a:lnTo>
                  <a:lnTo>
                    <a:pt x="125" y="23"/>
                  </a:lnTo>
                  <a:lnTo>
                    <a:pt x="133" y="16"/>
                  </a:lnTo>
                  <a:lnTo>
                    <a:pt x="140" y="8"/>
                  </a:lnTo>
                  <a:lnTo>
                    <a:pt x="164" y="0"/>
                  </a:lnTo>
                  <a:close/>
                </a:path>
              </a:pathLst>
            </a:custGeom>
            <a:solidFill>
              <a:srgbClr val="81DFB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072" name="Freeform 40"/>
            <p:cNvSpPr>
              <a:spLocks/>
            </p:cNvSpPr>
            <p:nvPr/>
          </p:nvSpPr>
          <p:spPr bwMode="auto">
            <a:xfrm>
              <a:off x="2621" y="2715"/>
              <a:ext cx="157" cy="118"/>
            </a:xfrm>
            <a:custGeom>
              <a:avLst/>
              <a:gdLst>
                <a:gd name="T0" fmla="*/ 157 w 157"/>
                <a:gd name="T1" fmla="*/ 47 h 118"/>
                <a:gd name="T2" fmla="*/ 149 w 157"/>
                <a:gd name="T3" fmla="*/ 87 h 118"/>
                <a:gd name="T4" fmla="*/ 126 w 157"/>
                <a:gd name="T5" fmla="*/ 118 h 118"/>
                <a:gd name="T6" fmla="*/ 93 w 157"/>
                <a:gd name="T7" fmla="*/ 118 h 118"/>
                <a:gd name="T8" fmla="*/ 62 w 157"/>
                <a:gd name="T9" fmla="*/ 118 h 118"/>
                <a:gd name="T10" fmla="*/ 15 w 157"/>
                <a:gd name="T11" fmla="*/ 78 h 118"/>
                <a:gd name="T12" fmla="*/ 0 w 157"/>
                <a:gd name="T13" fmla="*/ 47 h 118"/>
                <a:gd name="T14" fmla="*/ 8 w 157"/>
                <a:gd name="T15" fmla="*/ 16 h 118"/>
                <a:gd name="T16" fmla="*/ 31 w 157"/>
                <a:gd name="T17" fmla="*/ 0 h 118"/>
                <a:gd name="T18" fmla="*/ 93 w 157"/>
                <a:gd name="T19" fmla="*/ 16 h 118"/>
                <a:gd name="T20" fmla="*/ 157 w 157"/>
                <a:gd name="T21" fmla="*/ 47 h 11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57"/>
                <a:gd name="T34" fmla="*/ 0 h 118"/>
                <a:gd name="T35" fmla="*/ 157 w 157"/>
                <a:gd name="T36" fmla="*/ 118 h 11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57" h="118">
                  <a:moveTo>
                    <a:pt x="157" y="47"/>
                  </a:moveTo>
                  <a:lnTo>
                    <a:pt x="149" y="87"/>
                  </a:lnTo>
                  <a:lnTo>
                    <a:pt x="126" y="118"/>
                  </a:lnTo>
                  <a:lnTo>
                    <a:pt x="93" y="118"/>
                  </a:lnTo>
                  <a:lnTo>
                    <a:pt x="62" y="118"/>
                  </a:lnTo>
                  <a:lnTo>
                    <a:pt x="15" y="78"/>
                  </a:lnTo>
                  <a:lnTo>
                    <a:pt x="0" y="47"/>
                  </a:lnTo>
                  <a:lnTo>
                    <a:pt x="8" y="16"/>
                  </a:lnTo>
                  <a:lnTo>
                    <a:pt x="31" y="0"/>
                  </a:lnTo>
                  <a:lnTo>
                    <a:pt x="93" y="16"/>
                  </a:lnTo>
                  <a:lnTo>
                    <a:pt x="157" y="47"/>
                  </a:lnTo>
                  <a:close/>
                </a:path>
              </a:pathLst>
            </a:custGeom>
            <a:solidFill>
              <a:srgbClr val="417A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073" name="Freeform 41"/>
            <p:cNvSpPr>
              <a:spLocks/>
            </p:cNvSpPr>
            <p:nvPr/>
          </p:nvSpPr>
          <p:spPr bwMode="auto">
            <a:xfrm>
              <a:off x="2567" y="2724"/>
              <a:ext cx="46" cy="23"/>
            </a:xfrm>
            <a:custGeom>
              <a:avLst/>
              <a:gdLst>
                <a:gd name="T0" fmla="*/ 38 w 46"/>
                <a:gd name="T1" fmla="*/ 23 h 23"/>
                <a:gd name="T2" fmla="*/ 0 w 46"/>
                <a:gd name="T3" fmla="*/ 7 h 23"/>
                <a:gd name="T4" fmla="*/ 46 w 46"/>
                <a:gd name="T5" fmla="*/ 0 h 23"/>
                <a:gd name="T6" fmla="*/ 38 w 46"/>
                <a:gd name="T7" fmla="*/ 23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6"/>
                <a:gd name="T13" fmla="*/ 0 h 23"/>
                <a:gd name="T14" fmla="*/ 46 w 46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6" h="23">
                  <a:moveTo>
                    <a:pt x="38" y="23"/>
                  </a:moveTo>
                  <a:lnTo>
                    <a:pt x="0" y="7"/>
                  </a:lnTo>
                  <a:lnTo>
                    <a:pt x="46" y="0"/>
                  </a:lnTo>
                  <a:lnTo>
                    <a:pt x="38" y="23"/>
                  </a:lnTo>
                  <a:close/>
                </a:path>
              </a:pathLst>
            </a:custGeom>
            <a:solidFill>
              <a:srgbClr val="417A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074" name="Freeform 42"/>
            <p:cNvSpPr>
              <a:spLocks/>
            </p:cNvSpPr>
            <p:nvPr/>
          </p:nvSpPr>
          <p:spPr bwMode="auto">
            <a:xfrm>
              <a:off x="2221" y="2731"/>
              <a:ext cx="298" cy="322"/>
            </a:xfrm>
            <a:custGeom>
              <a:avLst/>
              <a:gdLst>
                <a:gd name="T0" fmla="*/ 298 w 298"/>
                <a:gd name="T1" fmla="*/ 0 h 322"/>
                <a:gd name="T2" fmla="*/ 251 w 298"/>
                <a:gd name="T3" fmla="*/ 62 h 322"/>
                <a:gd name="T4" fmla="*/ 164 w 298"/>
                <a:gd name="T5" fmla="*/ 188 h 322"/>
                <a:gd name="T6" fmla="*/ 102 w 298"/>
                <a:gd name="T7" fmla="*/ 322 h 322"/>
                <a:gd name="T8" fmla="*/ 47 w 298"/>
                <a:gd name="T9" fmla="*/ 306 h 322"/>
                <a:gd name="T10" fmla="*/ 0 w 298"/>
                <a:gd name="T11" fmla="*/ 266 h 322"/>
                <a:gd name="T12" fmla="*/ 15 w 298"/>
                <a:gd name="T13" fmla="*/ 211 h 322"/>
                <a:gd name="T14" fmla="*/ 55 w 298"/>
                <a:gd name="T15" fmla="*/ 164 h 322"/>
                <a:gd name="T16" fmla="*/ 133 w 298"/>
                <a:gd name="T17" fmla="*/ 71 h 322"/>
                <a:gd name="T18" fmla="*/ 157 w 298"/>
                <a:gd name="T19" fmla="*/ 47 h 322"/>
                <a:gd name="T20" fmla="*/ 188 w 298"/>
                <a:gd name="T21" fmla="*/ 23 h 322"/>
                <a:gd name="T22" fmla="*/ 220 w 298"/>
                <a:gd name="T23" fmla="*/ 23 h 322"/>
                <a:gd name="T24" fmla="*/ 251 w 298"/>
                <a:gd name="T25" fmla="*/ 23 h 322"/>
                <a:gd name="T26" fmla="*/ 275 w 298"/>
                <a:gd name="T27" fmla="*/ 16 h 322"/>
                <a:gd name="T28" fmla="*/ 298 w 298"/>
                <a:gd name="T29" fmla="*/ 0 h 32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98"/>
                <a:gd name="T46" fmla="*/ 0 h 322"/>
                <a:gd name="T47" fmla="*/ 298 w 298"/>
                <a:gd name="T48" fmla="*/ 322 h 322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98" h="322">
                  <a:moveTo>
                    <a:pt x="298" y="0"/>
                  </a:moveTo>
                  <a:lnTo>
                    <a:pt x="251" y="62"/>
                  </a:lnTo>
                  <a:lnTo>
                    <a:pt x="164" y="188"/>
                  </a:lnTo>
                  <a:lnTo>
                    <a:pt x="102" y="322"/>
                  </a:lnTo>
                  <a:lnTo>
                    <a:pt x="47" y="306"/>
                  </a:lnTo>
                  <a:lnTo>
                    <a:pt x="0" y="266"/>
                  </a:lnTo>
                  <a:lnTo>
                    <a:pt x="15" y="211"/>
                  </a:lnTo>
                  <a:lnTo>
                    <a:pt x="55" y="164"/>
                  </a:lnTo>
                  <a:lnTo>
                    <a:pt x="133" y="71"/>
                  </a:lnTo>
                  <a:lnTo>
                    <a:pt x="157" y="47"/>
                  </a:lnTo>
                  <a:lnTo>
                    <a:pt x="188" y="23"/>
                  </a:lnTo>
                  <a:lnTo>
                    <a:pt x="220" y="23"/>
                  </a:lnTo>
                  <a:lnTo>
                    <a:pt x="251" y="23"/>
                  </a:lnTo>
                  <a:lnTo>
                    <a:pt x="275" y="16"/>
                  </a:lnTo>
                  <a:lnTo>
                    <a:pt x="298" y="0"/>
                  </a:lnTo>
                  <a:close/>
                </a:path>
              </a:pathLst>
            </a:custGeom>
            <a:solidFill>
              <a:srgbClr val="81DFB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075" name="Freeform 43"/>
            <p:cNvSpPr>
              <a:spLocks/>
            </p:cNvSpPr>
            <p:nvPr/>
          </p:nvSpPr>
          <p:spPr bwMode="auto">
            <a:xfrm>
              <a:off x="2338" y="2739"/>
              <a:ext cx="243" cy="392"/>
            </a:xfrm>
            <a:custGeom>
              <a:avLst/>
              <a:gdLst>
                <a:gd name="T0" fmla="*/ 243 w 243"/>
                <a:gd name="T1" fmla="*/ 15 h 392"/>
                <a:gd name="T2" fmla="*/ 212 w 243"/>
                <a:gd name="T3" fmla="*/ 70 h 392"/>
                <a:gd name="T4" fmla="*/ 189 w 243"/>
                <a:gd name="T5" fmla="*/ 125 h 392"/>
                <a:gd name="T6" fmla="*/ 134 w 243"/>
                <a:gd name="T7" fmla="*/ 258 h 392"/>
                <a:gd name="T8" fmla="*/ 94 w 243"/>
                <a:gd name="T9" fmla="*/ 392 h 392"/>
                <a:gd name="T10" fmla="*/ 47 w 243"/>
                <a:gd name="T11" fmla="*/ 368 h 392"/>
                <a:gd name="T12" fmla="*/ 0 w 243"/>
                <a:gd name="T13" fmla="*/ 336 h 392"/>
                <a:gd name="T14" fmla="*/ 16 w 243"/>
                <a:gd name="T15" fmla="*/ 274 h 392"/>
                <a:gd name="T16" fmla="*/ 47 w 243"/>
                <a:gd name="T17" fmla="*/ 212 h 392"/>
                <a:gd name="T18" fmla="*/ 118 w 243"/>
                <a:gd name="T19" fmla="*/ 101 h 392"/>
                <a:gd name="T20" fmla="*/ 205 w 243"/>
                <a:gd name="T21" fmla="*/ 0 h 392"/>
                <a:gd name="T22" fmla="*/ 243 w 243"/>
                <a:gd name="T23" fmla="*/ 15 h 39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43"/>
                <a:gd name="T37" fmla="*/ 0 h 392"/>
                <a:gd name="T38" fmla="*/ 243 w 243"/>
                <a:gd name="T39" fmla="*/ 392 h 392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43" h="392">
                  <a:moveTo>
                    <a:pt x="243" y="15"/>
                  </a:moveTo>
                  <a:lnTo>
                    <a:pt x="212" y="70"/>
                  </a:lnTo>
                  <a:lnTo>
                    <a:pt x="189" y="125"/>
                  </a:lnTo>
                  <a:lnTo>
                    <a:pt x="134" y="258"/>
                  </a:lnTo>
                  <a:lnTo>
                    <a:pt x="94" y="392"/>
                  </a:lnTo>
                  <a:lnTo>
                    <a:pt x="47" y="368"/>
                  </a:lnTo>
                  <a:lnTo>
                    <a:pt x="0" y="336"/>
                  </a:lnTo>
                  <a:lnTo>
                    <a:pt x="16" y="274"/>
                  </a:lnTo>
                  <a:lnTo>
                    <a:pt x="47" y="212"/>
                  </a:lnTo>
                  <a:lnTo>
                    <a:pt x="118" y="101"/>
                  </a:lnTo>
                  <a:lnTo>
                    <a:pt x="205" y="0"/>
                  </a:lnTo>
                  <a:lnTo>
                    <a:pt x="243" y="15"/>
                  </a:lnTo>
                  <a:close/>
                </a:path>
              </a:pathLst>
            </a:custGeom>
            <a:solidFill>
              <a:srgbClr val="4CC46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076" name="Freeform 44"/>
            <p:cNvSpPr>
              <a:spLocks/>
            </p:cNvSpPr>
            <p:nvPr/>
          </p:nvSpPr>
          <p:spPr bwMode="auto">
            <a:xfrm>
              <a:off x="2449" y="2771"/>
              <a:ext cx="549" cy="485"/>
            </a:xfrm>
            <a:custGeom>
              <a:avLst/>
              <a:gdLst>
                <a:gd name="T0" fmla="*/ 258 w 549"/>
                <a:gd name="T1" fmla="*/ 78 h 485"/>
                <a:gd name="T2" fmla="*/ 282 w 549"/>
                <a:gd name="T3" fmla="*/ 78 h 485"/>
                <a:gd name="T4" fmla="*/ 298 w 549"/>
                <a:gd name="T5" fmla="*/ 69 h 485"/>
                <a:gd name="T6" fmla="*/ 313 w 549"/>
                <a:gd name="T7" fmla="*/ 69 h 485"/>
                <a:gd name="T8" fmla="*/ 321 w 549"/>
                <a:gd name="T9" fmla="*/ 78 h 485"/>
                <a:gd name="T10" fmla="*/ 336 w 549"/>
                <a:gd name="T11" fmla="*/ 133 h 485"/>
                <a:gd name="T12" fmla="*/ 336 w 549"/>
                <a:gd name="T13" fmla="*/ 187 h 485"/>
                <a:gd name="T14" fmla="*/ 345 w 549"/>
                <a:gd name="T15" fmla="*/ 195 h 485"/>
                <a:gd name="T16" fmla="*/ 352 w 549"/>
                <a:gd name="T17" fmla="*/ 195 h 485"/>
                <a:gd name="T18" fmla="*/ 360 w 549"/>
                <a:gd name="T19" fmla="*/ 187 h 485"/>
                <a:gd name="T20" fmla="*/ 423 w 549"/>
                <a:gd name="T21" fmla="*/ 164 h 485"/>
                <a:gd name="T22" fmla="*/ 447 w 549"/>
                <a:gd name="T23" fmla="*/ 140 h 485"/>
                <a:gd name="T24" fmla="*/ 469 w 549"/>
                <a:gd name="T25" fmla="*/ 116 h 485"/>
                <a:gd name="T26" fmla="*/ 454 w 549"/>
                <a:gd name="T27" fmla="*/ 62 h 485"/>
                <a:gd name="T28" fmla="*/ 407 w 549"/>
                <a:gd name="T29" fmla="*/ 15 h 485"/>
                <a:gd name="T30" fmla="*/ 454 w 549"/>
                <a:gd name="T31" fmla="*/ 22 h 485"/>
                <a:gd name="T32" fmla="*/ 509 w 549"/>
                <a:gd name="T33" fmla="*/ 22 h 485"/>
                <a:gd name="T34" fmla="*/ 540 w 549"/>
                <a:gd name="T35" fmla="*/ 133 h 485"/>
                <a:gd name="T36" fmla="*/ 549 w 549"/>
                <a:gd name="T37" fmla="*/ 250 h 485"/>
                <a:gd name="T38" fmla="*/ 532 w 549"/>
                <a:gd name="T39" fmla="*/ 368 h 485"/>
                <a:gd name="T40" fmla="*/ 493 w 549"/>
                <a:gd name="T41" fmla="*/ 477 h 485"/>
                <a:gd name="T42" fmla="*/ 454 w 549"/>
                <a:gd name="T43" fmla="*/ 485 h 485"/>
                <a:gd name="T44" fmla="*/ 415 w 549"/>
                <a:gd name="T45" fmla="*/ 477 h 485"/>
                <a:gd name="T46" fmla="*/ 329 w 549"/>
                <a:gd name="T47" fmla="*/ 469 h 485"/>
                <a:gd name="T48" fmla="*/ 164 w 549"/>
                <a:gd name="T49" fmla="*/ 422 h 485"/>
                <a:gd name="T50" fmla="*/ 0 w 549"/>
                <a:gd name="T51" fmla="*/ 368 h 485"/>
                <a:gd name="T52" fmla="*/ 23 w 549"/>
                <a:gd name="T53" fmla="*/ 282 h 485"/>
                <a:gd name="T54" fmla="*/ 54 w 549"/>
                <a:gd name="T55" fmla="*/ 187 h 485"/>
                <a:gd name="T56" fmla="*/ 132 w 549"/>
                <a:gd name="T57" fmla="*/ 22 h 485"/>
                <a:gd name="T58" fmla="*/ 148 w 549"/>
                <a:gd name="T59" fmla="*/ 0 h 485"/>
                <a:gd name="T60" fmla="*/ 172 w 549"/>
                <a:gd name="T61" fmla="*/ 22 h 485"/>
                <a:gd name="T62" fmla="*/ 196 w 549"/>
                <a:gd name="T63" fmla="*/ 54 h 485"/>
                <a:gd name="T64" fmla="*/ 258 w 549"/>
                <a:gd name="T65" fmla="*/ 78 h 48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549"/>
                <a:gd name="T100" fmla="*/ 0 h 485"/>
                <a:gd name="T101" fmla="*/ 549 w 549"/>
                <a:gd name="T102" fmla="*/ 485 h 48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549" h="485">
                  <a:moveTo>
                    <a:pt x="258" y="78"/>
                  </a:moveTo>
                  <a:lnTo>
                    <a:pt x="282" y="78"/>
                  </a:lnTo>
                  <a:lnTo>
                    <a:pt x="298" y="69"/>
                  </a:lnTo>
                  <a:lnTo>
                    <a:pt x="313" y="69"/>
                  </a:lnTo>
                  <a:lnTo>
                    <a:pt x="321" y="78"/>
                  </a:lnTo>
                  <a:lnTo>
                    <a:pt x="336" y="133"/>
                  </a:lnTo>
                  <a:lnTo>
                    <a:pt x="336" y="187"/>
                  </a:lnTo>
                  <a:lnTo>
                    <a:pt x="345" y="195"/>
                  </a:lnTo>
                  <a:lnTo>
                    <a:pt x="352" y="195"/>
                  </a:lnTo>
                  <a:lnTo>
                    <a:pt x="360" y="187"/>
                  </a:lnTo>
                  <a:lnTo>
                    <a:pt x="423" y="164"/>
                  </a:lnTo>
                  <a:lnTo>
                    <a:pt x="447" y="140"/>
                  </a:lnTo>
                  <a:lnTo>
                    <a:pt x="469" y="116"/>
                  </a:lnTo>
                  <a:lnTo>
                    <a:pt x="454" y="62"/>
                  </a:lnTo>
                  <a:lnTo>
                    <a:pt x="407" y="15"/>
                  </a:lnTo>
                  <a:lnTo>
                    <a:pt x="454" y="22"/>
                  </a:lnTo>
                  <a:lnTo>
                    <a:pt x="509" y="22"/>
                  </a:lnTo>
                  <a:lnTo>
                    <a:pt x="540" y="133"/>
                  </a:lnTo>
                  <a:lnTo>
                    <a:pt x="549" y="250"/>
                  </a:lnTo>
                  <a:lnTo>
                    <a:pt x="532" y="368"/>
                  </a:lnTo>
                  <a:lnTo>
                    <a:pt x="493" y="477"/>
                  </a:lnTo>
                  <a:lnTo>
                    <a:pt x="454" y="485"/>
                  </a:lnTo>
                  <a:lnTo>
                    <a:pt x="415" y="477"/>
                  </a:lnTo>
                  <a:lnTo>
                    <a:pt x="329" y="469"/>
                  </a:lnTo>
                  <a:lnTo>
                    <a:pt x="164" y="422"/>
                  </a:lnTo>
                  <a:lnTo>
                    <a:pt x="0" y="368"/>
                  </a:lnTo>
                  <a:lnTo>
                    <a:pt x="23" y="282"/>
                  </a:lnTo>
                  <a:lnTo>
                    <a:pt x="54" y="187"/>
                  </a:lnTo>
                  <a:lnTo>
                    <a:pt x="132" y="22"/>
                  </a:lnTo>
                  <a:lnTo>
                    <a:pt x="148" y="0"/>
                  </a:lnTo>
                  <a:lnTo>
                    <a:pt x="172" y="22"/>
                  </a:lnTo>
                  <a:lnTo>
                    <a:pt x="196" y="54"/>
                  </a:lnTo>
                  <a:lnTo>
                    <a:pt x="258" y="78"/>
                  </a:lnTo>
                  <a:close/>
                </a:path>
              </a:pathLst>
            </a:custGeom>
            <a:solidFill>
              <a:srgbClr val="81DFB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077" name="Freeform 45"/>
            <p:cNvSpPr>
              <a:spLocks/>
            </p:cNvSpPr>
            <p:nvPr/>
          </p:nvSpPr>
          <p:spPr bwMode="auto">
            <a:xfrm>
              <a:off x="2778" y="2771"/>
              <a:ext cx="125" cy="171"/>
            </a:xfrm>
            <a:custGeom>
              <a:avLst/>
              <a:gdLst>
                <a:gd name="T0" fmla="*/ 125 w 125"/>
                <a:gd name="T1" fmla="*/ 109 h 171"/>
                <a:gd name="T2" fmla="*/ 102 w 125"/>
                <a:gd name="T3" fmla="*/ 133 h 171"/>
                <a:gd name="T4" fmla="*/ 78 w 125"/>
                <a:gd name="T5" fmla="*/ 148 h 171"/>
                <a:gd name="T6" fmla="*/ 23 w 125"/>
                <a:gd name="T7" fmla="*/ 171 h 171"/>
                <a:gd name="T8" fmla="*/ 23 w 125"/>
                <a:gd name="T9" fmla="*/ 140 h 171"/>
                <a:gd name="T10" fmla="*/ 23 w 125"/>
                <a:gd name="T11" fmla="*/ 109 h 171"/>
                <a:gd name="T12" fmla="*/ 0 w 125"/>
                <a:gd name="T13" fmla="*/ 54 h 171"/>
                <a:gd name="T14" fmla="*/ 16 w 125"/>
                <a:gd name="T15" fmla="*/ 31 h 171"/>
                <a:gd name="T16" fmla="*/ 23 w 125"/>
                <a:gd name="T17" fmla="*/ 0 h 171"/>
                <a:gd name="T18" fmla="*/ 54 w 125"/>
                <a:gd name="T19" fmla="*/ 15 h 171"/>
                <a:gd name="T20" fmla="*/ 86 w 125"/>
                <a:gd name="T21" fmla="*/ 38 h 171"/>
                <a:gd name="T22" fmla="*/ 109 w 125"/>
                <a:gd name="T23" fmla="*/ 78 h 171"/>
                <a:gd name="T24" fmla="*/ 125 w 125"/>
                <a:gd name="T25" fmla="*/ 109 h 17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25"/>
                <a:gd name="T40" fmla="*/ 0 h 171"/>
                <a:gd name="T41" fmla="*/ 125 w 125"/>
                <a:gd name="T42" fmla="*/ 171 h 17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25" h="171">
                  <a:moveTo>
                    <a:pt x="125" y="109"/>
                  </a:moveTo>
                  <a:lnTo>
                    <a:pt x="102" y="133"/>
                  </a:lnTo>
                  <a:lnTo>
                    <a:pt x="78" y="148"/>
                  </a:lnTo>
                  <a:lnTo>
                    <a:pt x="23" y="171"/>
                  </a:lnTo>
                  <a:lnTo>
                    <a:pt x="23" y="140"/>
                  </a:lnTo>
                  <a:lnTo>
                    <a:pt x="23" y="109"/>
                  </a:lnTo>
                  <a:lnTo>
                    <a:pt x="0" y="54"/>
                  </a:lnTo>
                  <a:lnTo>
                    <a:pt x="16" y="31"/>
                  </a:lnTo>
                  <a:lnTo>
                    <a:pt x="23" y="0"/>
                  </a:lnTo>
                  <a:lnTo>
                    <a:pt x="54" y="15"/>
                  </a:lnTo>
                  <a:lnTo>
                    <a:pt x="86" y="38"/>
                  </a:lnTo>
                  <a:lnTo>
                    <a:pt x="109" y="78"/>
                  </a:lnTo>
                  <a:lnTo>
                    <a:pt x="125" y="109"/>
                  </a:lnTo>
                  <a:close/>
                </a:path>
              </a:pathLst>
            </a:custGeom>
            <a:solidFill>
              <a:srgbClr val="417A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078" name="Freeform 46"/>
            <p:cNvSpPr>
              <a:spLocks/>
            </p:cNvSpPr>
            <p:nvPr/>
          </p:nvSpPr>
          <p:spPr bwMode="auto">
            <a:xfrm>
              <a:off x="2465" y="3177"/>
              <a:ext cx="234" cy="229"/>
            </a:xfrm>
            <a:custGeom>
              <a:avLst/>
              <a:gdLst>
                <a:gd name="T0" fmla="*/ 234 w 234"/>
                <a:gd name="T1" fmla="*/ 56 h 229"/>
                <a:gd name="T2" fmla="*/ 218 w 234"/>
                <a:gd name="T3" fmla="*/ 134 h 229"/>
                <a:gd name="T4" fmla="*/ 203 w 234"/>
                <a:gd name="T5" fmla="*/ 173 h 229"/>
                <a:gd name="T6" fmla="*/ 187 w 234"/>
                <a:gd name="T7" fmla="*/ 229 h 229"/>
                <a:gd name="T8" fmla="*/ 164 w 234"/>
                <a:gd name="T9" fmla="*/ 229 h 229"/>
                <a:gd name="T10" fmla="*/ 140 w 234"/>
                <a:gd name="T11" fmla="*/ 229 h 229"/>
                <a:gd name="T12" fmla="*/ 62 w 234"/>
                <a:gd name="T13" fmla="*/ 189 h 229"/>
                <a:gd name="T14" fmla="*/ 22 w 234"/>
                <a:gd name="T15" fmla="*/ 158 h 229"/>
                <a:gd name="T16" fmla="*/ 0 w 234"/>
                <a:gd name="T17" fmla="*/ 118 h 229"/>
                <a:gd name="T18" fmla="*/ 22 w 234"/>
                <a:gd name="T19" fmla="*/ 63 h 229"/>
                <a:gd name="T20" fmla="*/ 46 w 234"/>
                <a:gd name="T21" fmla="*/ 0 h 229"/>
                <a:gd name="T22" fmla="*/ 234 w 234"/>
                <a:gd name="T23" fmla="*/ 56 h 22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34"/>
                <a:gd name="T37" fmla="*/ 0 h 229"/>
                <a:gd name="T38" fmla="*/ 234 w 234"/>
                <a:gd name="T39" fmla="*/ 229 h 229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34" h="229">
                  <a:moveTo>
                    <a:pt x="234" y="56"/>
                  </a:moveTo>
                  <a:lnTo>
                    <a:pt x="218" y="134"/>
                  </a:lnTo>
                  <a:lnTo>
                    <a:pt x="203" y="173"/>
                  </a:lnTo>
                  <a:lnTo>
                    <a:pt x="187" y="229"/>
                  </a:lnTo>
                  <a:lnTo>
                    <a:pt x="164" y="229"/>
                  </a:lnTo>
                  <a:lnTo>
                    <a:pt x="140" y="229"/>
                  </a:lnTo>
                  <a:lnTo>
                    <a:pt x="62" y="189"/>
                  </a:lnTo>
                  <a:lnTo>
                    <a:pt x="22" y="158"/>
                  </a:lnTo>
                  <a:lnTo>
                    <a:pt x="0" y="118"/>
                  </a:lnTo>
                  <a:lnTo>
                    <a:pt x="22" y="63"/>
                  </a:lnTo>
                  <a:lnTo>
                    <a:pt x="46" y="0"/>
                  </a:lnTo>
                  <a:lnTo>
                    <a:pt x="234" y="56"/>
                  </a:lnTo>
                  <a:close/>
                </a:path>
              </a:pathLst>
            </a:custGeom>
            <a:solidFill>
              <a:srgbClr val="A0943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079" name="Freeform 47"/>
            <p:cNvSpPr>
              <a:spLocks/>
            </p:cNvSpPr>
            <p:nvPr/>
          </p:nvSpPr>
          <p:spPr bwMode="auto">
            <a:xfrm>
              <a:off x="2198" y="3328"/>
              <a:ext cx="438" cy="493"/>
            </a:xfrm>
            <a:custGeom>
              <a:avLst/>
              <a:gdLst>
                <a:gd name="T0" fmla="*/ 321 w 438"/>
                <a:gd name="T1" fmla="*/ 45 h 493"/>
                <a:gd name="T2" fmla="*/ 376 w 438"/>
                <a:gd name="T3" fmla="*/ 78 h 493"/>
                <a:gd name="T4" fmla="*/ 407 w 438"/>
                <a:gd name="T5" fmla="*/ 85 h 493"/>
                <a:gd name="T6" fmla="*/ 438 w 438"/>
                <a:gd name="T7" fmla="*/ 93 h 493"/>
                <a:gd name="T8" fmla="*/ 399 w 438"/>
                <a:gd name="T9" fmla="*/ 147 h 493"/>
                <a:gd name="T10" fmla="*/ 367 w 438"/>
                <a:gd name="T11" fmla="*/ 202 h 493"/>
                <a:gd name="T12" fmla="*/ 258 w 438"/>
                <a:gd name="T13" fmla="*/ 360 h 493"/>
                <a:gd name="T14" fmla="*/ 258 w 438"/>
                <a:gd name="T15" fmla="*/ 375 h 493"/>
                <a:gd name="T16" fmla="*/ 250 w 438"/>
                <a:gd name="T17" fmla="*/ 382 h 493"/>
                <a:gd name="T18" fmla="*/ 243 w 438"/>
                <a:gd name="T19" fmla="*/ 382 h 493"/>
                <a:gd name="T20" fmla="*/ 234 w 438"/>
                <a:gd name="T21" fmla="*/ 375 h 493"/>
                <a:gd name="T22" fmla="*/ 196 w 438"/>
                <a:gd name="T23" fmla="*/ 367 h 493"/>
                <a:gd name="T24" fmla="*/ 165 w 438"/>
                <a:gd name="T25" fmla="*/ 344 h 493"/>
                <a:gd name="T26" fmla="*/ 109 w 438"/>
                <a:gd name="T27" fmla="*/ 280 h 493"/>
                <a:gd name="T28" fmla="*/ 101 w 438"/>
                <a:gd name="T29" fmla="*/ 280 h 493"/>
                <a:gd name="T30" fmla="*/ 125 w 438"/>
                <a:gd name="T31" fmla="*/ 320 h 493"/>
                <a:gd name="T32" fmla="*/ 156 w 438"/>
                <a:gd name="T33" fmla="*/ 351 h 493"/>
                <a:gd name="T34" fmla="*/ 187 w 438"/>
                <a:gd name="T35" fmla="*/ 382 h 493"/>
                <a:gd name="T36" fmla="*/ 227 w 438"/>
                <a:gd name="T37" fmla="*/ 391 h 493"/>
                <a:gd name="T38" fmla="*/ 172 w 438"/>
                <a:gd name="T39" fmla="*/ 462 h 493"/>
                <a:gd name="T40" fmla="*/ 132 w 438"/>
                <a:gd name="T41" fmla="*/ 485 h 493"/>
                <a:gd name="T42" fmla="*/ 116 w 438"/>
                <a:gd name="T43" fmla="*/ 493 h 493"/>
                <a:gd name="T44" fmla="*/ 94 w 438"/>
                <a:gd name="T45" fmla="*/ 485 h 493"/>
                <a:gd name="T46" fmla="*/ 31 w 438"/>
                <a:gd name="T47" fmla="*/ 453 h 493"/>
                <a:gd name="T48" fmla="*/ 16 w 438"/>
                <a:gd name="T49" fmla="*/ 430 h 493"/>
                <a:gd name="T50" fmla="*/ 0 w 438"/>
                <a:gd name="T51" fmla="*/ 398 h 493"/>
                <a:gd name="T52" fmla="*/ 7 w 438"/>
                <a:gd name="T53" fmla="*/ 382 h 493"/>
                <a:gd name="T54" fmla="*/ 16 w 438"/>
                <a:gd name="T55" fmla="*/ 375 h 493"/>
                <a:gd name="T56" fmla="*/ 38 w 438"/>
                <a:gd name="T57" fmla="*/ 351 h 493"/>
                <a:gd name="T58" fmla="*/ 101 w 438"/>
                <a:gd name="T59" fmla="*/ 280 h 493"/>
                <a:gd name="T60" fmla="*/ 109 w 438"/>
                <a:gd name="T61" fmla="*/ 265 h 493"/>
                <a:gd name="T62" fmla="*/ 125 w 438"/>
                <a:gd name="T63" fmla="*/ 249 h 493"/>
                <a:gd name="T64" fmla="*/ 196 w 438"/>
                <a:gd name="T65" fmla="*/ 124 h 493"/>
                <a:gd name="T66" fmla="*/ 258 w 438"/>
                <a:gd name="T67" fmla="*/ 0 h 493"/>
                <a:gd name="T68" fmla="*/ 289 w 438"/>
                <a:gd name="T69" fmla="*/ 22 h 493"/>
                <a:gd name="T70" fmla="*/ 321 w 438"/>
                <a:gd name="T71" fmla="*/ 45 h 493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438"/>
                <a:gd name="T109" fmla="*/ 0 h 493"/>
                <a:gd name="T110" fmla="*/ 438 w 438"/>
                <a:gd name="T111" fmla="*/ 493 h 493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438" h="493">
                  <a:moveTo>
                    <a:pt x="321" y="45"/>
                  </a:moveTo>
                  <a:lnTo>
                    <a:pt x="376" y="78"/>
                  </a:lnTo>
                  <a:lnTo>
                    <a:pt x="407" y="85"/>
                  </a:lnTo>
                  <a:lnTo>
                    <a:pt x="438" y="93"/>
                  </a:lnTo>
                  <a:lnTo>
                    <a:pt x="399" y="147"/>
                  </a:lnTo>
                  <a:lnTo>
                    <a:pt x="367" y="202"/>
                  </a:lnTo>
                  <a:lnTo>
                    <a:pt x="258" y="360"/>
                  </a:lnTo>
                  <a:lnTo>
                    <a:pt x="258" y="375"/>
                  </a:lnTo>
                  <a:lnTo>
                    <a:pt x="250" y="382"/>
                  </a:lnTo>
                  <a:lnTo>
                    <a:pt x="243" y="382"/>
                  </a:lnTo>
                  <a:lnTo>
                    <a:pt x="234" y="375"/>
                  </a:lnTo>
                  <a:lnTo>
                    <a:pt x="196" y="367"/>
                  </a:lnTo>
                  <a:lnTo>
                    <a:pt x="165" y="344"/>
                  </a:lnTo>
                  <a:lnTo>
                    <a:pt x="109" y="280"/>
                  </a:lnTo>
                  <a:lnTo>
                    <a:pt x="101" y="280"/>
                  </a:lnTo>
                  <a:lnTo>
                    <a:pt x="125" y="320"/>
                  </a:lnTo>
                  <a:lnTo>
                    <a:pt x="156" y="351"/>
                  </a:lnTo>
                  <a:lnTo>
                    <a:pt x="187" y="382"/>
                  </a:lnTo>
                  <a:lnTo>
                    <a:pt x="227" y="391"/>
                  </a:lnTo>
                  <a:lnTo>
                    <a:pt x="172" y="462"/>
                  </a:lnTo>
                  <a:lnTo>
                    <a:pt x="132" y="485"/>
                  </a:lnTo>
                  <a:lnTo>
                    <a:pt x="116" y="493"/>
                  </a:lnTo>
                  <a:lnTo>
                    <a:pt x="94" y="485"/>
                  </a:lnTo>
                  <a:lnTo>
                    <a:pt x="31" y="453"/>
                  </a:lnTo>
                  <a:lnTo>
                    <a:pt x="16" y="430"/>
                  </a:lnTo>
                  <a:lnTo>
                    <a:pt x="0" y="398"/>
                  </a:lnTo>
                  <a:lnTo>
                    <a:pt x="7" y="382"/>
                  </a:lnTo>
                  <a:lnTo>
                    <a:pt x="16" y="375"/>
                  </a:lnTo>
                  <a:lnTo>
                    <a:pt x="38" y="351"/>
                  </a:lnTo>
                  <a:lnTo>
                    <a:pt x="101" y="280"/>
                  </a:lnTo>
                  <a:lnTo>
                    <a:pt x="109" y="265"/>
                  </a:lnTo>
                  <a:lnTo>
                    <a:pt x="125" y="249"/>
                  </a:lnTo>
                  <a:lnTo>
                    <a:pt x="196" y="124"/>
                  </a:lnTo>
                  <a:lnTo>
                    <a:pt x="258" y="0"/>
                  </a:lnTo>
                  <a:lnTo>
                    <a:pt x="289" y="22"/>
                  </a:lnTo>
                  <a:lnTo>
                    <a:pt x="321" y="45"/>
                  </a:lnTo>
                  <a:close/>
                </a:path>
              </a:pathLst>
            </a:custGeom>
            <a:solidFill>
              <a:srgbClr val="A0943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</p:grpSp>
      <p:sp>
        <p:nvSpPr>
          <p:cNvPr id="1171504" name="Rectangle 48"/>
          <p:cNvSpPr>
            <a:spLocks noChangeArrowheads="1"/>
          </p:cNvSpPr>
          <p:nvPr/>
        </p:nvSpPr>
        <p:spPr bwMode="auto">
          <a:xfrm>
            <a:off x="7112000" y="1543050"/>
            <a:ext cx="152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zh-CN" altLang="en-US" sz="5400" b="1">
                <a:solidFill>
                  <a:srgbClr val="FFFF00"/>
                </a:solidFill>
                <a:latin typeface="新細明體" charset="-120"/>
              </a:rPr>
              <a:t>坏</a:t>
            </a:r>
            <a:r>
              <a:rPr lang="en-US" altLang="zh-TW" sz="5400" b="1">
                <a:solidFill>
                  <a:srgbClr val="FFFF00"/>
                </a:solidFill>
                <a:latin typeface="新細明體" charset="-120"/>
              </a:rPr>
              <a:t>?</a:t>
            </a:r>
            <a:endParaRPr lang="en-US" altLang="zh-TW" sz="2400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1171505" name="Rectangle 49"/>
          <p:cNvSpPr>
            <a:spLocks noChangeArrowheads="1"/>
          </p:cNvSpPr>
          <p:nvPr/>
        </p:nvSpPr>
        <p:spPr bwMode="auto">
          <a:xfrm>
            <a:off x="1219200" y="4400550"/>
            <a:ext cx="1639888" cy="596900"/>
          </a:xfrm>
          <a:prstGeom prst="rect">
            <a:avLst/>
          </a:prstGeom>
          <a:solidFill>
            <a:srgbClr val="FFCCFF"/>
          </a:solidFill>
          <a:ln w="26988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3600" b="1">
                <a:solidFill>
                  <a:srgbClr val="CC3300"/>
                </a:solidFill>
                <a:latin typeface="Times New Roman" pitchFamily="18" charset="0"/>
                <a:ea typeface="黑体" pitchFamily="2" charset="-122"/>
              </a:rPr>
              <a:t>舒服</a:t>
            </a:r>
            <a:endParaRPr lang="zh-TW" altLang="en-US" sz="3600">
              <a:latin typeface="Times New Roman" pitchFamily="18" charset="0"/>
              <a:ea typeface="黑体" pitchFamily="2" charset="-122"/>
            </a:endParaRPr>
          </a:p>
        </p:txBody>
      </p:sp>
      <p:sp>
        <p:nvSpPr>
          <p:cNvPr id="1171506" name="Rectangle 50"/>
          <p:cNvSpPr>
            <a:spLocks noChangeArrowheads="1"/>
          </p:cNvSpPr>
          <p:nvPr/>
        </p:nvSpPr>
        <p:spPr bwMode="auto">
          <a:xfrm>
            <a:off x="1727200" y="5257800"/>
            <a:ext cx="1639888" cy="596900"/>
          </a:xfrm>
          <a:prstGeom prst="rect">
            <a:avLst/>
          </a:prstGeom>
          <a:solidFill>
            <a:srgbClr val="FFCCFF"/>
          </a:solidFill>
          <a:ln w="26988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CN" altLang="en-US" sz="3600" b="1">
                <a:solidFill>
                  <a:srgbClr val="CC3300"/>
                </a:solidFill>
                <a:latin typeface="Times New Roman" pitchFamily="18" charset="0"/>
                <a:ea typeface="黑体" pitchFamily="2" charset="-122"/>
              </a:rPr>
              <a:t>开心</a:t>
            </a:r>
            <a:endParaRPr lang="zh-CN" altLang="en-US" sz="3600" b="1">
              <a:latin typeface="Times New Roman" pitchFamily="18" charset="0"/>
              <a:ea typeface="黑体" pitchFamily="2" charset="-122"/>
            </a:endParaRPr>
          </a:p>
        </p:txBody>
      </p:sp>
      <p:sp>
        <p:nvSpPr>
          <p:cNvPr id="1171507" name="Rectangle 51"/>
          <p:cNvSpPr>
            <a:spLocks noChangeArrowheads="1"/>
          </p:cNvSpPr>
          <p:nvPr/>
        </p:nvSpPr>
        <p:spPr bwMode="auto">
          <a:xfrm>
            <a:off x="914400" y="6057900"/>
            <a:ext cx="2641600" cy="596900"/>
          </a:xfrm>
          <a:prstGeom prst="rect">
            <a:avLst/>
          </a:prstGeom>
          <a:solidFill>
            <a:srgbClr val="FFCCFF"/>
          </a:solidFill>
          <a:ln w="26988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CN" altLang="en-US" sz="3600" b="1">
                <a:solidFill>
                  <a:srgbClr val="CC3300"/>
                </a:solidFill>
                <a:latin typeface="Times New Roman" pitchFamily="18" charset="0"/>
                <a:ea typeface="黑体" pitchFamily="2" charset="-122"/>
              </a:rPr>
              <a:t>想继续</a:t>
            </a:r>
          </a:p>
        </p:txBody>
      </p:sp>
      <p:sp>
        <p:nvSpPr>
          <p:cNvPr id="1171508" name="Rectangle 52"/>
          <p:cNvSpPr>
            <a:spLocks noChangeArrowheads="1"/>
          </p:cNvSpPr>
          <p:nvPr/>
        </p:nvSpPr>
        <p:spPr bwMode="auto">
          <a:xfrm>
            <a:off x="6400800" y="4343400"/>
            <a:ext cx="1639888" cy="596900"/>
          </a:xfrm>
          <a:prstGeom prst="rect">
            <a:avLst/>
          </a:prstGeom>
          <a:solidFill>
            <a:srgbClr val="99CCFF"/>
          </a:solidFill>
          <a:ln w="27051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3200" b="1">
                <a:solidFill>
                  <a:schemeClr val="bg2"/>
                </a:solidFill>
                <a:latin typeface="Times New Roman" pitchFamily="18" charset="0"/>
                <a:ea typeface="黑体" pitchFamily="2" charset="-122"/>
              </a:rPr>
              <a:t>不安</a:t>
            </a:r>
            <a:endParaRPr lang="zh-TW" altLang="en-US" sz="3200">
              <a:solidFill>
                <a:schemeClr val="bg2"/>
              </a:solidFill>
              <a:latin typeface="Times New Roman" pitchFamily="18" charset="0"/>
              <a:ea typeface="黑体" pitchFamily="2" charset="-122"/>
            </a:endParaRPr>
          </a:p>
        </p:txBody>
      </p:sp>
      <p:sp>
        <p:nvSpPr>
          <p:cNvPr id="1171509" name="Rectangle 53"/>
          <p:cNvSpPr>
            <a:spLocks noChangeArrowheads="1"/>
          </p:cNvSpPr>
          <p:nvPr/>
        </p:nvSpPr>
        <p:spPr bwMode="auto">
          <a:xfrm>
            <a:off x="5283200" y="5257800"/>
            <a:ext cx="2844800" cy="596900"/>
          </a:xfrm>
          <a:prstGeom prst="rect">
            <a:avLst/>
          </a:prstGeom>
          <a:solidFill>
            <a:srgbClr val="99CCFF"/>
          </a:solidFill>
          <a:ln w="27051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3200" b="1">
                <a:solidFill>
                  <a:schemeClr val="bg2"/>
                </a:solidFill>
                <a:latin typeface="Times New Roman" pitchFamily="18" charset="0"/>
                <a:ea typeface="黑体" pitchFamily="2" charset="-122"/>
              </a:rPr>
              <a:t>不舒服</a:t>
            </a:r>
          </a:p>
        </p:txBody>
      </p:sp>
      <p:sp>
        <p:nvSpPr>
          <p:cNvPr id="1171510" name="Rectangle 54"/>
          <p:cNvSpPr>
            <a:spLocks noChangeArrowheads="1"/>
          </p:cNvSpPr>
          <p:nvPr/>
        </p:nvSpPr>
        <p:spPr bwMode="auto">
          <a:xfrm>
            <a:off x="5689600" y="6000750"/>
            <a:ext cx="2946400" cy="596900"/>
          </a:xfrm>
          <a:prstGeom prst="rect">
            <a:avLst/>
          </a:prstGeom>
          <a:solidFill>
            <a:srgbClr val="99CCFF"/>
          </a:solidFill>
          <a:ln w="27051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3200" b="1">
                <a:solidFill>
                  <a:schemeClr val="bg2"/>
                </a:solidFill>
                <a:latin typeface="Times New Roman" pitchFamily="18" charset="0"/>
                <a:ea typeface="黑体" pitchFamily="2" charset="-122"/>
              </a:rPr>
              <a:t>想停止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1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71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71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1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715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715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1715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1715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1715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1715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1715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11715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1459" grpId="0" autoUpdateAnimBg="0"/>
      <p:bldP spid="1171504" grpId="0" autoUpdateAnimBg="0"/>
      <p:bldP spid="1171505" grpId="0" animBg="1" autoUpdateAnimBg="0"/>
      <p:bldP spid="1171506" grpId="0" animBg="1" autoUpdateAnimBg="0"/>
      <p:bldP spid="1171507" grpId="0" animBg="1" autoUpdateAnimBg="0"/>
      <p:bldP spid="1171508" grpId="0" animBg="1" autoUpdateAnimBg="0"/>
      <p:bldP spid="1171509" grpId="0" animBg="1" autoUpdateAnimBg="0"/>
      <p:bldP spid="1171510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058" name="Group 2"/>
          <p:cNvGrpSpPr>
            <a:grpSpLocks/>
          </p:cNvGrpSpPr>
          <p:nvPr/>
        </p:nvGrpSpPr>
        <p:grpSpPr bwMode="auto">
          <a:xfrm>
            <a:off x="406400" y="1200150"/>
            <a:ext cx="4165600" cy="3708400"/>
            <a:chOff x="450" y="1030"/>
            <a:chExt cx="2267" cy="3115"/>
          </a:xfrm>
        </p:grpSpPr>
        <p:sp>
          <p:nvSpPr>
            <p:cNvPr id="45059" name="Freeform 3"/>
            <p:cNvSpPr>
              <a:spLocks/>
            </p:cNvSpPr>
            <p:nvPr/>
          </p:nvSpPr>
          <p:spPr bwMode="auto">
            <a:xfrm>
              <a:off x="450" y="1030"/>
              <a:ext cx="2267" cy="3115"/>
            </a:xfrm>
            <a:custGeom>
              <a:avLst/>
              <a:gdLst>
                <a:gd name="T0" fmla="*/ 619 w 2267"/>
                <a:gd name="T1" fmla="*/ 1259 h 3115"/>
                <a:gd name="T2" fmla="*/ 488 w 2267"/>
                <a:gd name="T3" fmla="*/ 1259 h 3115"/>
                <a:gd name="T4" fmla="*/ 382 w 2267"/>
                <a:gd name="T5" fmla="*/ 1211 h 3115"/>
                <a:gd name="T6" fmla="*/ 369 w 2267"/>
                <a:gd name="T7" fmla="*/ 1017 h 3115"/>
                <a:gd name="T8" fmla="*/ 514 w 2267"/>
                <a:gd name="T9" fmla="*/ 581 h 3115"/>
                <a:gd name="T10" fmla="*/ 764 w 2267"/>
                <a:gd name="T11" fmla="*/ 161 h 3115"/>
                <a:gd name="T12" fmla="*/ 1015 w 2267"/>
                <a:gd name="T13" fmla="*/ 32 h 3115"/>
                <a:gd name="T14" fmla="*/ 1133 w 2267"/>
                <a:gd name="T15" fmla="*/ 16 h 3115"/>
                <a:gd name="T16" fmla="*/ 1226 w 2267"/>
                <a:gd name="T17" fmla="*/ 0 h 3115"/>
                <a:gd name="T18" fmla="*/ 1318 w 2267"/>
                <a:gd name="T19" fmla="*/ 0 h 3115"/>
                <a:gd name="T20" fmla="*/ 1423 w 2267"/>
                <a:gd name="T21" fmla="*/ 32 h 3115"/>
                <a:gd name="T22" fmla="*/ 1516 w 2267"/>
                <a:gd name="T23" fmla="*/ 81 h 3115"/>
                <a:gd name="T24" fmla="*/ 1595 w 2267"/>
                <a:gd name="T25" fmla="*/ 145 h 3115"/>
                <a:gd name="T26" fmla="*/ 1753 w 2267"/>
                <a:gd name="T27" fmla="*/ 420 h 3115"/>
                <a:gd name="T28" fmla="*/ 1911 w 2267"/>
                <a:gd name="T29" fmla="*/ 791 h 3115"/>
                <a:gd name="T30" fmla="*/ 1950 w 2267"/>
                <a:gd name="T31" fmla="*/ 1098 h 3115"/>
                <a:gd name="T32" fmla="*/ 1832 w 2267"/>
                <a:gd name="T33" fmla="*/ 1194 h 3115"/>
                <a:gd name="T34" fmla="*/ 1674 w 2267"/>
                <a:gd name="T35" fmla="*/ 1243 h 3115"/>
                <a:gd name="T36" fmla="*/ 1542 w 2267"/>
                <a:gd name="T37" fmla="*/ 1275 h 3115"/>
                <a:gd name="T38" fmla="*/ 1516 w 2267"/>
                <a:gd name="T39" fmla="*/ 1291 h 3115"/>
                <a:gd name="T40" fmla="*/ 1687 w 2267"/>
                <a:gd name="T41" fmla="*/ 1340 h 3115"/>
                <a:gd name="T42" fmla="*/ 1937 w 2267"/>
                <a:gd name="T43" fmla="*/ 1436 h 3115"/>
                <a:gd name="T44" fmla="*/ 2161 w 2267"/>
                <a:gd name="T45" fmla="*/ 1598 h 3115"/>
                <a:gd name="T46" fmla="*/ 2267 w 2267"/>
                <a:gd name="T47" fmla="*/ 1824 h 3115"/>
                <a:gd name="T48" fmla="*/ 2254 w 2267"/>
                <a:gd name="T49" fmla="*/ 1953 h 3115"/>
                <a:gd name="T50" fmla="*/ 2188 w 2267"/>
                <a:gd name="T51" fmla="*/ 2034 h 3115"/>
                <a:gd name="T52" fmla="*/ 2016 w 2267"/>
                <a:gd name="T53" fmla="*/ 2066 h 3115"/>
                <a:gd name="T54" fmla="*/ 1832 w 2267"/>
                <a:gd name="T55" fmla="*/ 2050 h 3115"/>
                <a:gd name="T56" fmla="*/ 1753 w 2267"/>
                <a:gd name="T57" fmla="*/ 2034 h 3115"/>
                <a:gd name="T58" fmla="*/ 1713 w 2267"/>
                <a:gd name="T59" fmla="*/ 2663 h 3115"/>
                <a:gd name="T60" fmla="*/ 1555 w 2267"/>
                <a:gd name="T61" fmla="*/ 3083 h 3115"/>
                <a:gd name="T62" fmla="*/ 1450 w 2267"/>
                <a:gd name="T63" fmla="*/ 3115 h 3115"/>
                <a:gd name="T64" fmla="*/ 1331 w 2267"/>
                <a:gd name="T65" fmla="*/ 3099 h 3115"/>
                <a:gd name="T66" fmla="*/ 1239 w 2267"/>
                <a:gd name="T67" fmla="*/ 3050 h 3115"/>
                <a:gd name="T68" fmla="*/ 1173 w 2267"/>
                <a:gd name="T69" fmla="*/ 3002 h 3115"/>
                <a:gd name="T70" fmla="*/ 1133 w 2267"/>
                <a:gd name="T71" fmla="*/ 2808 h 3115"/>
                <a:gd name="T72" fmla="*/ 1107 w 2267"/>
                <a:gd name="T73" fmla="*/ 2615 h 3115"/>
                <a:gd name="T74" fmla="*/ 975 w 2267"/>
                <a:gd name="T75" fmla="*/ 2808 h 3115"/>
                <a:gd name="T76" fmla="*/ 870 w 2267"/>
                <a:gd name="T77" fmla="*/ 3034 h 3115"/>
                <a:gd name="T78" fmla="*/ 791 w 2267"/>
                <a:gd name="T79" fmla="*/ 3034 h 3115"/>
                <a:gd name="T80" fmla="*/ 712 w 2267"/>
                <a:gd name="T81" fmla="*/ 3034 h 3115"/>
                <a:gd name="T82" fmla="*/ 619 w 2267"/>
                <a:gd name="T83" fmla="*/ 3002 h 3115"/>
                <a:gd name="T84" fmla="*/ 474 w 2267"/>
                <a:gd name="T85" fmla="*/ 2889 h 3115"/>
                <a:gd name="T86" fmla="*/ 448 w 2267"/>
                <a:gd name="T87" fmla="*/ 2599 h 3115"/>
                <a:gd name="T88" fmla="*/ 488 w 2267"/>
                <a:gd name="T89" fmla="*/ 2195 h 3115"/>
                <a:gd name="T90" fmla="*/ 501 w 2267"/>
                <a:gd name="T91" fmla="*/ 2050 h 3115"/>
                <a:gd name="T92" fmla="*/ 461 w 2267"/>
                <a:gd name="T93" fmla="*/ 1937 h 3115"/>
                <a:gd name="T94" fmla="*/ 303 w 2267"/>
                <a:gd name="T95" fmla="*/ 1937 h 3115"/>
                <a:gd name="T96" fmla="*/ 132 w 2267"/>
                <a:gd name="T97" fmla="*/ 1921 h 3115"/>
                <a:gd name="T98" fmla="*/ 26 w 2267"/>
                <a:gd name="T99" fmla="*/ 1824 h 3115"/>
                <a:gd name="T100" fmla="*/ 39 w 2267"/>
                <a:gd name="T101" fmla="*/ 1566 h 3115"/>
                <a:gd name="T102" fmla="*/ 263 w 2267"/>
                <a:gd name="T103" fmla="*/ 1420 h 3115"/>
                <a:gd name="T104" fmla="*/ 474 w 2267"/>
                <a:gd name="T105" fmla="*/ 1340 h 3115"/>
                <a:gd name="T106" fmla="*/ 619 w 2267"/>
                <a:gd name="T107" fmla="*/ 1275 h 3115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2267"/>
                <a:gd name="T163" fmla="*/ 0 h 3115"/>
                <a:gd name="T164" fmla="*/ 2267 w 2267"/>
                <a:gd name="T165" fmla="*/ 3115 h 3115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2267" h="3115">
                  <a:moveTo>
                    <a:pt x="659" y="1243"/>
                  </a:moveTo>
                  <a:lnTo>
                    <a:pt x="659" y="1243"/>
                  </a:lnTo>
                  <a:lnTo>
                    <a:pt x="646" y="1243"/>
                  </a:lnTo>
                  <a:lnTo>
                    <a:pt x="632" y="1259"/>
                  </a:lnTo>
                  <a:lnTo>
                    <a:pt x="619" y="1259"/>
                  </a:lnTo>
                  <a:lnTo>
                    <a:pt x="593" y="1259"/>
                  </a:lnTo>
                  <a:lnTo>
                    <a:pt x="567" y="1259"/>
                  </a:lnTo>
                  <a:lnTo>
                    <a:pt x="540" y="1259"/>
                  </a:lnTo>
                  <a:lnTo>
                    <a:pt x="527" y="1259"/>
                  </a:lnTo>
                  <a:lnTo>
                    <a:pt x="488" y="1259"/>
                  </a:lnTo>
                  <a:lnTo>
                    <a:pt x="474" y="1243"/>
                  </a:lnTo>
                  <a:lnTo>
                    <a:pt x="448" y="1243"/>
                  </a:lnTo>
                  <a:lnTo>
                    <a:pt x="422" y="1227"/>
                  </a:lnTo>
                  <a:lnTo>
                    <a:pt x="395" y="1227"/>
                  </a:lnTo>
                  <a:lnTo>
                    <a:pt x="382" y="1211"/>
                  </a:lnTo>
                  <a:lnTo>
                    <a:pt x="369" y="1178"/>
                  </a:lnTo>
                  <a:lnTo>
                    <a:pt x="356" y="1162"/>
                  </a:lnTo>
                  <a:lnTo>
                    <a:pt x="356" y="1130"/>
                  </a:lnTo>
                  <a:lnTo>
                    <a:pt x="356" y="1081"/>
                  </a:lnTo>
                  <a:lnTo>
                    <a:pt x="369" y="1017"/>
                  </a:lnTo>
                  <a:lnTo>
                    <a:pt x="382" y="936"/>
                  </a:lnTo>
                  <a:lnTo>
                    <a:pt x="408" y="855"/>
                  </a:lnTo>
                  <a:lnTo>
                    <a:pt x="435" y="759"/>
                  </a:lnTo>
                  <a:lnTo>
                    <a:pt x="474" y="678"/>
                  </a:lnTo>
                  <a:lnTo>
                    <a:pt x="514" y="581"/>
                  </a:lnTo>
                  <a:lnTo>
                    <a:pt x="553" y="484"/>
                  </a:lnTo>
                  <a:lnTo>
                    <a:pt x="606" y="387"/>
                  </a:lnTo>
                  <a:lnTo>
                    <a:pt x="646" y="307"/>
                  </a:lnTo>
                  <a:lnTo>
                    <a:pt x="712" y="226"/>
                  </a:lnTo>
                  <a:lnTo>
                    <a:pt x="764" y="161"/>
                  </a:lnTo>
                  <a:lnTo>
                    <a:pt x="830" y="97"/>
                  </a:lnTo>
                  <a:lnTo>
                    <a:pt x="896" y="65"/>
                  </a:lnTo>
                  <a:lnTo>
                    <a:pt x="975" y="32"/>
                  </a:lnTo>
                  <a:lnTo>
                    <a:pt x="1002" y="32"/>
                  </a:lnTo>
                  <a:lnTo>
                    <a:pt x="1015" y="32"/>
                  </a:lnTo>
                  <a:lnTo>
                    <a:pt x="1041" y="16"/>
                  </a:lnTo>
                  <a:lnTo>
                    <a:pt x="1067" y="16"/>
                  </a:lnTo>
                  <a:lnTo>
                    <a:pt x="1094" y="16"/>
                  </a:lnTo>
                  <a:lnTo>
                    <a:pt x="1107" y="16"/>
                  </a:lnTo>
                  <a:lnTo>
                    <a:pt x="1133" y="16"/>
                  </a:lnTo>
                  <a:lnTo>
                    <a:pt x="1146" y="16"/>
                  </a:lnTo>
                  <a:lnTo>
                    <a:pt x="1173" y="0"/>
                  </a:lnTo>
                  <a:lnTo>
                    <a:pt x="1186" y="0"/>
                  </a:lnTo>
                  <a:lnTo>
                    <a:pt x="1212" y="0"/>
                  </a:lnTo>
                  <a:lnTo>
                    <a:pt x="1226" y="0"/>
                  </a:lnTo>
                  <a:lnTo>
                    <a:pt x="1239" y="0"/>
                  </a:lnTo>
                  <a:lnTo>
                    <a:pt x="1252" y="0"/>
                  </a:lnTo>
                  <a:lnTo>
                    <a:pt x="1278" y="0"/>
                  </a:lnTo>
                  <a:lnTo>
                    <a:pt x="1291" y="0"/>
                  </a:lnTo>
                  <a:lnTo>
                    <a:pt x="1318" y="0"/>
                  </a:lnTo>
                  <a:lnTo>
                    <a:pt x="1344" y="0"/>
                  </a:lnTo>
                  <a:lnTo>
                    <a:pt x="1357" y="16"/>
                  </a:lnTo>
                  <a:lnTo>
                    <a:pt x="1384" y="16"/>
                  </a:lnTo>
                  <a:lnTo>
                    <a:pt x="1410" y="16"/>
                  </a:lnTo>
                  <a:lnTo>
                    <a:pt x="1423" y="32"/>
                  </a:lnTo>
                  <a:lnTo>
                    <a:pt x="1450" y="32"/>
                  </a:lnTo>
                  <a:lnTo>
                    <a:pt x="1463" y="48"/>
                  </a:lnTo>
                  <a:lnTo>
                    <a:pt x="1489" y="48"/>
                  </a:lnTo>
                  <a:lnTo>
                    <a:pt x="1502" y="65"/>
                  </a:lnTo>
                  <a:lnTo>
                    <a:pt x="1516" y="81"/>
                  </a:lnTo>
                  <a:lnTo>
                    <a:pt x="1529" y="97"/>
                  </a:lnTo>
                  <a:lnTo>
                    <a:pt x="1555" y="113"/>
                  </a:lnTo>
                  <a:lnTo>
                    <a:pt x="1568" y="113"/>
                  </a:lnTo>
                  <a:lnTo>
                    <a:pt x="1581" y="129"/>
                  </a:lnTo>
                  <a:lnTo>
                    <a:pt x="1595" y="145"/>
                  </a:lnTo>
                  <a:lnTo>
                    <a:pt x="1621" y="178"/>
                  </a:lnTo>
                  <a:lnTo>
                    <a:pt x="1660" y="226"/>
                  </a:lnTo>
                  <a:lnTo>
                    <a:pt x="1687" y="274"/>
                  </a:lnTo>
                  <a:lnTo>
                    <a:pt x="1726" y="339"/>
                  </a:lnTo>
                  <a:lnTo>
                    <a:pt x="1753" y="420"/>
                  </a:lnTo>
                  <a:lnTo>
                    <a:pt x="1792" y="484"/>
                  </a:lnTo>
                  <a:lnTo>
                    <a:pt x="1832" y="565"/>
                  </a:lnTo>
                  <a:lnTo>
                    <a:pt x="1858" y="646"/>
                  </a:lnTo>
                  <a:lnTo>
                    <a:pt x="1885" y="726"/>
                  </a:lnTo>
                  <a:lnTo>
                    <a:pt x="1911" y="791"/>
                  </a:lnTo>
                  <a:lnTo>
                    <a:pt x="1937" y="872"/>
                  </a:lnTo>
                  <a:lnTo>
                    <a:pt x="1950" y="936"/>
                  </a:lnTo>
                  <a:lnTo>
                    <a:pt x="1950" y="1001"/>
                  </a:lnTo>
                  <a:lnTo>
                    <a:pt x="1950" y="1049"/>
                  </a:lnTo>
                  <a:lnTo>
                    <a:pt x="1950" y="1098"/>
                  </a:lnTo>
                  <a:lnTo>
                    <a:pt x="1924" y="1130"/>
                  </a:lnTo>
                  <a:lnTo>
                    <a:pt x="1911" y="1146"/>
                  </a:lnTo>
                  <a:lnTo>
                    <a:pt x="1885" y="1162"/>
                  </a:lnTo>
                  <a:lnTo>
                    <a:pt x="1858" y="1178"/>
                  </a:lnTo>
                  <a:lnTo>
                    <a:pt x="1832" y="1194"/>
                  </a:lnTo>
                  <a:lnTo>
                    <a:pt x="1792" y="1211"/>
                  </a:lnTo>
                  <a:lnTo>
                    <a:pt x="1766" y="1227"/>
                  </a:lnTo>
                  <a:lnTo>
                    <a:pt x="1740" y="1227"/>
                  </a:lnTo>
                  <a:lnTo>
                    <a:pt x="1713" y="1243"/>
                  </a:lnTo>
                  <a:lnTo>
                    <a:pt x="1674" y="1243"/>
                  </a:lnTo>
                  <a:lnTo>
                    <a:pt x="1647" y="1259"/>
                  </a:lnTo>
                  <a:lnTo>
                    <a:pt x="1621" y="1259"/>
                  </a:lnTo>
                  <a:lnTo>
                    <a:pt x="1595" y="1259"/>
                  </a:lnTo>
                  <a:lnTo>
                    <a:pt x="1568" y="1259"/>
                  </a:lnTo>
                  <a:lnTo>
                    <a:pt x="1542" y="1275"/>
                  </a:lnTo>
                  <a:lnTo>
                    <a:pt x="1529" y="1275"/>
                  </a:lnTo>
                  <a:lnTo>
                    <a:pt x="1502" y="1275"/>
                  </a:lnTo>
                  <a:lnTo>
                    <a:pt x="1516" y="1291"/>
                  </a:lnTo>
                  <a:lnTo>
                    <a:pt x="1529" y="1291"/>
                  </a:lnTo>
                  <a:lnTo>
                    <a:pt x="1555" y="1307"/>
                  </a:lnTo>
                  <a:lnTo>
                    <a:pt x="1595" y="1307"/>
                  </a:lnTo>
                  <a:lnTo>
                    <a:pt x="1634" y="1323"/>
                  </a:lnTo>
                  <a:lnTo>
                    <a:pt x="1687" y="1340"/>
                  </a:lnTo>
                  <a:lnTo>
                    <a:pt x="1726" y="1356"/>
                  </a:lnTo>
                  <a:lnTo>
                    <a:pt x="1779" y="1372"/>
                  </a:lnTo>
                  <a:lnTo>
                    <a:pt x="1832" y="1388"/>
                  </a:lnTo>
                  <a:lnTo>
                    <a:pt x="1885" y="1420"/>
                  </a:lnTo>
                  <a:lnTo>
                    <a:pt x="1937" y="1436"/>
                  </a:lnTo>
                  <a:lnTo>
                    <a:pt x="1990" y="1469"/>
                  </a:lnTo>
                  <a:lnTo>
                    <a:pt x="2029" y="1485"/>
                  </a:lnTo>
                  <a:lnTo>
                    <a:pt x="2069" y="1517"/>
                  </a:lnTo>
                  <a:lnTo>
                    <a:pt x="2122" y="1549"/>
                  </a:lnTo>
                  <a:lnTo>
                    <a:pt x="2161" y="1598"/>
                  </a:lnTo>
                  <a:lnTo>
                    <a:pt x="2188" y="1630"/>
                  </a:lnTo>
                  <a:lnTo>
                    <a:pt x="2214" y="1679"/>
                  </a:lnTo>
                  <a:lnTo>
                    <a:pt x="2240" y="1727"/>
                  </a:lnTo>
                  <a:lnTo>
                    <a:pt x="2254" y="1775"/>
                  </a:lnTo>
                  <a:lnTo>
                    <a:pt x="2267" y="1824"/>
                  </a:lnTo>
                  <a:lnTo>
                    <a:pt x="2267" y="1856"/>
                  </a:lnTo>
                  <a:lnTo>
                    <a:pt x="2267" y="1888"/>
                  </a:lnTo>
                  <a:lnTo>
                    <a:pt x="2254" y="1905"/>
                  </a:lnTo>
                  <a:lnTo>
                    <a:pt x="2254" y="1937"/>
                  </a:lnTo>
                  <a:lnTo>
                    <a:pt x="2254" y="1953"/>
                  </a:lnTo>
                  <a:lnTo>
                    <a:pt x="2240" y="1969"/>
                  </a:lnTo>
                  <a:lnTo>
                    <a:pt x="2227" y="1985"/>
                  </a:lnTo>
                  <a:lnTo>
                    <a:pt x="2214" y="2001"/>
                  </a:lnTo>
                  <a:lnTo>
                    <a:pt x="2201" y="2018"/>
                  </a:lnTo>
                  <a:lnTo>
                    <a:pt x="2188" y="2034"/>
                  </a:lnTo>
                  <a:lnTo>
                    <a:pt x="2148" y="2050"/>
                  </a:lnTo>
                  <a:lnTo>
                    <a:pt x="2122" y="2050"/>
                  </a:lnTo>
                  <a:lnTo>
                    <a:pt x="2095" y="2066"/>
                  </a:lnTo>
                  <a:lnTo>
                    <a:pt x="2056" y="2066"/>
                  </a:lnTo>
                  <a:lnTo>
                    <a:pt x="2016" y="2066"/>
                  </a:lnTo>
                  <a:lnTo>
                    <a:pt x="1977" y="2066"/>
                  </a:lnTo>
                  <a:lnTo>
                    <a:pt x="1937" y="2066"/>
                  </a:lnTo>
                  <a:lnTo>
                    <a:pt x="1898" y="2050"/>
                  </a:lnTo>
                  <a:lnTo>
                    <a:pt x="1871" y="2050"/>
                  </a:lnTo>
                  <a:lnTo>
                    <a:pt x="1832" y="2050"/>
                  </a:lnTo>
                  <a:lnTo>
                    <a:pt x="1805" y="2050"/>
                  </a:lnTo>
                  <a:lnTo>
                    <a:pt x="1792" y="2034"/>
                  </a:lnTo>
                  <a:lnTo>
                    <a:pt x="1766" y="2034"/>
                  </a:lnTo>
                  <a:lnTo>
                    <a:pt x="1753" y="2034"/>
                  </a:lnTo>
                  <a:lnTo>
                    <a:pt x="1753" y="2066"/>
                  </a:lnTo>
                  <a:lnTo>
                    <a:pt x="1753" y="2163"/>
                  </a:lnTo>
                  <a:lnTo>
                    <a:pt x="1740" y="2308"/>
                  </a:lnTo>
                  <a:lnTo>
                    <a:pt x="1726" y="2486"/>
                  </a:lnTo>
                  <a:lnTo>
                    <a:pt x="1713" y="2663"/>
                  </a:lnTo>
                  <a:lnTo>
                    <a:pt x="1687" y="2824"/>
                  </a:lnTo>
                  <a:lnTo>
                    <a:pt x="1647" y="2954"/>
                  </a:lnTo>
                  <a:lnTo>
                    <a:pt x="1608" y="3034"/>
                  </a:lnTo>
                  <a:lnTo>
                    <a:pt x="1581" y="3050"/>
                  </a:lnTo>
                  <a:lnTo>
                    <a:pt x="1555" y="3083"/>
                  </a:lnTo>
                  <a:lnTo>
                    <a:pt x="1529" y="3083"/>
                  </a:lnTo>
                  <a:lnTo>
                    <a:pt x="1516" y="3099"/>
                  </a:lnTo>
                  <a:lnTo>
                    <a:pt x="1489" y="3099"/>
                  </a:lnTo>
                  <a:lnTo>
                    <a:pt x="1476" y="3115"/>
                  </a:lnTo>
                  <a:lnTo>
                    <a:pt x="1450" y="3115"/>
                  </a:lnTo>
                  <a:lnTo>
                    <a:pt x="1423" y="3115"/>
                  </a:lnTo>
                  <a:lnTo>
                    <a:pt x="1397" y="3115"/>
                  </a:lnTo>
                  <a:lnTo>
                    <a:pt x="1371" y="3115"/>
                  </a:lnTo>
                  <a:lnTo>
                    <a:pt x="1357" y="3099"/>
                  </a:lnTo>
                  <a:lnTo>
                    <a:pt x="1331" y="3099"/>
                  </a:lnTo>
                  <a:lnTo>
                    <a:pt x="1305" y="3099"/>
                  </a:lnTo>
                  <a:lnTo>
                    <a:pt x="1291" y="3083"/>
                  </a:lnTo>
                  <a:lnTo>
                    <a:pt x="1265" y="3083"/>
                  </a:lnTo>
                  <a:lnTo>
                    <a:pt x="1252" y="3067"/>
                  </a:lnTo>
                  <a:lnTo>
                    <a:pt x="1239" y="3050"/>
                  </a:lnTo>
                  <a:lnTo>
                    <a:pt x="1226" y="3050"/>
                  </a:lnTo>
                  <a:lnTo>
                    <a:pt x="1212" y="3034"/>
                  </a:lnTo>
                  <a:lnTo>
                    <a:pt x="1199" y="3018"/>
                  </a:lnTo>
                  <a:lnTo>
                    <a:pt x="1186" y="3002"/>
                  </a:lnTo>
                  <a:lnTo>
                    <a:pt x="1173" y="3002"/>
                  </a:lnTo>
                  <a:lnTo>
                    <a:pt x="1173" y="2986"/>
                  </a:lnTo>
                  <a:lnTo>
                    <a:pt x="1160" y="2970"/>
                  </a:lnTo>
                  <a:lnTo>
                    <a:pt x="1160" y="2921"/>
                  </a:lnTo>
                  <a:lnTo>
                    <a:pt x="1146" y="2857"/>
                  </a:lnTo>
                  <a:lnTo>
                    <a:pt x="1133" y="2808"/>
                  </a:lnTo>
                  <a:lnTo>
                    <a:pt x="1120" y="2744"/>
                  </a:lnTo>
                  <a:lnTo>
                    <a:pt x="1120" y="2695"/>
                  </a:lnTo>
                  <a:lnTo>
                    <a:pt x="1107" y="2647"/>
                  </a:lnTo>
                  <a:lnTo>
                    <a:pt x="1107" y="2631"/>
                  </a:lnTo>
                  <a:lnTo>
                    <a:pt x="1107" y="2615"/>
                  </a:lnTo>
                  <a:lnTo>
                    <a:pt x="1028" y="2631"/>
                  </a:lnTo>
                  <a:lnTo>
                    <a:pt x="1028" y="2647"/>
                  </a:lnTo>
                  <a:lnTo>
                    <a:pt x="1015" y="2679"/>
                  </a:lnTo>
                  <a:lnTo>
                    <a:pt x="1002" y="2744"/>
                  </a:lnTo>
                  <a:lnTo>
                    <a:pt x="975" y="2808"/>
                  </a:lnTo>
                  <a:lnTo>
                    <a:pt x="949" y="2889"/>
                  </a:lnTo>
                  <a:lnTo>
                    <a:pt x="922" y="2954"/>
                  </a:lnTo>
                  <a:lnTo>
                    <a:pt x="896" y="3002"/>
                  </a:lnTo>
                  <a:lnTo>
                    <a:pt x="883" y="3018"/>
                  </a:lnTo>
                  <a:lnTo>
                    <a:pt x="870" y="3034"/>
                  </a:lnTo>
                  <a:lnTo>
                    <a:pt x="857" y="3034"/>
                  </a:lnTo>
                  <a:lnTo>
                    <a:pt x="843" y="3034"/>
                  </a:lnTo>
                  <a:lnTo>
                    <a:pt x="817" y="3034"/>
                  </a:lnTo>
                  <a:lnTo>
                    <a:pt x="804" y="3034"/>
                  </a:lnTo>
                  <a:lnTo>
                    <a:pt x="791" y="3034"/>
                  </a:lnTo>
                  <a:lnTo>
                    <a:pt x="777" y="3034"/>
                  </a:lnTo>
                  <a:lnTo>
                    <a:pt x="764" y="3034"/>
                  </a:lnTo>
                  <a:lnTo>
                    <a:pt x="738" y="3034"/>
                  </a:lnTo>
                  <a:lnTo>
                    <a:pt x="725" y="3034"/>
                  </a:lnTo>
                  <a:lnTo>
                    <a:pt x="712" y="3034"/>
                  </a:lnTo>
                  <a:lnTo>
                    <a:pt x="698" y="3018"/>
                  </a:lnTo>
                  <a:lnTo>
                    <a:pt x="672" y="3018"/>
                  </a:lnTo>
                  <a:lnTo>
                    <a:pt x="659" y="3018"/>
                  </a:lnTo>
                  <a:lnTo>
                    <a:pt x="646" y="3002"/>
                  </a:lnTo>
                  <a:lnTo>
                    <a:pt x="619" y="3002"/>
                  </a:lnTo>
                  <a:lnTo>
                    <a:pt x="593" y="2986"/>
                  </a:lnTo>
                  <a:lnTo>
                    <a:pt x="553" y="2970"/>
                  </a:lnTo>
                  <a:lnTo>
                    <a:pt x="514" y="2937"/>
                  </a:lnTo>
                  <a:lnTo>
                    <a:pt x="488" y="2905"/>
                  </a:lnTo>
                  <a:lnTo>
                    <a:pt x="474" y="2889"/>
                  </a:lnTo>
                  <a:lnTo>
                    <a:pt x="448" y="2857"/>
                  </a:lnTo>
                  <a:lnTo>
                    <a:pt x="448" y="2808"/>
                  </a:lnTo>
                  <a:lnTo>
                    <a:pt x="435" y="2776"/>
                  </a:lnTo>
                  <a:lnTo>
                    <a:pt x="448" y="2695"/>
                  </a:lnTo>
                  <a:lnTo>
                    <a:pt x="448" y="2599"/>
                  </a:lnTo>
                  <a:lnTo>
                    <a:pt x="461" y="2502"/>
                  </a:lnTo>
                  <a:lnTo>
                    <a:pt x="461" y="2405"/>
                  </a:lnTo>
                  <a:lnTo>
                    <a:pt x="474" y="2308"/>
                  </a:lnTo>
                  <a:lnTo>
                    <a:pt x="474" y="2243"/>
                  </a:lnTo>
                  <a:lnTo>
                    <a:pt x="488" y="2195"/>
                  </a:lnTo>
                  <a:lnTo>
                    <a:pt x="488" y="2179"/>
                  </a:lnTo>
                  <a:lnTo>
                    <a:pt x="488" y="2163"/>
                  </a:lnTo>
                  <a:lnTo>
                    <a:pt x="488" y="2130"/>
                  </a:lnTo>
                  <a:lnTo>
                    <a:pt x="501" y="2098"/>
                  </a:lnTo>
                  <a:lnTo>
                    <a:pt x="501" y="2050"/>
                  </a:lnTo>
                  <a:lnTo>
                    <a:pt x="514" y="2018"/>
                  </a:lnTo>
                  <a:lnTo>
                    <a:pt x="501" y="1969"/>
                  </a:lnTo>
                  <a:lnTo>
                    <a:pt x="501" y="1953"/>
                  </a:lnTo>
                  <a:lnTo>
                    <a:pt x="474" y="1937"/>
                  </a:lnTo>
                  <a:lnTo>
                    <a:pt x="461" y="1937"/>
                  </a:lnTo>
                  <a:lnTo>
                    <a:pt x="435" y="1937"/>
                  </a:lnTo>
                  <a:lnTo>
                    <a:pt x="408" y="1937"/>
                  </a:lnTo>
                  <a:lnTo>
                    <a:pt x="382" y="1937"/>
                  </a:lnTo>
                  <a:lnTo>
                    <a:pt x="343" y="1937"/>
                  </a:lnTo>
                  <a:lnTo>
                    <a:pt x="303" y="1937"/>
                  </a:lnTo>
                  <a:lnTo>
                    <a:pt x="277" y="1937"/>
                  </a:lnTo>
                  <a:lnTo>
                    <a:pt x="237" y="1937"/>
                  </a:lnTo>
                  <a:lnTo>
                    <a:pt x="198" y="1937"/>
                  </a:lnTo>
                  <a:lnTo>
                    <a:pt x="158" y="1921"/>
                  </a:lnTo>
                  <a:lnTo>
                    <a:pt x="132" y="1921"/>
                  </a:lnTo>
                  <a:lnTo>
                    <a:pt x="92" y="1905"/>
                  </a:lnTo>
                  <a:lnTo>
                    <a:pt x="66" y="1888"/>
                  </a:lnTo>
                  <a:lnTo>
                    <a:pt x="53" y="1872"/>
                  </a:lnTo>
                  <a:lnTo>
                    <a:pt x="26" y="1856"/>
                  </a:lnTo>
                  <a:lnTo>
                    <a:pt x="26" y="1824"/>
                  </a:lnTo>
                  <a:lnTo>
                    <a:pt x="13" y="1775"/>
                  </a:lnTo>
                  <a:lnTo>
                    <a:pt x="0" y="1711"/>
                  </a:lnTo>
                  <a:lnTo>
                    <a:pt x="13" y="1662"/>
                  </a:lnTo>
                  <a:lnTo>
                    <a:pt x="13" y="1614"/>
                  </a:lnTo>
                  <a:lnTo>
                    <a:pt x="39" y="1566"/>
                  </a:lnTo>
                  <a:lnTo>
                    <a:pt x="66" y="1517"/>
                  </a:lnTo>
                  <a:lnTo>
                    <a:pt x="119" y="1485"/>
                  </a:lnTo>
                  <a:lnTo>
                    <a:pt x="171" y="1453"/>
                  </a:lnTo>
                  <a:lnTo>
                    <a:pt x="224" y="1436"/>
                  </a:lnTo>
                  <a:lnTo>
                    <a:pt x="263" y="1420"/>
                  </a:lnTo>
                  <a:lnTo>
                    <a:pt x="303" y="1404"/>
                  </a:lnTo>
                  <a:lnTo>
                    <a:pt x="356" y="1388"/>
                  </a:lnTo>
                  <a:lnTo>
                    <a:pt x="395" y="1372"/>
                  </a:lnTo>
                  <a:lnTo>
                    <a:pt x="435" y="1356"/>
                  </a:lnTo>
                  <a:lnTo>
                    <a:pt x="474" y="1340"/>
                  </a:lnTo>
                  <a:lnTo>
                    <a:pt x="501" y="1323"/>
                  </a:lnTo>
                  <a:lnTo>
                    <a:pt x="540" y="1307"/>
                  </a:lnTo>
                  <a:lnTo>
                    <a:pt x="567" y="1291"/>
                  </a:lnTo>
                  <a:lnTo>
                    <a:pt x="593" y="1275"/>
                  </a:lnTo>
                  <a:lnTo>
                    <a:pt x="619" y="1275"/>
                  </a:lnTo>
                  <a:lnTo>
                    <a:pt x="632" y="1259"/>
                  </a:lnTo>
                  <a:lnTo>
                    <a:pt x="646" y="1259"/>
                  </a:lnTo>
                  <a:lnTo>
                    <a:pt x="659" y="124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5060" name="Freeform 4"/>
            <p:cNvSpPr>
              <a:spLocks/>
            </p:cNvSpPr>
            <p:nvPr/>
          </p:nvSpPr>
          <p:spPr bwMode="auto">
            <a:xfrm>
              <a:off x="1254" y="1627"/>
              <a:ext cx="646" cy="710"/>
            </a:xfrm>
            <a:custGeom>
              <a:avLst/>
              <a:gdLst>
                <a:gd name="T0" fmla="*/ 39 w 646"/>
                <a:gd name="T1" fmla="*/ 0 h 710"/>
                <a:gd name="T2" fmla="*/ 66 w 646"/>
                <a:gd name="T3" fmla="*/ 0 h 710"/>
                <a:gd name="T4" fmla="*/ 92 w 646"/>
                <a:gd name="T5" fmla="*/ 16 h 710"/>
                <a:gd name="T6" fmla="*/ 118 w 646"/>
                <a:gd name="T7" fmla="*/ 32 h 710"/>
                <a:gd name="T8" fmla="*/ 158 w 646"/>
                <a:gd name="T9" fmla="*/ 49 h 710"/>
                <a:gd name="T10" fmla="*/ 211 w 646"/>
                <a:gd name="T11" fmla="*/ 65 h 710"/>
                <a:gd name="T12" fmla="*/ 250 w 646"/>
                <a:gd name="T13" fmla="*/ 81 h 710"/>
                <a:gd name="T14" fmla="*/ 290 w 646"/>
                <a:gd name="T15" fmla="*/ 81 h 710"/>
                <a:gd name="T16" fmla="*/ 329 w 646"/>
                <a:gd name="T17" fmla="*/ 81 h 710"/>
                <a:gd name="T18" fmla="*/ 382 w 646"/>
                <a:gd name="T19" fmla="*/ 65 h 710"/>
                <a:gd name="T20" fmla="*/ 422 w 646"/>
                <a:gd name="T21" fmla="*/ 65 h 710"/>
                <a:gd name="T22" fmla="*/ 474 w 646"/>
                <a:gd name="T23" fmla="*/ 49 h 710"/>
                <a:gd name="T24" fmla="*/ 514 w 646"/>
                <a:gd name="T25" fmla="*/ 32 h 710"/>
                <a:gd name="T26" fmla="*/ 540 w 646"/>
                <a:gd name="T27" fmla="*/ 16 h 710"/>
                <a:gd name="T28" fmla="*/ 567 w 646"/>
                <a:gd name="T29" fmla="*/ 0 h 710"/>
                <a:gd name="T30" fmla="*/ 580 w 646"/>
                <a:gd name="T31" fmla="*/ 0 h 710"/>
                <a:gd name="T32" fmla="*/ 580 w 646"/>
                <a:gd name="T33" fmla="*/ 16 h 710"/>
                <a:gd name="T34" fmla="*/ 606 w 646"/>
                <a:gd name="T35" fmla="*/ 178 h 710"/>
                <a:gd name="T36" fmla="*/ 619 w 646"/>
                <a:gd name="T37" fmla="*/ 404 h 710"/>
                <a:gd name="T38" fmla="*/ 646 w 646"/>
                <a:gd name="T39" fmla="*/ 581 h 710"/>
                <a:gd name="T40" fmla="*/ 632 w 646"/>
                <a:gd name="T41" fmla="*/ 630 h 710"/>
                <a:gd name="T42" fmla="*/ 619 w 646"/>
                <a:gd name="T43" fmla="*/ 646 h 710"/>
                <a:gd name="T44" fmla="*/ 593 w 646"/>
                <a:gd name="T45" fmla="*/ 662 h 710"/>
                <a:gd name="T46" fmla="*/ 567 w 646"/>
                <a:gd name="T47" fmla="*/ 678 h 710"/>
                <a:gd name="T48" fmla="*/ 514 w 646"/>
                <a:gd name="T49" fmla="*/ 678 h 710"/>
                <a:gd name="T50" fmla="*/ 461 w 646"/>
                <a:gd name="T51" fmla="*/ 694 h 710"/>
                <a:gd name="T52" fmla="*/ 408 w 646"/>
                <a:gd name="T53" fmla="*/ 694 h 710"/>
                <a:gd name="T54" fmla="*/ 342 w 646"/>
                <a:gd name="T55" fmla="*/ 710 h 710"/>
                <a:gd name="T56" fmla="*/ 277 w 646"/>
                <a:gd name="T57" fmla="*/ 694 h 710"/>
                <a:gd name="T58" fmla="*/ 224 w 646"/>
                <a:gd name="T59" fmla="*/ 694 h 710"/>
                <a:gd name="T60" fmla="*/ 171 w 646"/>
                <a:gd name="T61" fmla="*/ 678 h 710"/>
                <a:gd name="T62" fmla="*/ 118 w 646"/>
                <a:gd name="T63" fmla="*/ 662 h 710"/>
                <a:gd name="T64" fmla="*/ 79 w 646"/>
                <a:gd name="T65" fmla="*/ 630 h 710"/>
                <a:gd name="T66" fmla="*/ 39 w 646"/>
                <a:gd name="T67" fmla="*/ 597 h 710"/>
                <a:gd name="T68" fmla="*/ 13 w 646"/>
                <a:gd name="T69" fmla="*/ 565 h 710"/>
                <a:gd name="T70" fmla="*/ 0 w 646"/>
                <a:gd name="T71" fmla="*/ 533 h 710"/>
                <a:gd name="T72" fmla="*/ 0 w 646"/>
                <a:gd name="T73" fmla="*/ 484 h 710"/>
                <a:gd name="T74" fmla="*/ 13 w 646"/>
                <a:gd name="T75" fmla="*/ 323 h 710"/>
                <a:gd name="T76" fmla="*/ 26 w 646"/>
                <a:gd name="T77" fmla="*/ 145 h 710"/>
                <a:gd name="T78" fmla="*/ 39 w 646"/>
                <a:gd name="T79" fmla="*/ 16 h 710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646"/>
                <a:gd name="T121" fmla="*/ 0 h 710"/>
                <a:gd name="T122" fmla="*/ 646 w 646"/>
                <a:gd name="T123" fmla="*/ 710 h 710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646" h="710">
                  <a:moveTo>
                    <a:pt x="39" y="0"/>
                  </a:moveTo>
                  <a:lnTo>
                    <a:pt x="39" y="0"/>
                  </a:lnTo>
                  <a:lnTo>
                    <a:pt x="53" y="0"/>
                  </a:lnTo>
                  <a:lnTo>
                    <a:pt x="66" y="0"/>
                  </a:lnTo>
                  <a:lnTo>
                    <a:pt x="66" y="16"/>
                  </a:lnTo>
                  <a:lnTo>
                    <a:pt x="92" y="16"/>
                  </a:lnTo>
                  <a:lnTo>
                    <a:pt x="105" y="32"/>
                  </a:lnTo>
                  <a:lnTo>
                    <a:pt x="118" y="32"/>
                  </a:lnTo>
                  <a:lnTo>
                    <a:pt x="145" y="49"/>
                  </a:lnTo>
                  <a:lnTo>
                    <a:pt x="158" y="49"/>
                  </a:lnTo>
                  <a:lnTo>
                    <a:pt x="184" y="65"/>
                  </a:lnTo>
                  <a:lnTo>
                    <a:pt x="211" y="65"/>
                  </a:lnTo>
                  <a:lnTo>
                    <a:pt x="224" y="81"/>
                  </a:lnTo>
                  <a:lnTo>
                    <a:pt x="250" y="81"/>
                  </a:lnTo>
                  <a:lnTo>
                    <a:pt x="263" y="81"/>
                  </a:lnTo>
                  <a:lnTo>
                    <a:pt x="290" y="81"/>
                  </a:lnTo>
                  <a:lnTo>
                    <a:pt x="303" y="81"/>
                  </a:lnTo>
                  <a:lnTo>
                    <a:pt x="329" y="81"/>
                  </a:lnTo>
                  <a:lnTo>
                    <a:pt x="356" y="81"/>
                  </a:lnTo>
                  <a:lnTo>
                    <a:pt x="382" y="65"/>
                  </a:lnTo>
                  <a:lnTo>
                    <a:pt x="395" y="65"/>
                  </a:lnTo>
                  <a:lnTo>
                    <a:pt x="422" y="65"/>
                  </a:lnTo>
                  <a:lnTo>
                    <a:pt x="448" y="49"/>
                  </a:lnTo>
                  <a:lnTo>
                    <a:pt x="474" y="49"/>
                  </a:lnTo>
                  <a:lnTo>
                    <a:pt x="487" y="32"/>
                  </a:lnTo>
                  <a:lnTo>
                    <a:pt x="514" y="32"/>
                  </a:lnTo>
                  <a:lnTo>
                    <a:pt x="527" y="16"/>
                  </a:lnTo>
                  <a:lnTo>
                    <a:pt x="540" y="16"/>
                  </a:lnTo>
                  <a:lnTo>
                    <a:pt x="553" y="0"/>
                  </a:lnTo>
                  <a:lnTo>
                    <a:pt x="567" y="0"/>
                  </a:lnTo>
                  <a:lnTo>
                    <a:pt x="580" y="0"/>
                  </a:lnTo>
                  <a:lnTo>
                    <a:pt x="580" y="16"/>
                  </a:lnTo>
                  <a:lnTo>
                    <a:pt x="593" y="81"/>
                  </a:lnTo>
                  <a:lnTo>
                    <a:pt x="606" y="178"/>
                  </a:lnTo>
                  <a:lnTo>
                    <a:pt x="619" y="291"/>
                  </a:lnTo>
                  <a:lnTo>
                    <a:pt x="619" y="404"/>
                  </a:lnTo>
                  <a:lnTo>
                    <a:pt x="632" y="501"/>
                  </a:lnTo>
                  <a:lnTo>
                    <a:pt x="646" y="581"/>
                  </a:lnTo>
                  <a:lnTo>
                    <a:pt x="646" y="614"/>
                  </a:lnTo>
                  <a:lnTo>
                    <a:pt x="632" y="630"/>
                  </a:lnTo>
                  <a:lnTo>
                    <a:pt x="619" y="646"/>
                  </a:lnTo>
                  <a:lnTo>
                    <a:pt x="606" y="646"/>
                  </a:lnTo>
                  <a:lnTo>
                    <a:pt x="593" y="662"/>
                  </a:lnTo>
                  <a:lnTo>
                    <a:pt x="580" y="662"/>
                  </a:lnTo>
                  <a:lnTo>
                    <a:pt x="567" y="678"/>
                  </a:lnTo>
                  <a:lnTo>
                    <a:pt x="540" y="678"/>
                  </a:lnTo>
                  <a:lnTo>
                    <a:pt x="514" y="678"/>
                  </a:lnTo>
                  <a:lnTo>
                    <a:pt x="487" y="694"/>
                  </a:lnTo>
                  <a:lnTo>
                    <a:pt x="461" y="694"/>
                  </a:lnTo>
                  <a:lnTo>
                    <a:pt x="435" y="694"/>
                  </a:lnTo>
                  <a:lnTo>
                    <a:pt x="408" y="694"/>
                  </a:lnTo>
                  <a:lnTo>
                    <a:pt x="382" y="694"/>
                  </a:lnTo>
                  <a:lnTo>
                    <a:pt x="342" y="710"/>
                  </a:lnTo>
                  <a:lnTo>
                    <a:pt x="316" y="710"/>
                  </a:lnTo>
                  <a:lnTo>
                    <a:pt x="277" y="694"/>
                  </a:lnTo>
                  <a:lnTo>
                    <a:pt x="250" y="694"/>
                  </a:lnTo>
                  <a:lnTo>
                    <a:pt x="224" y="694"/>
                  </a:lnTo>
                  <a:lnTo>
                    <a:pt x="198" y="678"/>
                  </a:lnTo>
                  <a:lnTo>
                    <a:pt x="171" y="678"/>
                  </a:lnTo>
                  <a:lnTo>
                    <a:pt x="145" y="662"/>
                  </a:lnTo>
                  <a:lnTo>
                    <a:pt x="118" y="662"/>
                  </a:lnTo>
                  <a:lnTo>
                    <a:pt x="92" y="646"/>
                  </a:lnTo>
                  <a:lnTo>
                    <a:pt x="79" y="630"/>
                  </a:lnTo>
                  <a:lnTo>
                    <a:pt x="53" y="614"/>
                  </a:lnTo>
                  <a:lnTo>
                    <a:pt x="39" y="597"/>
                  </a:lnTo>
                  <a:lnTo>
                    <a:pt x="26" y="581"/>
                  </a:lnTo>
                  <a:lnTo>
                    <a:pt x="13" y="565"/>
                  </a:lnTo>
                  <a:lnTo>
                    <a:pt x="0" y="549"/>
                  </a:lnTo>
                  <a:lnTo>
                    <a:pt x="0" y="533"/>
                  </a:lnTo>
                  <a:lnTo>
                    <a:pt x="0" y="484"/>
                  </a:lnTo>
                  <a:lnTo>
                    <a:pt x="0" y="420"/>
                  </a:lnTo>
                  <a:lnTo>
                    <a:pt x="13" y="323"/>
                  </a:lnTo>
                  <a:lnTo>
                    <a:pt x="26" y="226"/>
                  </a:lnTo>
                  <a:lnTo>
                    <a:pt x="26" y="145"/>
                  </a:lnTo>
                  <a:lnTo>
                    <a:pt x="39" y="65"/>
                  </a:lnTo>
                  <a:lnTo>
                    <a:pt x="39" y="16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FF9B8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5061" name="Freeform 5"/>
            <p:cNvSpPr>
              <a:spLocks/>
            </p:cNvSpPr>
            <p:nvPr/>
          </p:nvSpPr>
          <p:spPr bwMode="auto">
            <a:xfrm>
              <a:off x="1346" y="1853"/>
              <a:ext cx="119" cy="81"/>
            </a:xfrm>
            <a:custGeom>
              <a:avLst/>
              <a:gdLst>
                <a:gd name="T0" fmla="*/ 66 w 119"/>
                <a:gd name="T1" fmla="*/ 81 h 81"/>
                <a:gd name="T2" fmla="*/ 79 w 119"/>
                <a:gd name="T3" fmla="*/ 81 h 81"/>
                <a:gd name="T4" fmla="*/ 79 w 119"/>
                <a:gd name="T5" fmla="*/ 81 h 81"/>
                <a:gd name="T6" fmla="*/ 92 w 119"/>
                <a:gd name="T7" fmla="*/ 81 h 81"/>
                <a:gd name="T8" fmla="*/ 106 w 119"/>
                <a:gd name="T9" fmla="*/ 81 h 81"/>
                <a:gd name="T10" fmla="*/ 106 w 119"/>
                <a:gd name="T11" fmla="*/ 65 h 81"/>
                <a:gd name="T12" fmla="*/ 119 w 119"/>
                <a:gd name="T13" fmla="*/ 65 h 81"/>
                <a:gd name="T14" fmla="*/ 119 w 119"/>
                <a:gd name="T15" fmla="*/ 49 h 81"/>
                <a:gd name="T16" fmla="*/ 119 w 119"/>
                <a:gd name="T17" fmla="*/ 49 h 81"/>
                <a:gd name="T18" fmla="*/ 119 w 119"/>
                <a:gd name="T19" fmla="*/ 32 h 81"/>
                <a:gd name="T20" fmla="*/ 119 w 119"/>
                <a:gd name="T21" fmla="*/ 32 h 81"/>
                <a:gd name="T22" fmla="*/ 106 w 119"/>
                <a:gd name="T23" fmla="*/ 16 h 81"/>
                <a:gd name="T24" fmla="*/ 106 w 119"/>
                <a:gd name="T25" fmla="*/ 16 h 81"/>
                <a:gd name="T26" fmla="*/ 92 w 119"/>
                <a:gd name="T27" fmla="*/ 0 h 81"/>
                <a:gd name="T28" fmla="*/ 79 w 119"/>
                <a:gd name="T29" fmla="*/ 0 h 81"/>
                <a:gd name="T30" fmla="*/ 79 w 119"/>
                <a:gd name="T31" fmla="*/ 0 h 81"/>
                <a:gd name="T32" fmla="*/ 66 w 119"/>
                <a:gd name="T33" fmla="*/ 0 h 81"/>
                <a:gd name="T34" fmla="*/ 53 w 119"/>
                <a:gd name="T35" fmla="*/ 0 h 81"/>
                <a:gd name="T36" fmla="*/ 40 w 119"/>
                <a:gd name="T37" fmla="*/ 0 h 81"/>
                <a:gd name="T38" fmla="*/ 26 w 119"/>
                <a:gd name="T39" fmla="*/ 0 h 81"/>
                <a:gd name="T40" fmla="*/ 26 w 119"/>
                <a:gd name="T41" fmla="*/ 16 h 81"/>
                <a:gd name="T42" fmla="*/ 13 w 119"/>
                <a:gd name="T43" fmla="*/ 16 h 81"/>
                <a:gd name="T44" fmla="*/ 13 w 119"/>
                <a:gd name="T45" fmla="*/ 32 h 81"/>
                <a:gd name="T46" fmla="*/ 0 w 119"/>
                <a:gd name="T47" fmla="*/ 32 h 81"/>
                <a:gd name="T48" fmla="*/ 0 w 119"/>
                <a:gd name="T49" fmla="*/ 49 h 81"/>
                <a:gd name="T50" fmla="*/ 0 w 119"/>
                <a:gd name="T51" fmla="*/ 49 h 81"/>
                <a:gd name="T52" fmla="*/ 13 w 119"/>
                <a:gd name="T53" fmla="*/ 65 h 81"/>
                <a:gd name="T54" fmla="*/ 13 w 119"/>
                <a:gd name="T55" fmla="*/ 65 h 81"/>
                <a:gd name="T56" fmla="*/ 26 w 119"/>
                <a:gd name="T57" fmla="*/ 81 h 81"/>
                <a:gd name="T58" fmla="*/ 26 w 119"/>
                <a:gd name="T59" fmla="*/ 81 h 81"/>
                <a:gd name="T60" fmla="*/ 40 w 119"/>
                <a:gd name="T61" fmla="*/ 81 h 81"/>
                <a:gd name="T62" fmla="*/ 53 w 119"/>
                <a:gd name="T63" fmla="*/ 81 h 81"/>
                <a:gd name="T64" fmla="*/ 66 w 119"/>
                <a:gd name="T65" fmla="*/ 81 h 8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19"/>
                <a:gd name="T100" fmla="*/ 0 h 81"/>
                <a:gd name="T101" fmla="*/ 119 w 119"/>
                <a:gd name="T102" fmla="*/ 81 h 8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19" h="81">
                  <a:moveTo>
                    <a:pt x="66" y="81"/>
                  </a:moveTo>
                  <a:lnTo>
                    <a:pt x="79" y="81"/>
                  </a:lnTo>
                  <a:lnTo>
                    <a:pt x="92" y="81"/>
                  </a:lnTo>
                  <a:lnTo>
                    <a:pt x="106" y="81"/>
                  </a:lnTo>
                  <a:lnTo>
                    <a:pt x="106" y="65"/>
                  </a:lnTo>
                  <a:lnTo>
                    <a:pt x="119" y="65"/>
                  </a:lnTo>
                  <a:lnTo>
                    <a:pt x="119" y="49"/>
                  </a:lnTo>
                  <a:lnTo>
                    <a:pt x="119" y="32"/>
                  </a:lnTo>
                  <a:lnTo>
                    <a:pt x="106" y="16"/>
                  </a:lnTo>
                  <a:lnTo>
                    <a:pt x="92" y="0"/>
                  </a:lnTo>
                  <a:lnTo>
                    <a:pt x="79" y="0"/>
                  </a:lnTo>
                  <a:lnTo>
                    <a:pt x="66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0"/>
                  </a:lnTo>
                  <a:lnTo>
                    <a:pt x="26" y="16"/>
                  </a:lnTo>
                  <a:lnTo>
                    <a:pt x="13" y="16"/>
                  </a:lnTo>
                  <a:lnTo>
                    <a:pt x="13" y="32"/>
                  </a:lnTo>
                  <a:lnTo>
                    <a:pt x="0" y="32"/>
                  </a:lnTo>
                  <a:lnTo>
                    <a:pt x="0" y="49"/>
                  </a:lnTo>
                  <a:lnTo>
                    <a:pt x="13" y="65"/>
                  </a:lnTo>
                  <a:lnTo>
                    <a:pt x="26" y="81"/>
                  </a:lnTo>
                  <a:lnTo>
                    <a:pt x="40" y="81"/>
                  </a:lnTo>
                  <a:lnTo>
                    <a:pt x="53" y="81"/>
                  </a:lnTo>
                  <a:lnTo>
                    <a:pt x="66" y="8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5062" name="Freeform 6"/>
            <p:cNvSpPr>
              <a:spLocks/>
            </p:cNvSpPr>
            <p:nvPr/>
          </p:nvSpPr>
          <p:spPr bwMode="auto">
            <a:xfrm>
              <a:off x="1425" y="2031"/>
              <a:ext cx="356" cy="242"/>
            </a:xfrm>
            <a:custGeom>
              <a:avLst/>
              <a:gdLst>
                <a:gd name="T0" fmla="*/ 0 w 356"/>
                <a:gd name="T1" fmla="*/ 0 h 242"/>
                <a:gd name="T2" fmla="*/ 0 w 356"/>
                <a:gd name="T3" fmla="*/ 0 h 242"/>
                <a:gd name="T4" fmla="*/ 13 w 356"/>
                <a:gd name="T5" fmla="*/ 0 h 242"/>
                <a:gd name="T6" fmla="*/ 27 w 356"/>
                <a:gd name="T7" fmla="*/ 0 h 242"/>
                <a:gd name="T8" fmla="*/ 53 w 356"/>
                <a:gd name="T9" fmla="*/ 0 h 242"/>
                <a:gd name="T10" fmla="*/ 66 w 356"/>
                <a:gd name="T11" fmla="*/ 0 h 242"/>
                <a:gd name="T12" fmla="*/ 106 w 356"/>
                <a:gd name="T13" fmla="*/ 0 h 242"/>
                <a:gd name="T14" fmla="*/ 132 w 356"/>
                <a:gd name="T15" fmla="*/ 0 h 242"/>
                <a:gd name="T16" fmla="*/ 158 w 356"/>
                <a:gd name="T17" fmla="*/ 0 h 242"/>
                <a:gd name="T18" fmla="*/ 198 w 356"/>
                <a:gd name="T19" fmla="*/ 0 h 242"/>
                <a:gd name="T20" fmla="*/ 224 w 356"/>
                <a:gd name="T21" fmla="*/ 0 h 242"/>
                <a:gd name="T22" fmla="*/ 264 w 356"/>
                <a:gd name="T23" fmla="*/ 16 h 242"/>
                <a:gd name="T24" fmla="*/ 290 w 356"/>
                <a:gd name="T25" fmla="*/ 16 h 242"/>
                <a:gd name="T26" fmla="*/ 316 w 356"/>
                <a:gd name="T27" fmla="*/ 16 h 242"/>
                <a:gd name="T28" fmla="*/ 330 w 356"/>
                <a:gd name="T29" fmla="*/ 0 h 242"/>
                <a:gd name="T30" fmla="*/ 343 w 356"/>
                <a:gd name="T31" fmla="*/ 0 h 242"/>
                <a:gd name="T32" fmla="*/ 356 w 356"/>
                <a:gd name="T33" fmla="*/ 0 h 242"/>
                <a:gd name="T34" fmla="*/ 356 w 356"/>
                <a:gd name="T35" fmla="*/ 0 h 242"/>
                <a:gd name="T36" fmla="*/ 356 w 356"/>
                <a:gd name="T37" fmla="*/ 16 h 242"/>
                <a:gd name="T38" fmla="*/ 356 w 356"/>
                <a:gd name="T39" fmla="*/ 16 h 242"/>
                <a:gd name="T40" fmla="*/ 356 w 356"/>
                <a:gd name="T41" fmla="*/ 32 h 242"/>
                <a:gd name="T42" fmla="*/ 356 w 356"/>
                <a:gd name="T43" fmla="*/ 48 h 242"/>
                <a:gd name="T44" fmla="*/ 343 w 356"/>
                <a:gd name="T45" fmla="*/ 64 h 242"/>
                <a:gd name="T46" fmla="*/ 343 w 356"/>
                <a:gd name="T47" fmla="*/ 80 h 242"/>
                <a:gd name="T48" fmla="*/ 330 w 356"/>
                <a:gd name="T49" fmla="*/ 113 h 242"/>
                <a:gd name="T50" fmla="*/ 316 w 356"/>
                <a:gd name="T51" fmla="*/ 129 h 242"/>
                <a:gd name="T52" fmla="*/ 303 w 356"/>
                <a:gd name="T53" fmla="*/ 145 h 242"/>
                <a:gd name="T54" fmla="*/ 277 w 356"/>
                <a:gd name="T55" fmla="*/ 177 h 242"/>
                <a:gd name="T56" fmla="*/ 264 w 356"/>
                <a:gd name="T57" fmla="*/ 193 h 242"/>
                <a:gd name="T58" fmla="*/ 251 w 356"/>
                <a:gd name="T59" fmla="*/ 210 h 242"/>
                <a:gd name="T60" fmla="*/ 224 w 356"/>
                <a:gd name="T61" fmla="*/ 226 h 242"/>
                <a:gd name="T62" fmla="*/ 198 w 356"/>
                <a:gd name="T63" fmla="*/ 242 h 242"/>
                <a:gd name="T64" fmla="*/ 185 w 356"/>
                <a:gd name="T65" fmla="*/ 242 h 242"/>
                <a:gd name="T66" fmla="*/ 145 w 356"/>
                <a:gd name="T67" fmla="*/ 242 h 242"/>
                <a:gd name="T68" fmla="*/ 106 w 356"/>
                <a:gd name="T69" fmla="*/ 210 h 242"/>
                <a:gd name="T70" fmla="*/ 79 w 356"/>
                <a:gd name="T71" fmla="*/ 177 h 242"/>
                <a:gd name="T72" fmla="*/ 53 w 356"/>
                <a:gd name="T73" fmla="*/ 129 h 242"/>
                <a:gd name="T74" fmla="*/ 27 w 356"/>
                <a:gd name="T75" fmla="*/ 80 h 242"/>
                <a:gd name="T76" fmla="*/ 13 w 356"/>
                <a:gd name="T77" fmla="*/ 32 h 242"/>
                <a:gd name="T78" fmla="*/ 0 w 356"/>
                <a:gd name="T79" fmla="*/ 16 h 242"/>
                <a:gd name="T80" fmla="*/ 0 w 356"/>
                <a:gd name="T81" fmla="*/ 0 h 242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356"/>
                <a:gd name="T124" fmla="*/ 0 h 242"/>
                <a:gd name="T125" fmla="*/ 356 w 356"/>
                <a:gd name="T126" fmla="*/ 242 h 242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356" h="242">
                  <a:moveTo>
                    <a:pt x="0" y="0"/>
                  </a:moveTo>
                  <a:lnTo>
                    <a:pt x="0" y="0"/>
                  </a:lnTo>
                  <a:lnTo>
                    <a:pt x="13" y="0"/>
                  </a:lnTo>
                  <a:lnTo>
                    <a:pt x="27" y="0"/>
                  </a:lnTo>
                  <a:lnTo>
                    <a:pt x="53" y="0"/>
                  </a:lnTo>
                  <a:lnTo>
                    <a:pt x="66" y="0"/>
                  </a:lnTo>
                  <a:lnTo>
                    <a:pt x="106" y="0"/>
                  </a:lnTo>
                  <a:lnTo>
                    <a:pt x="132" y="0"/>
                  </a:lnTo>
                  <a:lnTo>
                    <a:pt x="158" y="0"/>
                  </a:lnTo>
                  <a:lnTo>
                    <a:pt x="198" y="0"/>
                  </a:lnTo>
                  <a:lnTo>
                    <a:pt x="224" y="0"/>
                  </a:lnTo>
                  <a:lnTo>
                    <a:pt x="264" y="16"/>
                  </a:lnTo>
                  <a:lnTo>
                    <a:pt x="290" y="16"/>
                  </a:lnTo>
                  <a:lnTo>
                    <a:pt x="316" y="16"/>
                  </a:lnTo>
                  <a:lnTo>
                    <a:pt x="330" y="0"/>
                  </a:lnTo>
                  <a:lnTo>
                    <a:pt x="343" y="0"/>
                  </a:lnTo>
                  <a:lnTo>
                    <a:pt x="356" y="0"/>
                  </a:lnTo>
                  <a:lnTo>
                    <a:pt x="356" y="16"/>
                  </a:lnTo>
                  <a:lnTo>
                    <a:pt x="356" y="32"/>
                  </a:lnTo>
                  <a:lnTo>
                    <a:pt x="356" y="48"/>
                  </a:lnTo>
                  <a:lnTo>
                    <a:pt x="343" y="64"/>
                  </a:lnTo>
                  <a:lnTo>
                    <a:pt x="343" y="80"/>
                  </a:lnTo>
                  <a:lnTo>
                    <a:pt x="330" y="113"/>
                  </a:lnTo>
                  <a:lnTo>
                    <a:pt x="316" y="129"/>
                  </a:lnTo>
                  <a:lnTo>
                    <a:pt x="303" y="145"/>
                  </a:lnTo>
                  <a:lnTo>
                    <a:pt x="277" y="177"/>
                  </a:lnTo>
                  <a:lnTo>
                    <a:pt x="264" y="193"/>
                  </a:lnTo>
                  <a:lnTo>
                    <a:pt x="251" y="210"/>
                  </a:lnTo>
                  <a:lnTo>
                    <a:pt x="224" y="226"/>
                  </a:lnTo>
                  <a:lnTo>
                    <a:pt x="198" y="242"/>
                  </a:lnTo>
                  <a:lnTo>
                    <a:pt x="185" y="242"/>
                  </a:lnTo>
                  <a:lnTo>
                    <a:pt x="145" y="242"/>
                  </a:lnTo>
                  <a:lnTo>
                    <a:pt x="106" y="210"/>
                  </a:lnTo>
                  <a:lnTo>
                    <a:pt x="79" y="177"/>
                  </a:lnTo>
                  <a:lnTo>
                    <a:pt x="53" y="129"/>
                  </a:lnTo>
                  <a:lnTo>
                    <a:pt x="27" y="80"/>
                  </a:lnTo>
                  <a:lnTo>
                    <a:pt x="13" y="32"/>
                  </a:lnTo>
                  <a:lnTo>
                    <a:pt x="0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5063" name="Freeform 7"/>
            <p:cNvSpPr>
              <a:spLocks/>
            </p:cNvSpPr>
            <p:nvPr/>
          </p:nvSpPr>
          <p:spPr bwMode="auto">
            <a:xfrm>
              <a:off x="1452" y="2047"/>
              <a:ext cx="303" cy="194"/>
            </a:xfrm>
            <a:custGeom>
              <a:avLst/>
              <a:gdLst>
                <a:gd name="T0" fmla="*/ 0 w 303"/>
                <a:gd name="T1" fmla="*/ 0 h 194"/>
                <a:gd name="T2" fmla="*/ 0 w 303"/>
                <a:gd name="T3" fmla="*/ 0 h 194"/>
                <a:gd name="T4" fmla="*/ 13 w 303"/>
                <a:gd name="T5" fmla="*/ 0 h 194"/>
                <a:gd name="T6" fmla="*/ 26 w 303"/>
                <a:gd name="T7" fmla="*/ 0 h 194"/>
                <a:gd name="T8" fmla="*/ 39 w 303"/>
                <a:gd name="T9" fmla="*/ 0 h 194"/>
                <a:gd name="T10" fmla="*/ 65 w 303"/>
                <a:gd name="T11" fmla="*/ 16 h 194"/>
                <a:gd name="T12" fmla="*/ 92 w 303"/>
                <a:gd name="T13" fmla="*/ 16 h 194"/>
                <a:gd name="T14" fmla="*/ 118 w 303"/>
                <a:gd name="T15" fmla="*/ 16 h 194"/>
                <a:gd name="T16" fmla="*/ 144 w 303"/>
                <a:gd name="T17" fmla="*/ 16 h 194"/>
                <a:gd name="T18" fmla="*/ 171 w 303"/>
                <a:gd name="T19" fmla="*/ 16 h 194"/>
                <a:gd name="T20" fmla="*/ 184 w 303"/>
                <a:gd name="T21" fmla="*/ 16 h 194"/>
                <a:gd name="T22" fmla="*/ 210 w 303"/>
                <a:gd name="T23" fmla="*/ 16 h 194"/>
                <a:gd name="T24" fmla="*/ 237 w 303"/>
                <a:gd name="T25" fmla="*/ 16 h 194"/>
                <a:gd name="T26" fmla="*/ 250 w 303"/>
                <a:gd name="T27" fmla="*/ 16 h 194"/>
                <a:gd name="T28" fmla="*/ 276 w 303"/>
                <a:gd name="T29" fmla="*/ 16 h 194"/>
                <a:gd name="T30" fmla="*/ 289 w 303"/>
                <a:gd name="T31" fmla="*/ 16 h 194"/>
                <a:gd name="T32" fmla="*/ 289 w 303"/>
                <a:gd name="T33" fmla="*/ 16 h 194"/>
                <a:gd name="T34" fmla="*/ 303 w 303"/>
                <a:gd name="T35" fmla="*/ 16 h 194"/>
                <a:gd name="T36" fmla="*/ 289 w 303"/>
                <a:gd name="T37" fmla="*/ 32 h 194"/>
                <a:gd name="T38" fmla="*/ 289 w 303"/>
                <a:gd name="T39" fmla="*/ 64 h 194"/>
                <a:gd name="T40" fmla="*/ 263 w 303"/>
                <a:gd name="T41" fmla="*/ 97 h 194"/>
                <a:gd name="T42" fmla="*/ 250 w 303"/>
                <a:gd name="T43" fmla="*/ 129 h 194"/>
                <a:gd name="T44" fmla="*/ 224 w 303"/>
                <a:gd name="T45" fmla="*/ 161 h 194"/>
                <a:gd name="T46" fmla="*/ 184 w 303"/>
                <a:gd name="T47" fmla="*/ 194 h 194"/>
                <a:gd name="T48" fmla="*/ 158 w 303"/>
                <a:gd name="T49" fmla="*/ 194 h 194"/>
                <a:gd name="T50" fmla="*/ 118 w 303"/>
                <a:gd name="T51" fmla="*/ 194 h 194"/>
                <a:gd name="T52" fmla="*/ 92 w 303"/>
                <a:gd name="T53" fmla="*/ 177 h 194"/>
                <a:gd name="T54" fmla="*/ 65 w 303"/>
                <a:gd name="T55" fmla="*/ 145 h 194"/>
                <a:gd name="T56" fmla="*/ 52 w 303"/>
                <a:gd name="T57" fmla="*/ 113 h 194"/>
                <a:gd name="T58" fmla="*/ 26 w 303"/>
                <a:gd name="T59" fmla="*/ 64 h 194"/>
                <a:gd name="T60" fmla="*/ 13 w 303"/>
                <a:gd name="T61" fmla="*/ 32 h 194"/>
                <a:gd name="T62" fmla="*/ 13 w 303"/>
                <a:gd name="T63" fmla="*/ 16 h 194"/>
                <a:gd name="T64" fmla="*/ 0 w 303"/>
                <a:gd name="T65" fmla="*/ 0 h 19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03"/>
                <a:gd name="T100" fmla="*/ 0 h 194"/>
                <a:gd name="T101" fmla="*/ 303 w 303"/>
                <a:gd name="T102" fmla="*/ 194 h 19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03" h="194">
                  <a:moveTo>
                    <a:pt x="0" y="0"/>
                  </a:moveTo>
                  <a:lnTo>
                    <a:pt x="0" y="0"/>
                  </a:lnTo>
                  <a:lnTo>
                    <a:pt x="13" y="0"/>
                  </a:lnTo>
                  <a:lnTo>
                    <a:pt x="26" y="0"/>
                  </a:lnTo>
                  <a:lnTo>
                    <a:pt x="39" y="0"/>
                  </a:lnTo>
                  <a:lnTo>
                    <a:pt x="65" y="16"/>
                  </a:lnTo>
                  <a:lnTo>
                    <a:pt x="92" y="16"/>
                  </a:lnTo>
                  <a:lnTo>
                    <a:pt x="118" y="16"/>
                  </a:lnTo>
                  <a:lnTo>
                    <a:pt x="144" y="16"/>
                  </a:lnTo>
                  <a:lnTo>
                    <a:pt x="171" y="16"/>
                  </a:lnTo>
                  <a:lnTo>
                    <a:pt x="184" y="16"/>
                  </a:lnTo>
                  <a:lnTo>
                    <a:pt x="210" y="16"/>
                  </a:lnTo>
                  <a:lnTo>
                    <a:pt x="237" y="16"/>
                  </a:lnTo>
                  <a:lnTo>
                    <a:pt x="250" y="16"/>
                  </a:lnTo>
                  <a:lnTo>
                    <a:pt x="276" y="16"/>
                  </a:lnTo>
                  <a:lnTo>
                    <a:pt x="289" y="16"/>
                  </a:lnTo>
                  <a:lnTo>
                    <a:pt x="303" y="16"/>
                  </a:lnTo>
                  <a:lnTo>
                    <a:pt x="289" y="32"/>
                  </a:lnTo>
                  <a:lnTo>
                    <a:pt x="289" y="64"/>
                  </a:lnTo>
                  <a:lnTo>
                    <a:pt x="263" y="97"/>
                  </a:lnTo>
                  <a:lnTo>
                    <a:pt x="250" y="129"/>
                  </a:lnTo>
                  <a:lnTo>
                    <a:pt x="224" y="161"/>
                  </a:lnTo>
                  <a:lnTo>
                    <a:pt x="184" y="194"/>
                  </a:lnTo>
                  <a:lnTo>
                    <a:pt x="158" y="194"/>
                  </a:lnTo>
                  <a:lnTo>
                    <a:pt x="118" y="194"/>
                  </a:lnTo>
                  <a:lnTo>
                    <a:pt x="92" y="177"/>
                  </a:lnTo>
                  <a:lnTo>
                    <a:pt x="65" y="145"/>
                  </a:lnTo>
                  <a:lnTo>
                    <a:pt x="52" y="113"/>
                  </a:lnTo>
                  <a:lnTo>
                    <a:pt x="26" y="64"/>
                  </a:lnTo>
                  <a:lnTo>
                    <a:pt x="13" y="32"/>
                  </a:lnTo>
                  <a:lnTo>
                    <a:pt x="13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5064" name="Freeform 8"/>
            <p:cNvSpPr>
              <a:spLocks/>
            </p:cNvSpPr>
            <p:nvPr/>
          </p:nvSpPr>
          <p:spPr bwMode="auto">
            <a:xfrm>
              <a:off x="1386" y="1078"/>
              <a:ext cx="237" cy="549"/>
            </a:xfrm>
            <a:custGeom>
              <a:avLst/>
              <a:gdLst>
                <a:gd name="T0" fmla="*/ 237 w 237"/>
                <a:gd name="T1" fmla="*/ 0 h 549"/>
                <a:gd name="T2" fmla="*/ 79 w 237"/>
                <a:gd name="T3" fmla="*/ 533 h 549"/>
                <a:gd name="T4" fmla="*/ 79 w 237"/>
                <a:gd name="T5" fmla="*/ 533 h 549"/>
                <a:gd name="T6" fmla="*/ 66 w 237"/>
                <a:gd name="T7" fmla="*/ 549 h 549"/>
                <a:gd name="T8" fmla="*/ 66 w 237"/>
                <a:gd name="T9" fmla="*/ 549 h 549"/>
                <a:gd name="T10" fmla="*/ 39 w 237"/>
                <a:gd name="T11" fmla="*/ 549 h 549"/>
                <a:gd name="T12" fmla="*/ 26 w 237"/>
                <a:gd name="T13" fmla="*/ 549 h 549"/>
                <a:gd name="T14" fmla="*/ 13 w 237"/>
                <a:gd name="T15" fmla="*/ 533 h 549"/>
                <a:gd name="T16" fmla="*/ 13 w 237"/>
                <a:gd name="T17" fmla="*/ 533 h 549"/>
                <a:gd name="T18" fmla="*/ 0 w 237"/>
                <a:gd name="T19" fmla="*/ 517 h 549"/>
                <a:gd name="T20" fmla="*/ 0 w 237"/>
                <a:gd name="T21" fmla="*/ 501 h 549"/>
                <a:gd name="T22" fmla="*/ 0 w 237"/>
                <a:gd name="T23" fmla="*/ 485 h 549"/>
                <a:gd name="T24" fmla="*/ 13 w 237"/>
                <a:gd name="T25" fmla="*/ 452 h 549"/>
                <a:gd name="T26" fmla="*/ 13 w 237"/>
                <a:gd name="T27" fmla="*/ 420 h 549"/>
                <a:gd name="T28" fmla="*/ 26 w 237"/>
                <a:gd name="T29" fmla="*/ 372 h 549"/>
                <a:gd name="T30" fmla="*/ 39 w 237"/>
                <a:gd name="T31" fmla="*/ 339 h 549"/>
                <a:gd name="T32" fmla="*/ 52 w 237"/>
                <a:gd name="T33" fmla="*/ 291 h 549"/>
                <a:gd name="T34" fmla="*/ 66 w 237"/>
                <a:gd name="T35" fmla="*/ 243 h 549"/>
                <a:gd name="T36" fmla="*/ 79 w 237"/>
                <a:gd name="T37" fmla="*/ 210 h 549"/>
                <a:gd name="T38" fmla="*/ 92 w 237"/>
                <a:gd name="T39" fmla="*/ 162 h 549"/>
                <a:gd name="T40" fmla="*/ 118 w 237"/>
                <a:gd name="T41" fmla="*/ 130 h 549"/>
                <a:gd name="T42" fmla="*/ 131 w 237"/>
                <a:gd name="T43" fmla="*/ 81 h 549"/>
                <a:gd name="T44" fmla="*/ 158 w 237"/>
                <a:gd name="T45" fmla="*/ 49 h 549"/>
                <a:gd name="T46" fmla="*/ 184 w 237"/>
                <a:gd name="T47" fmla="*/ 33 h 549"/>
                <a:gd name="T48" fmla="*/ 210 w 237"/>
                <a:gd name="T49" fmla="*/ 17 h 549"/>
                <a:gd name="T50" fmla="*/ 237 w 237"/>
                <a:gd name="T51" fmla="*/ 0 h 549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237"/>
                <a:gd name="T79" fmla="*/ 0 h 549"/>
                <a:gd name="T80" fmla="*/ 237 w 237"/>
                <a:gd name="T81" fmla="*/ 549 h 549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237" h="549">
                  <a:moveTo>
                    <a:pt x="237" y="0"/>
                  </a:moveTo>
                  <a:lnTo>
                    <a:pt x="79" y="533"/>
                  </a:lnTo>
                  <a:lnTo>
                    <a:pt x="66" y="549"/>
                  </a:lnTo>
                  <a:lnTo>
                    <a:pt x="39" y="549"/>
                  </a:lnTo>
                  <a:lnTo>
                    <a:pt x="26" y="549"/>
                  </a:lnTo>
                  <a:lnTo>
                    <a:pt x="13" y="533"/>
                  </a:lnTo>
                  <a:lnTo>
                    <a:pt x="0" y="517"/>
                  </a:lnTo>
                  <a:lnTo>
                    <a:pt x="0" y="501"/>
                  </a:lnTo>
                  <a:lnTo>
                    <a:pt x="0" y="485"/>
                  </a:lnTo>
                  <a:lnTo>
                    <a:pt x="13" y="452"/>
                  </a:lnTo>
                  <a:lnTo>
                    <a:pt x="13" y="420"/>
                  </a:lnTo>
                  <a:lnTo>
                    <a:pt x="26" y="372"/>
                  </a:lnTo>
                  <a:lnTo>
                    <a:pt x="39" y="339"/>
                  </a:lnTo>
                  <a:lnTo>
                    <a:pt x="52" y="291"/>
                  </a:lnTo>
                  <a:lnTo>
                    <a:pt x="66" y="243"/>
                  </a:lnTo>
                  <a:lnTo>
                    <a:pt x="79" y="210"/>
                  </a:lnTo>
                  <a:lnTo>
                    <a:pt x="92" y="162"/>
                  </a:lnTo>
                  <a:lnTo>
                    <a:pt x="118" y="130"/>
                  </a:lnTo>
                  <a:lnTo>
                    <a:pt x="131" y="81"/>
                  </a:lnTo>
                  <a:lnTo>
                    <a:pt x="158" y="49"/>
                  </a:lnTo>
                  <a:lnTo>
                    <a:pt x="184" y="33"/>
                  </a:lnTo>
                  <a:lnTo>
                    <a:pt x="210" y="17"/>
                  </a:lnTo>
                  <a:lnTo>
                    <a:pt x="237" y="0"/>
                  </a:lnTo>
                  <a:close/>
                </a:path>
              </a:pathLst>
            </a:custGeom>
            <a:solidFill>
              <a:srgbClr val="1E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5065" name="Freeform 9"/>
            <p:cNvSpPr>
              <a:spLocks/>
            </p:cNvSpPr>
            <p:nvPr/>
          </p:nvSpPr>
          <p:spPr bwMode="auto">
            <a:xfrm>
              <a:off x="1254" y="1095"/>
              <a:ext cx="277" cy="484"/>
            </a:xfrm>
            <a:custGeom>
              <a:avLst/>
              <a:gdLst>
                <a:gd name="T0" fmla="*/ 92 w 277"/>
                <a:gd name="T1" fmla="*/ 484 h 484"/>
                <a:gd name="T2" fmla="*/ 92 w 277"/>
                <a:gd name="T3" fmla="*/ 484 h 484"/>
                <a:gd name="T4" fmla="*/ 79 w 277"/>
                <a:gd name="T5" fmla="*/ 484 h 484"/>
                <a:gd name="T6" fmla="*/ 66 w 277"/>
                <a:gd name="T7" fmla="*/ 484 h 484"/>
                <a:gd name="T8" fmla="*/ 39 w 277"/>
                <a:gd name="T9" fmla="*/ 484 h 484"/>
                <a:gd name="T10" fmla="*/ 26 w 277"/>
                <a:gd name="T11" fmla="*/ 484 h 484"/>
                <a:gd name="T12" fmla="*/ 13 w 277"/>
                <a:gd name="T13" fmla="*/ 468 h 484"/>
                <a:gd name="T14" fmla="*/ 0 w 277"/>
                <a:gd name="T15" fmla="*/ 468 h 484"/>
                <a:gd name="T16" fmla="*/ 0 w 277"/>
                <a:gd name="T17" fmla="*/ 451 h 484"/>
                <a:gd name="T18" fmla="*/ 13 w 277"/>
                <a:gd name="T19" fmla="*/ 387 h 484"/>
                <a:gd name="T20" fmla="*/ 26 w 277"/>
                <a:gd name="T21" fmla="*/ 339 h 484"/>
                <a:gd name="T22" fmla="*/ 39 w 277"/>
                <a:gd name="T23" fmla="*/ 290 h 484"/>
                <a:gd name="T24" fmla="*/ 66 w 277"/>
                <a:gd name="T25" fmla="*/ 258 h 484"/>
                <a:gd name="T26" fmla="*/ 92 w 277"/>
                <a:gd name="T27" fmla="*/ 209 h 484"/>
                <a:gd name="T28" fmla="*/ 118 w 277"/>
                <a:gd name="T29" fmla="*/ 161 h 484"/>
                <a:gd name="T30" fmla="*/ 145 w 277"/>
                <a:gd name="T31" fmla="*/ 129 h 484"/>
                <a:gd name="T32" fmla="*/ 171 w 277"/>
                <a:gd name="T33" fmla="*/ 96 h 484"/>
                <a:gd name="T34" fmla="*/ 198 w 277"/>
                <a:gd name="T35" fmla="*/ 64 h 484"/>
                <a:gd name="T36" fmla="*/ 224 w 277"/>
                <a:gd name="T37" fmla="*/ 48 h 484"/>
                <a:gd name="T38" fmla="*/ 237 w 277"/>
                <a:gd name="T39" fmla="*/ 32 h 484"/>
                <a:gd name="T40" fmla="*/ 263 w 277"/>
                <a:gd name="T41" fmla="*/ 16 h 484"/>
                <a:gd name="T42" fmla="*/ 277 w 277"/>
                <a:gd name="T43" fmla="*/ 0 h 484"/>
                <a:gd name="T44" fmla="*/ 277 w 277"/>
                <a:gd name="T45" fmla="*/ 0 h 484"/>
                <a:gd name="T46" fmla="*/ 277 w 277"/>
                <a:gd name="T47" fmla="*/ 0 h 484"/>
                <a:gd name="T48" fmla="*/ 277 w 277"/>
                <a:gd name="T49" fmla="*/ 0 h 484"/>
                <a:gd name="T50" fmla="*/ 263 w 277"/>
                <a:gd name="T51" fmla="*/ 0 h 484"/>
                <a:gd name="T52" fmla="*/ 250 w 277"/>
                <a:gd name="T53" fmla="*/ 16 h 484"/>
                <a:gd name="T54" fmla="*/ 237 w 277"/>
                <a:gd name="T55" fmla="*/ 48 h 484"/>
                <a:gd name="T56" fmla="*/ 224 w 277"/>
                <a:gd name="T57" fmla="*/ 80 h 484"/>
                <a:gd name="T58" fmla="*/ 211 w 277"/>
                <a:gd name="T59" fmla="*/ 113 h 484"/>
                <a:gd name="T60" fmla="*/ 198 w 277"/>
                <a:gd name="T61" fmla="*/ 145 h 484"/>
                <a:gd name="T62" fmla="*/ 171 w 277"/>
                <a:gd name="T63" fmla="*/ 193 h 484"/>
                <a:gd name="T64" fmla="*/ 158 w 277"/>
                <a:gd name="T65" fmla="*/ 226 h 484"/>
                <a:gd name="T66" fmla="*/ 145 w 277"/>
                <a:gd name="T67" fmla="*/ 274 h 484"/>
                <a:gd name="T68" fmla="*/ 132 w 277"/>
                <a:gd name="T69" fmla="*/ 306 h 484"/>
                <a:gd name="T70" fmla="*/ 118 w 277"/>
                <a:gd name="T71" fmla="*/ 355 h 484"/>
                <a:gd name="T72" fmla="*/ 105 w 277"/>
                <a:gd name="T73" fmla="*/ 387 h 484"/>
                <a:gd name="T74" fmla="*/ 92 w 277"/>
                <a:gd name="T75" fmla="*/ 419 h 484"/>
                <a:gd name="T76" fmla="*/ 92 w 277"/>
                <a:gd name="T77" fmla="*/ 451 h 484"/>
                <a:gd name="T78" fmla="*/ 92 w 277"/>
                <a:gd name="T79" fmla="*/ 468 h 484"/>
                <a:gd name="T80" fmla="*/ 92 w 277"/>
                <a:gd name="T81" fmla="*/ 484 h 484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277"/>
                <a:gd name="T124" fmla="*/ 0 h 484"/>
                <a:gd name="T125" fmla="*/ 277 w 277"/>
                <a:gd name="T126" fmla="*/ 484 h 484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277" h="484">
                  <a:moveTo>
                    <a:pt x="92" y="484"/>
                  </a:moveTo>
                  <a:lnTo>
                    <a:pt x="92" y="484"/>
                  </a:lnTo>
                  <a:lnTo>
                    <a:pt x="79" y="484"/>
                  </a:lnTo>
                  <a:lnTo>
                    <a:pt x="66" y="484"/>
                  </a:lnTo>
                  <a:lnTo>
                    <a:pt x="39" y="484"/>
                  </a:lnTo>
                  <a:lnTo>
                    <a:pt x="26" y="484"/>
                  </a:lnTo>
                  <a:lnTo>
                    <a:pt x="13" y="468"/>
                  </a:lnTo>
                  <a:lnTo>
                    <a:pt x="0" y="468"/>
                  </a:lnTo>
                  <a:lnTo>
                    <a:pt x="0" y="451"/>
                  </a:lnTo>
                  <a:lnTo>
                    <a:pt x="13" y="387"/>
                  </a:lnTo>
                  <a:lnTo>
                    <a:pt x="26" y="339"/>
                  </a:lnTo>
                  <a:lnTo>
                    <a:pt x="39" y="290"/>
                  </a:lnTo>
                  <a:lnTo>
                    <a:pt x="66" y="258"/>
                  </a:lnTo>
                  <a:lnTo>
                    <a:pt x="92" y="209"/>
                  </a:lnTo>
                  <a:lnTo>
                    <a:pt x="118" y="161"/>
                  </a:lnTo>
                  <a:lnTo>
                    <a:pt x="145" y="129"/>
                  </a:lnTo>
                  <a:lnTo>
                    <a:pt x="171" y="96"/>
                  </a:lnTo>
                  <a:lnTo>
                    <a:pt x="198" y="64"/>
                  </a:lnTo>
                  <a:lnTo>
                    <a:pt x="224" y="48"/>
                  </a:lnTo>
                  <a:lnTo>
                    <a:pt x="237" y="32"/>
                  </a:lnTo>
                  <a:lnTo>
                    <a:pt x="263" y="16"/>
                  </a:lnTo>
                  <a:lnTo>
                    <a:pt x="277" y="0"/>
                  </a:lnTo>
                  <a:lnTo>
                    <a:pt x="263" y="0"/>
                  </a:lnTo>
                  <a:lnTo>
                    <a:pt x="250" y="16"/>
                  </a:lnTo>
                  <a:lnTo>
                    <a:pt x="237" y="48"/>
                  </a:lnTo>
                  <a:lnTo>
                    <a:pt x="224" y="80"/>
                  </a:lnTo>
                  <a:lnTo>
                    <a:pt x="211" y="113"/>
                  </a:lnTo>
                  <a:lnTo>
                    <a:pt x="198" y="145"/>
                  </a:lnTo>
                  <a:lnTo>
                    <a:pt x="171" y="193"/>
                  </a:lnTo>
                  <a:lnTo>
                    <a:pt x="158" y="226"/>
                  </a:lnTo>
                  <a:lnTo>
                    <a:pt x="145" y="274"/>
                  </a:lnTo>
                  <a:lnTo>
                    <a:pt x="132" y="306"/>
                  </a:lnTo>
                  <a:lnTo>
                    <a:pt x="118" y="355"/>
                  </a:lnTo>
                  <a:lnTo>
                    <a:pt x="105" y="387"/>
                  </a:lnTo>
                  <a:lnTo>
                    <a:pt x="92" y="419"/>
                  </a:lnTo>
                  <a:lnTo>
                    <a:pt x="92" y="451"/>
                  </a:lnTo>
                  <a:lnTo>
                    <a:pt x="92" y="468"/>
                  </a:lnTo>
                  <a:lnTo>
                    <a:pt x="92" y="484"/>
                  </a:lnTo>
                  <a:close/>
                </a:path>
              </a:pathLst>
            </a:custGeom>
            <a:solidFill>
              <a:srgbClr val="1E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5066" name="Freeform 10"/>
            <p:cNvSpPr>
              <a:spLocks/>
            </p:cNvSpPr>
            <p:nvPr/>
          </p:nvSpPr>
          <p:spPr bwMode="auto">
            <a:xfrm>
              <a:off x="1544" y="1143"/>
              <a:ext cx="105" cy="500"/>
            </a:xfrm>
            <a:custGeom>
              <a:avLst/>
              <a:gdLst>
                <a:gd name="T0" fmla="*/ 92 w 105"/>
                <a:gd name="T1" fmla="*/ 0 h 500"/>
                <a:gd name="T2" fmla="*/ 92 w 105"/>
                <a:gd name="T3" fmla="*/ 32 h 500"/>
                <a:gd name="T4" fmla="*/ 79 w 105"/>
                <a:gd name="T5" fmla="*/ 81 h 500"/>
                <a:gd name="T6" fmla="*/ 52 w 105"/>
                <a:gd name="T7" fmla="*/ 161 h 500"/>
                <a:gd name="T8" fmla="*/ 39 w 105"/>
                <a:gd name="T9" fmla="*/ 242 h 500"/>
                <a:gd name="T10" fmla="*/ 13 w 105"/>
                <a:gd name="T11" fmla="*/ 339 h 500"/>
                <a:gd name="T12" fmla="*/ 0 w 105"/>
                <a:gd name="T13" fmla="*/ 420 h 500"/>
                <a:gd name="T14" fmla="*/ 0 w 105"/>
                <a:gd name="T15" fmla="*/ 468 h 500"/>
                <a:gd name="T16" fmla="*/ 0 w 105"/>
                <a:gd name="T17" fmla="*/ 500 h 500"/>
                <a:gd name="T18" fmla="*/ 0 w 105"/>
                <a:gd name="T19" fmla="*/ 500 h 500"/>
                <a:gd name="T20" fmla="*/ 13 w 105"/>
                <a:gd name="T21" fmla="*/ 500 h 500"/>
                <a:gd name="T22" fmla="*/ 26 w 105"/>
                <a:gd name="T23" fmla="*/ 500 h 500"/>
                <a:gd name="T24" fmla="*/ 39 w 105"/>
                <a:gd name="T25" fmla="*/ 500 h 500"/>
                <a:gd name="T26" fmla="*/ 66 w 105"/>
                <a:gd name="T27" fmla="*/ 500 h 500"/>
                <a:gd name="T28" fmla="*/ 79 w 105"/>
                <a:gd name="T29" fmla="*/ 484 h 500"/>
                <a:gd name="T30" fmla="*/ 92 w 105"/>
                <a:gd name="T31" fmla="*/ 484 h 500"/>
                <a:gd name="T32" fmla="*/ 92 w 105"/>
                <a:gd name="T33" fmla="*/ 468 h 500"/>
                <a:gd name="T34" fmla="*/ 105 w 105"/>
                <a:gd name="T35" fmla="*/ 403 h 500"/>
                <a:gd name="T36" fmla="*/ 105 w 105"/>
                <a:gd name="T37" fmla="*/ 258 h 500"/>
                <a:gd name="T38" fmla="*/ 105 w 105"/>
                <a:gd name="T39" fmla="*/ 97 h 500"/>
                <a:gd name="T40" fmla="*/ 92 w 105"/>
                <a:gd name="T41" fmla="*/ 0 h 50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05"/>
                <a:gd name="T64" fmla="*/ 0 h 500"/>
                <a:gd name="T65" fmla="*/ 105 w 105"/>
                <a:gd name="T66" fmla="*/ 500 h 500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05" h="500">
                  <a:moveTo>
                    <a:pt x="92" y="0"/>
                  </a:moveTo>
                  <a:lnTo>
                    <a:pt x="92" y="32"/>
                  </a:lnTo>
                  <a:lnTo>
                    <a:pt x="79" y="81"/>
                  </a:lnTo>
                  <a:lnTo>
                    <a:pt x="52" y="161"/>
                  </a:lnTo>
                  <a:lnTo>
                    <a:pt x="39" y="242"/>
                  </a:lnTo>
                  <a:lnTo>
                    <a:pt x="13" y="339"/>
                  </a:lnTo>
                  <a:lnTo>
                    <a:pt x="0" y="420"/>
                  </a:lnTo>
                  <a:lnTo>
                    <a:pt x="0" y="468"/>
                  </a:lnTo>
                  <a:lnTo>
                    <a:pt x="0" y="500"/>
                  </a:lnTo>
                  <a:lnTo>
                    <a:pt x="13" y="500"/>
                  </a:lnTo>
                  <a:lnTo>
                    <a:pt x="26" y="500"/>
                  </a:lnTo>
                  <a:lnTo>
                    <a:pt x="39" y="500"/>
                  </a:lnTo>
                  <a:lnTo>
                    <a:pt x="66" y="500"/>
                  </a:lnTo>
                  <a:lnTo>
                    <a:pt x="79" y="484"/>
                  </a:lnTo>
                  <a:lnTo>
                    <a:pt x="92" y="484"/>
                  </a:lnTo>
                  <a:lnTo>
                    <a:pt x="92" y="468"/>
                  </a:lnTo>
                  <a:lnTo>
                    <a:pt x="105" y="403"/>
                  </a:lnTo>
                  <a:lnTo>
                    <a:pt x="105" y="258"/>
                  </a:lnTo>
                  <a:lnTo>
                    <a:pt x="105" y="97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rgbClr val="1E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5067" name="Freeform 11"/>
            <p:cNvSpPr>
              <a:spLocks/>
            </p:cNvSpPr>
            <p:nvPr/>
          </p:nvSpPr>
          <p:spPr bwMode="auto">
            <a:xfrm>
              <a:off x="1689" y="1111"/>
              <a:ext cx="79" cy="548"/>
            </a:xfrm>
            <a:custGeom>
              <a:avLst/>
              <a:gdLst>
                <a:gd name="T0" fmla="*/ 0 w 79"/>
                <a:gd name="T1" fmla="*/ 548 h 548"/>
                <a:gd name="T2" fmla="*/ 0 w 79"/>
                <a:gd name="T3" fmla="*/ 548 h 548"/>
                <a:gd name="T4" fmla="*/ 0 w 79"/>
                <a:gd name="T5" fmla="*/ 548 h 548"/>
                <a:gd name="T6" fmla="*/ 13 w 79"/>
                <a:gd name="T7" fmla="*/ 532 h 548"/>
                <a:gd name="T8" fmla="*/ 26 w 79"/>
                <a:gd name="T9" fmla="*/ 516 h 548"/>
                <a:gd name="T10" fmla="*/ 52 w 79"/>
                <a:gd name="T11" fmla="*/ 516 h 548"/>
                <a:gd name="T12" fmla="*/ 66 w 79"/>
                <a:gd name="T13" fmla="*/ 500 h 548"/>
                <a:gd name="T14" fmla="*/ 79 w 79"/>
                <a:gd name="T15" fmla="*/ 484 h 548"/>
                <a:gd name="T16" fmla="*/ 79 w 79"/>
                <a:gd name="T17" fmla="*/ 468 h 548"/>
                <a:gd name="T18" fmla="*/ 79 w 79"/>
                <a:gd name="T19" fmla="*/ 452 h 548"/>
                <a:gd name="T20" fmla="*/ 79 w 79"/>
                <a:gd name="T21" fmla="*/ 387 h 548"/>
                <a:gd name="T22" fmla="*/ 66 w 79"/>
                <a:gd name="T23" fmla="*/ 306 h 548"/>
                <a:gd name="T24" fmla="*/ 52 w 79"/>
                <a:gd name="T25" fmla="*/ 226 h 548"/>
                <a:gd name="T26" fmla="*/ 39 w 79"/>
                <a:gd name="T27" fmla="*/ 145 h 548"/>
                <a:gd name="T28" fmla="*/ 26 w 79"/>
                <a:gd name="T29" fmla="*/ 80 h 548"/>
                <a:gd name="T30" fmla="*/ 13 w 79"/>
                <a:gd name="T31" fmla="*/ 32 h 548"/>
                <a:gd name="T32" fmla="*/ 0 w 79"/>
                <a:gd name="T33" fmla="*/ 0 h 548"/>
                <a:gd name="T34" fmla="*/ 0 w 79"/>
                <a:gd name="T35" fmla="*/ 80 h 548"/>
                <a:gd name="T36" fmla="*/ 0 w 79"/>
                <a:gd name="T37" fmla="*/ 258 h 548"/>
                <a:gd name="T38" fmla="*/ 0 w 79"/>
                <a:gd name="T39" fmla="*/ 452 h 548"/>
                <a:gd name="T40" fmla="*/ 0 w 79"/>
                <a:gd name="T41" fmla="*/ 548 h 54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79"/>
                <a:gd name="T64" fmla="*/ 0 h 548"/>
                <a:gd name="T65" fmla="*/ 79 w 79"/>
                <a:gd name="T66" fmla="*/ 548 h 54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79" h="548">
                  <a:moveTo>
                    <a:pt x="0" y="548"/>
                  </a:moveTo>
                  <a:lnTo>
                    <a:pt x="0" y="548"/>
                  </a:lnTo>
                  <a:lnTo>
                    <a:pt x="13" y="532"/>
                  </a:lnTo>
                  <a:lnTo>
                    <a:pt x="26" y="516"/>
                  </a:lnTo>
                  <a:lnTo>
                    <a:pt x="52" y="516"/>
                  </a:lnTo>
                  <a:lnTo>
                    <a:pt x="66" y="500"/>
                  </a:lnTo>
                  <a:lnTo>
                    <a:pt x="79" y="484"/>
                  </a:lnTo>
                  <a:lnTo>
                    <a:pt x="79" y="468"/>
                  </a:lnTo>
                  <a:lnTo>
                    <a:pt x="79" y="452"/>
                  </a:lnTo>
                  <a:lnTo>
                    <a:pt x="79" y="387"/>
                  </a:lnTo>
                  <a:lnTo>
                    <a:pt x="66" y="306"/>
                  </a:lnTo>
                  <a:lnTo>
                    <a:pt x="52" y="226"/>
                  </a:lnTo>
                  <a:lnTo>
                    <a:pt x="39" y="145"/>
                  </a:lnTo>
                  <a:lnTo>
                    <a:pt x="26" y="80"/>
                  </a:lnTo>
                  <a:lnTo>
                    <a:pt x="13" y="32"/>
                  </a:lnTo>
                  <a:lnTo>
                    <a:pt x="0" y="0"/>
                  </a:lnTo>
                  <a:lnTo>
                    <a:pt x="0" y="80"/>
                  </a:lnTo>
                  <a:lnTo>
                    <a:pt x="0" y="258"/>
                  </a:lnTo>
                  <a:lnTo>
                    <a:pt x="0" y="452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1E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5068" name="Freeform 12"/>
            <p:cNvSpPr>
              <a:spLocks/>
            </p:cNvSpPr>
            <p:nvPr/>
          </p:nvSpPr>
          <p:spPr bwMode="auto">
            <a:xfrm>
              <a:off x="1768" y="1111"/>
              <a:ext cx="105" cy="484"/>
            </a:xfrm>
            <a:custGeom>
              <a:avLst/>
              <a:gdLst>
                <a:gd name="T0" fmla="*/ 53 w 105"/>
                <a:gd name="T1" fmla="*/ 484 h 484"/>
                <a:gd name="T2" fmla="*/ 105 w 105"/>
                <a:gd name="T3" fmla="*/ 403 h 484"/>
                <a:gd name="T4" fmla="*/ 105 w 105"/>
                <a:gd name="T5" fmla="*/ 387 h 484"/>
                <a:gd name="T6" fmla="*/ 105 w 105"/>
                <a:gd name="T7" fmla="*/ 339 h 484"/>
                <a:gd name="T8" fmla="*/ 92 w 105"/>
                <a:gd name="T9" fmla="*/ 290 h 484"/>
                <a:gd name="T10" fmla="*/ 66 w 105"/>
                <a:gd name="T11" fmla="*/ 210 h 484"/>
                <a:gd name="T12" fmla="*/ 53 w 105"/>
                <a:gd name="T13" fmla="*/ 145 h 484"/>
                <a:gd name="T14" fmla="*/ 39 w 105"/>
                <a:gd name="T15" fmla="*/ 80 h 484"/>
                <a:gd name="T16" fmla="*/ 26 w 105"/>
                <a:gd name="T17" fmla="*/ 32 h 484"/>
                <a:gd name="T18" fmla="*/ 13 w 105"/>
                <a:gd name="T19" fmla="*/ 0 h 484"/>
                <a:gd name="T20" fmla="*/ 0 w 105"/>
                <a:gd name="T21" fmla="*/ 16 h 484"/>
                <a:gd name="T22" fmla="*/ 0 w 105"/>
                <a:gd name="T23" fmla="*/ 64 h 484"/>
                <a:gd name="T24" fmla="*/ 0 w 105"/>
                <a:gd name="T25" fmla="*/ 145 h 484"/>
                <a:gd name="T26" fmla="*/ 13 w 105"/>
                <a:gd name="T27" fmla="*/ 242 h 484"/>
                <a:gd name="T28" fmla="*/ 26 w 105"/>
                <a:gd name="T29" fmla="*/ 323 h 484"/>
                <a:gd name="T30" fmla="*/ 39 w 105"/>
                <a:gd name="T31" fmla="*/ 403 h 484"/>
                <a:gd name="T32" fmla="*/ 39 w 105"/>
                <a:gd name="T33" fmla="*/ 452 h 484"/>
                <a:gd name="T34" fmla="*/ 53 w 105"/>
                <a:gd name="T35" fmla="*/ 484 h 484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5"/>
                <a:gd name="T55" fmla="*/ 0 h 484"/>
                <a:gd name="T56" fmla="*/ 105 w 105"/>
                <a:gd name="T57" fmla="*/ 484 h 484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5" h="484">
                  <a:moveTo>
                    <a:pt x="53" y="484"/>
                  </a:moveTo>
                  <a:lnTo>
                    <a:pt x="105" y="403"/>
                  </a:lnTo>
                  <a:lnTo>
                    <a:pt x="105" y="387"/>
                  </a:lnTo>
                  <a:lnTo>
                    <a:pt x="105" y="339"/>
                  </a:lnTo>
                  <a:lnTo>
                    <a:pt x="92" y="290"/>
                  </a:lnTo>
                  <a:lnTo>
                    <a:pt x="66" y="210"/>
                  </a:lnTo>
                  <a:lnTo>
                    <a:pt x="53" y="145"/>
                  </a:lnTo>
                  <a:lnTo>
                    <a:pt x="39" y="80"/>
                  </a:lnTo>
                  <a:lnTo>
                    <a:pt x="26" y="32"/>
                  </a:lnTo>
                  <a:lnTo>
                    <a:pt x="13" y="0"/>
                  </a:lnTo>
                  <a:lnTo>
                    <a:pt x="0" y="16"/>
                  </a:lnTo>
                  <a:lnTo>
                    <a:pt x="0" y="64"/>
                  </a:lnTo>
                  <a:lnTo>
                    <a:pt x="0" y="145"/>
                  </a:lnTo>
                  <a:lnTo>
                    <a:pt x="13" y="242"/>
                  </a:lnTo>
                  <a:lnTo>
                    <a:pt x="26" y="323"/>
                  </a:lnTo>
                  <a:lnTo>
                    <a:pt x="39" y="403"/>
                  </a:lnTo>
                  <a:lnTo>
                    <a:pt x="39" y="452"/>
                  </a:lnTo>
                  <a:lnTo>
                    <a:pt x="53" y="484"/>
                  </a:lnTo>
                  <a:close/>
                </a:path>
              </a:pathLst>
            </a:custGeom>
            <a:solidFill>
              <a:srgbClr val="1E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5069" name="Freeform 13"/>
            <p:cNvSpPr>
              <a:spLocks/>
            </p:cNvSpPr>
            <p:nvPr/>
          </p:nvSpPr>
          <p:spPr bwMode="auto">
            <a:xfrm>
              <a:off x="1834" y="1143"/>
              <a:ext cx="211" cy="1130"/>
            </a:xfrm>
            <a:custGeom>
              <a:avLst/>
              <a:gdLst>
                <a:gd name="T0" fmla="*/ 0 w 211"/>
                <a:gd name="T1" fmla="*/ 0 h 1130"/>
                <a:gd name="T2" fmla="*/ 0 w 211"/>
                <a:gd name="T3" fmla="*/ 16 h 1130"/>
                <a:gd name="T4" fmla="*/ 13 w 211"/>
                <a:gd name="T5" fmla="*/ 48 h 1130"/>
                <a:gd name="T6" fmla="*/ 26 w 211"/>
                <a:gd name="T7" fmla="*/ 113 h 1130"/>
                <a:gd name="T8" fmla="*/ 39 w 211"/>
                <a:gd name="T9" fmla="*/ 194 h 1130"/>
                <a:gd name="T10" fmla="*/ 52 w 211"/>
                <a:gd name="T11" fmla="*/ 274 h 1130"/>
                <a:gd name="T12" fmla="*/ 66 w 211"/>
                <a:gd name="T13" fmla="*/ 371 h 1130"/>
                <a:gd name="T14" fmla="*/ 66 w 211"/>
                <a:gd name="T15" fmla="*/ 468 h 1130"/>
                <a:gd name="T16" fmla="*/ 52 w 211"/>
                <a:gd name="T17" fmla="*/ 549 h 1130"/>
                <a:gd name="T18" fmla="*/ 52 w 211"/>
                <a:gd name="T19" fmla="*/ 629 h 1130"/>
                <a:gd name="T20" fmla="*/ 52 w 211"/>
                <a:gd name="T21" fmla="*/ 710 h 1130"/>
                <a:gd name="T22" fmla="*/ 66 w 211"/>
                <a:gd name="T23" fmla="*/ 807 h 1130"/>
                <a:gd name="T24" fmla="*/ 66 w 211"/>
                <a:gd name="T25" fmla="*/ 904 h 1130"/>
                <a:gd name="T26" fmla="*/ 79 w 211"/>
                <a:gd name="T27" fmla="*/ 985 h 1130"/>
                <a:gd name="T28" fmla="*/ 92 w 211"/>
                <a:gd name="T29" fmla="*/ 1065 h 1130"/>
                <a:gd name="T30" fmla="*/ 105 w 211"/>
                <a:gd name="T31" fmla="*/ 1114 h 1130"/>
                <a:gd name="T32" fmla="*/ 105 w 211"/>
                <a:gd name="T33" fmla="*/ 1130 h 1130"/>
                <a:gd name="T34" fmla="*/ 105 w 211"/>
                <a:gd name="T35" fmla="*/ 1130 h 1130"/>
                <a:gd name="T36" fmla="*/ 118 w 211"/>
                <a:gd name="T37" fmla="*/ 1130 h 1130"/>
                <a:gd name="T38" fmla="*/ 132 w 211"/>
                <a:gd name="T39" fmla="*/ 1114 h 1130"/>
                <a:gd name="T40" fmla="*/ 158 w 211"/>
                <a:gd name="T41" fmla="*/ 1098 h 1130"/>
                <a:gd name="T42" fmla="*/ 171 w 211"/>
                <a:gd name="T43" fmla="*/ 1081 h 1130"/>
                <a:gd name="T44" fmla="*/ 184 w 211"/>
                <a:gd name="T45" fmla="*/ 1081 h 1130"/>
                <a:gd name="T46" fmla="*/ 197 w 211"/>
                <a:gd name="T47" fmla="*/ 1065 h 1130"/>
                <a:gd name="T48" fmla="*/ 211 w 211"/>
                <a:gd name="T49" fmla="*/ 1049 h 1130"/>
                <a:gd name="T50" fmla="*/ 211 w 211"/>
                <a:gd name="T51" fmla="*/ 1033 h 1130"/>
                <a:gd name="T52" fmla="*/ 197 w 211"/>
                <a:gd name="T53" fmla="*/ 968 h 1130"/>
                <a:gd name="T54" fmla="*/ 197 w 211"/>
                <a:gd name="T55" fmla="*/ 888 h 1130"/>
                <a:gd name="T56" fmla="*/ 184 w 211"/>
                <a:gd name="T57" fmla="*/ 791 h 1130"/>
                <a:gd name="T58" fmla="*/ 171 w 211"/>
                <a:gd name="T59" fmla="*/ 678 h 1130"/>
                <a:gd name="T60" fmla="*/ 171 w 211"/>
                <a:gd name="T61" fmla="*/ 581 h 1130"/>
                <a:gd name="T62" fmla="*/ 158 w 211"/>
                <a:gd name="T63" fmla="*/ 500 h 1130"/>
                <a:gd name="T64" fmla="*/ 145 w 211"/>
                <a:gd name="T65" fmla="*/ 420 h 1130"/>
                <a:gd name="T66" fmla="*/ 132 w 211"/>
                <a:gd name="T67" fmla="*/ 355 h 1130"/>
                <a:gd name="T68" fmla="*/ 105 w 211"/>
                <a:gd name="T69" fmla="*/ 291 h 1130"/>
                <a:gd name="T70" fmla="*/ 79 w 211"/>
                <a:gd name="T71" fmla="*/ 226 h 1130"/>
                <a:gd name="T72" fmla="*/ 52 w 211"/>
                <a:gd name="T73" fmla="*/ 145 h 1130"/>
                <a:gd name="T74" fmla="*/ 39 w 211"/>
                <a:gd name="T75" fmla="*/ 97 h 1130"/>
                <a:gd name="T76" fmla="*/ 13 w 211"/>
                <a:gd name="T77" fmla="*/ 32 h 1130"/>
                <a:gd name="T78" fmla="*/ 0 w 211"/>
                <a:gd name="T79" fmla="*/ 0 h 1130"/>
                <a:gd name="T80" fmla="*/ 0 w 211"/>
                <a:gd name="T81" fmla="*/ 0 h 11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211"/>
                <a:gd name="T124" fmla="*/ 0 h 1130"/>
                <a:gd name="T125" fmla="*/ 211 w 211"/>
                <a:gd name="T126" fmla="*/ 1130 h 1130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211" h="1130">
                  <a:moveTo>
                    <a:pt x="0" y="0"/>
                  </a:moveTo>
                  <a:lnTo>
                    <a:pt x="0" y="16"/>
                  </a:lnTo>
                  <a:lnTo>
                    <a:pt x="13" y="48"/>
                  </a:lnTo>
                  <a:lnTo>
                    <a:pt x="26" y="113"/>
                  </a:lnTo>
                  <a:lnTo>
                    <a:pt x="39" y="194"/>
                  </a:lnTo>
                  <a:lnTo>
                    <a:pt x="52" y="274"/>
                  </a:lnTo>
                  <a:lnTo>
                    <a:pt x="66" y="371"/>
                  </a:lnTo>
                  <a:lnTo>
                    <a:pt x="66" y="468"/>
                  </a:lnTo>
                  <a:lnTo>
                    <a:pt x="52" y="549"/>
                  </a:lnTo>
                  <a:lnTo>
                    <a:pt x="52" y="629"/>
                  </a:lnTo>
                  <a:lnTo>
                    <a:pt x="52" y="710"/>
                  </a:lnTo>
                  <a:lnTo>
                    <a:pt x="66" y="807"/>
                  </a:lnTo>
                  <a:lnTo>
                    <a:pt x="66" y="904"/>
                  </a:lnTo>
                  <a:lnTo>
                    <a:pt x="79" y="985"/>
                  </a:lnTo>
                  <a:lnTo>
                    <a:pt x="92" y="1065"/>
                  </a:lnTo>
                  <a:lnTo>
                    <a:pt x="105" y="1114"/>
                  </a:lnTo>
                  <a:lnTo>
                    <a:pt x="105" y="1130"/>
                  </a:lnTo>
                  <a:lnTo>
                    <a:pt x="118" y="1130"/>
                  </a:lnTo>
                  <a:lnTo>
                    <a:pt x="132" y="1114"/>
                  </a:lnTo>
                  <a:lnTo>
                    <a:pt x="158" y="1098"/>
                  </a:lnTo>
                  <a:lnTo>
                    <a:pt x="171" y="1081"/>
                  </a:lnTo>
                  <a:lnTo>
                    <a:pt x="184" y="1081"/>
                  </a:lnTo>
                  <a:lnTo>
                    <a:pt x="197" y="1065"/>
                  </a:lnTo>
                  <a:lnTo>
                    <a:pt x="211" y="1049"/>
                  </a:lnTo>
                  <a:lnTo>
                    <a:pt x="211" y="1033"/>
                  </a:lnTo>
                  <a:lnTo>
                    <a:pt x="197" y="968"/>
                  </a:lnTo>
                  <a:lnTo>
                    <a:pt x="197" y="888"/>
                  </a:lnTo>
                  <a:lnTo>
                    <a:pt x="184" y="791"/>
                  </a:lnTo>
                  <a:lnTo>
                    <a:pt x="171" y="678"/>
                  </a:lnTo>
                  <a:lnTo>
                    <a:pt x="171" y="581"/>
                  </a:lnTo>
                  <a:lnTo>
                    <a:pt x="158" y="500"/>
                  </a:lnTo>
                  <a:lnTo>
                    <a:pt x="145" y="420"/>
                  </a:lnTo>
                  <a:lnTo>
                    <a:pt x="132" y="355"/>
                  </a:lnTo>
                  <a:lnTo>
                    <a:pt x="105" y="291"/>
                  </a:lnTo>
                  <a:lnTo>
                    <a:pt x="79" y="226"/>
                  </a:lnTo>
                  <a:lnTo>
                    <a:pt x="52" y="145"/>
                  </a:lnTo>
                  <a:lnTo>
                    <a:pt x="39" y="97"/>
                  </a:lnTo>
                  <a:lnTo>
                    <a:pt x="13" y="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E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5070" name="Freeform 14"/>
            <p:cNvSpPr>
              <a:spLocks/>
            </p:cNvSpPr>
            <p:nvPr/>
          </p:nvSpPr>
          <p:spPr bwMode="auto">
            <a:xfrm>
              <a:off x="1900" y="1175"/>
              <a:ext cx="290" cy="1033"/>
            </a:xfrm>
            <a:custGeom>
              <a:avLst/>
              <a:gdLst>
                <a:gd name="T0" fmla="*/ 0 w 290"/>
                <a:gd name="T1" fmla="*/ 0 h 1033"/>
                <a:gd name="T2" fmla="*/ 0 w 290"/>
                <a:gd name="T3" fmla="*/ 16 h 1033"/>
                <a:gd name="T4" fmla="*/ 0 w 290"/>
                <a:gd name="T5" fmla="*/ 33 h 1033"/>
                <a:gd name="T6" fmla="*/ 13 w 290"/>
                <a:gd name="T7" fmla="*/ 49 h 1033"/>
                <a:gd name="T8" fmla="*/ 26 w 290"/>
                <a:gd name="T9" fmla="*/ 81 h 1033"/>
                <a:gd name="T10" fmla="*/ 52 w 290"/>
                <a:gd name="T11" fmla="*/ 113 h 1033"/>
                <a:gd name="T12" fmla="*/ 66 w 290"/>
                <a:gd name="T13" fmla="*/ 146 h 1033"/>
                <a:gd name="T14" fmla="*/ 92 w 290"/>
                <a:gd name="T15" fmla="*/ 178 h 1033"/>
                <a:gd name="T16" fmla="*/ 118 w 290"/>
                <a:gd name="T17" fmla="*/ 226 h 1033"/>
                <a:gd name="T18" fmla="*/ 131 w 290"/>
                <a:gd name="T19" fmla="*/ 275 h 1033"/>
                <a:gd name="T20" fmla="*/ 158 w 290"/>
                <a:gd name="T21" fmla="*/ 323 h 1033"/>
                <a:gd name="T22" fmla="*/ 184 w 290"/>
                <a:gd name="T23" fmla="*/ 355 h 1033"/>
                <a:gd name="T24" fmla="*/ 210 w 290"/>
                <a:gd name="T25" fmla="*/ 404 h 1033"/>
                <a:gd name="T26" fmla="*/ 224 w 290"/>
                <a:gd name="T27" fmla="*/ 436 h 1033"/>
                <a:gd name="T28" fmla="*/ 237 w 290"/>
                <a:gd name="T29" fmla="*/ 468 h 1033"/>
                <a:gd name="T30" fmla="*/ 250 w 290"/>
                <a:gd name="T31" fmla="*/ 501 h 1033"/>
                <a:gd name="T32" fmla="*/ 263 w 290"/>
                <a:gd name="T33" fmla="*/ 517 h 1033"/>
                <a:gd name="T34" fmla="*/ 290 w 290"/>
                <a:gd name="T35" fmla="*/ 630 h 1033"/>
                <a:gd name="T36" fmla="*/ 290 w 290"/>
                <a:gd name="T37" fmla="*/ 775 h 1033"/>
                <a:gd name="T38" fmla="*/ 290 w 290"/>
                <a:gd name="T39" fmla="*/ 904 h 1033"/>
                <a:gd name="T40" fmla="*/ 263 w 290"/>
                <a:gd name="T41" fmla="*/ 985 h 1033"/>
                <a:gd name="T42" fmla="*/ 250 w 290"/>
                <a:gd name="T43" fmla="*/ 1001 h 1033"/>
                <a:gd name="T44" fmla="*/ 237 w 290"/>
                <a:gd name="T45" fmla="*/ 1017 h 1033"/>
                <a:gd name="T46" fmla="*/ 237 w 290"/>
                <a:gd name="T47" fmla="*/ 1017 h 1033"/>
                <a:gd name="T48" fmla="*/ 224 w 290"/>
                <a:gd name="T49" fmla="*/ 1017 h 1033"/>
                <a:gd name="T50" fmla="*/ 224 w 290"/>
                <a:gd name="T51" fmla="*/ 1033 h 1033"/>
                <a:gd name="T52" fmla="*/ 224 w 290"/>
                <a:gd name="T53" fmla="*/ 1017 h 1033"/>
                <a:gd name="T54" fmla="*/ 210 w 290"/>
                <a:gd name="T55" fmla="*/ 1017 h 1033"/>
                <a:gd name="T56" fmla="*/ 210 w 290"/>
                <a:gd name="T57" fmla="*/ 1017 h 1033"/>
                <a:gd name="T58" fmla="*/ 224 w 290"/>
                <a:gd name="T59" fmla="*/ 1017 h 1033"/>
                <a:gd name="T60" fmla="*/ 224 w 290"/>
                <a:gd name="T61" fmla="*/ 985 h 1033"/>
                <a:gd name="T62" fmla="*/ 224 w 290"/>
                <a:gd name="T63" fmla="*/ 936 h 1033"/>
                <a:gd name="T64" fmla="*/ 237 w 290"/>
                <a:gd name="T65" fmla="*/ 888 h 1033"/>
                <a:gd name="T66" fmla="*/ 237 w 290"/>
                <a:gd name="T67" fmla="*/ 840 h 1033"/>
                <a:gd name="T68" fmla="*/ 250 w 290"/>
                <a:gd name="T69" fmla="*/ 791 h 1033"/>
                <a:gd name="T70" fmla="*/ 250 w 290"/>
                <a:gd name="T71" fmla="*/ 743 h 1033"/>
                <a:gd name="T72" fmla="*/ 263 w 290"/>
                <a:gd name="T73" fmla="*/ 694 h 1033"/>
                <a:gd name="T74" fmla="*/ 263 w 290"/>
                <a:gd name="T75" fmla="*/ 678 h 1033"/>
                <a:gd name="T76" fmla="*/ 250 w 290"/>
                <a:gd name="T77" fmla="*/ 646 h 1033"/>
                <a:gd name="T78" fmla="*/ 237 w 290"/>
                <a:gd name="T79" fmla="*/ 614 h 1033"/>
                <a:gd name="T80" fmla="*/ 224 w 290"/>
                <a:gd name="T81" fmla="*/ 565 h 1033"/>
                <a:gd name="T82" fmla="*/ 210 w 290"/>
                <a:gd name="T83" fmla="*/ 517 h 1033"/>
                <a:gd name="T84" fmla="*/ 197 w 290"/>
                <a:gd name="T85" fmla="*/ 468 h 1033"/>
                <a:gd name="T86" fmla="*/ 171 w 290"/>
                <a:gd name="T87" fmla="*/ 420 h 1033"/>
                <a:gd name="T88" fmla="*/ 158 w 290"/>
                <a:gd name="T89" fmla="*/ 371 h 1033"/>
                <a:gd name="T90" fmla="*/ 131 w 290"/>
                <a:gd name="T91" fmla="*/ 307 h 1033"/>
                <a:gd name="T92" fmla="*/ 118 w 290"/>
                <a:gd name="T93" fmla="*/ 259 h 1033"/>
                <a:gd name="T94" fmla="*/ 92 w 290"/>
                <a:gd name="T95" fmla="*/ 210 h 1033"/>
                <a:gd name="T96" fmla="*/ 79 w 290"/>
                <a:gd name="T97" fmla="*/ 178 h 1033"/>
                <a:gd name="T98" fmla="*/ 66 w 290"/>
                <a:gd name="T99" fmla="*/ 146 h 1033"/>
                <a:gd name="T100" fmla="*/ 52 w 290"/>
                <a:gd name="T101" fmla="*/ 113 h 1033"/>
                <a:gd name="T102" fmla="*/ 39 w 290"/>
                <a:gd name="T103" fmla="*/ 97 h 1033"/>
                <a:gd name="T104" fmla="*/ 39 w 290"/>
                <a:gd name="T105" fmla="*/ 81 h 1033"/>
                <a:gd name="T106" fmla="*/ 0 w 290"/>
                <a:gd name="T107" fmla="*/ 0 h 1033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290"/>
                <a:gd name="T163" fmla="*/ 0 h 1033"/>
                <a:gd name="T164" fmla="*/ 290 w 290"/>
                <a:gd name="T165" fmla="*/ 1033 h 1033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290" h="1033">
                  <a:moveTo>
                    <a:pt x="0" y="0"/>
                  </a:moveTo>
                  <a:lnTo>
                    <a:pt x="0" y="16"/>
                  </a:lnTo>
                  <a:lnTo>
                    <a:pt x="0" y="33"/>
                  </a:lnTo>
                  <a:lnTo>
                    <a:pt x="13" y="49"/>
                  </a:lnTo>
                  <a:lnTo>
                    <a:pt x="26" y="81"/>
                  </a:lnTo>
                  <a:lnTo>
                    <a:pt x="52" y="113"/>
                  </a:lnTo>
                  <a:lnTo>
                    <a:pt x="66" y="146"/>
                  </a:lnTo>
                  <a:lnTo>
                    <a:pt x="92" y="178"/>
                  </a:lnTo>
                  <a:lnTo>
                    <a:pt x="118" y="226"/>
                  </a:lnTo>
                  <a:lnTo>
                    <a:pt x="131" y="275"/>
                  </a:lnTo>
                  <a:lnTo>
                    <a:pt x="158" y="323"/>
                  </a:lnTo>
                  <a:lnTo>
                    <a:pt x="184" y="355"/>
                  </a:lnTo>
                  <a:lnTo>
                    <a:pt x="210" y="404"/>
                  </a:lnTo>
                  <a:lnTo>
                    <a:pt x="224" y="436"/>
                  </a:lnTo>
                  <a:lnTo>
                    <a:pt x="237" y="468"/>
                  </a:lnTo>
                  <a:lnTo>
                    <a:pt x="250" y="501"/>
                  </a:lnTo>
                  <a:lnTo>
                    <a:pt x="263" y="517"/>
                  </a:lnTo>
                  <a:lnTo>
                    <a:pt x="290" y="630"/>
                  </a:lnTo>
                  <a:lnTo>
                    <a:pt x="290" y="775"/>
                  </a:lnTo>
                  <a:lnTo>
                    <a:pt x="290" y="904"/>
                  </a:lnTo>
                  <a:lnTo>
                    <a:pt x="263" y="985"/>
                  </a:lnTo>
                  <a:lnTo>
                    <a:pt x="250" y="1001"/>
                  </a:lnTo>
                  <a:lnTo>
                    <a:pt x="237" y="1017"/>
                  </a:lnTo>
                  <a:lnTo>
                    <a:pt x="224" y="1017"/>
                  </a:lnTo>
                  <a:lnTo>
                    <a:pt x="224" y="1033"/>
                  </a:lnTo>
                  <a:lnTo>
                    <a:pt x="224" y="1017"/>
                  </a:lnTo>
                  <a:lnTo>
                    <a:pt x="210" y="1017"/>
                  </a:lnTo>
                  <a:lnTo>
                    <a:pt x="224" y="1017"/>
                  </a:lnTo>
                  <a:lnTo>
                    <a:pt x="224" y="985"/>
                  </a:lnTo>
                  <a:lnTo>
                    <a:pt x="224" y="936"/>
                  </a:lnTo>
                  <a:lnTo>
                    <a:pt x="237" y="888"/>
                  </a:lnTo>
                  <a:lnTo>
                    <a:pt x="237" y="840"/>
                  </a:lnTo>
                  <a:lnTo>
                    <a:pt x="250" y="791"/>
                  </a:lnTo>
                  <a:lnTo>
                    <a:pt x="250" y="743"/>
                  </a:lnTo>
                  <a:lnTo>
                    <a:pt x="263" y="694"/>
                  </a:lnTo>
                  <a:lnTo>
                    <a:pt x="263" y="678"/>
                  </a:lnTo>
                  <a:lnTo>
                    <a:pt x="250" y="646"/>
                  </a:lnTo>
                  <a:lnTo>
                    <a:pt x="237" y="614"/>
                  </a:lnTo>
                  <a:lnTo>
                    <a:pt x="224" y="565"/>
                  </a:lnTo>
                  <a:lnTo>
                    <a:pt x="210" y="517"/>
                  </a:lnTo>
                  <a:lnTo>
                    <a:pt x="197" y="468"/>
                  </a:lnTo>
                  <a:lnTo>
                    <a:pt x="171" y="420"/>
                  </a:lnTo>
                  <a:lnTo>
                    <a:pt x="158" y="371"/>
                  </a:lnTo>
                  <a:lnTo>
                    <a:pt x="131" y="307"/>
                  </a:lnTo>
                  <a:lnTo>
                    <a:pt x="118" y="259"/>
                  </a:lnTo>
                  <a:lnTo>
                    <a:pt x="92" y="210"/>
                  </a:lnTo>
                  <a:lnTo>
                    <a:pt x="79" y="178"/>
                  </a:lnTo>
                  <a:lnTo>
                    <a:pt x="66" y="146"/>
                  </a:lnTo>
                  <a:lnTo>
                    <a:pt x="52" y="113"/>
                  </a:lnTo>
                  <a:lnTo>
                    <a:pt x="39" y="97"/>
                  </a:lnTo>
                  <a:lnTo>
                    <a:pt x="39" y="8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E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5071" name="Freeform 15"/>
            <p:cNvSpPr>
              <a:spLocks/>
            </p:cNvSpPr>
            <p:nvPr/>
          </p:nvSpPr>
          <p:spPr bwMode="auto">
            <a:xfrm>
              <a:off x="1926" y="1191"/>
              <a:ext cx="448" cy="1001"/>
            </a:xfrm>
            <a:custGeom>
              <a:avLst/>
              <a:gdLst>
                <a:gd name="T0" fmla="*/ 0 w 448"/>
                <a:gd name="T1" fmla="*/ 0 h 1001"/>
                <a:gd name="T2" fmla="*/ 13 w 448"/>
                <a:gd name="T3" fmla="*/ 0 h 1001"/>
                <a:gd name="T4" fmla="*/ 13 w 448"/>
                <a:gd name="T5" fmla="*/ 17 h 1001"/>
                <a:gd name="T6" fmla="*/ 40 w 448"/>
                <a:gd name="T7" fmla="*/ 49 h 1001"/>
                <a:gd name="T8" fmla="*/ 53 w 448"/>
                <a:gd name="T9" fmla="*/ 81 h 1001"/>
                <a:gd name="T10" fmla="*/ 79 w 448"/>
                <a:gd name="T11" fmla="*/ 130 h 1001"/>
                <a:gd name="T12" fmla="*/ 105 w 448"/>
                <a:gd name="T13" fmla="*/ 178 h 1001"/>
                <a:gd name="T14" fmla="*/ 132 w 448"/>
                <a:gd name="T15" fmla="*/ 226 h 1001"/>
                <a:gd name="T16" fmla="*/ 158 w 448"/>
                <a:gd name="T17" fmla="*/ 291 h 1001"/>
                <a:gd name="T18" fmla="*/ 184 w 448"/>
                <a:gd name="T19" fmla="*/ 339 h 1001"/>
                <a:gd name="T20" fmla="*/ 211 w 448"/>
                <a:gd name="T21" fmla="*/ 404 h 1001"/>
                <a:gd name="T22" fmla="*/ 237 w 448"/>
                <a:gd name="T23" fmla="*/ 468 h 1001"/>
                <a:gd name="T24" fmla="*/ 264 w 448"/>
                <a:gd name="T25" fmla="*/ 517 h 1001"/>
                <a:gd name="T26" fmla="*/ 290 w 448"/>
                <a:gd name="T27" fmla="*/ 565 h 1001"/>
                <a:gd name="T28" fmla="*/ 303 w 448"/>
                <a:gd name="T29" fmla="*/ 614 h 1001"/>
                <a:gd name="T30" fmla="*/ 316 w 448"/>
                <a:gd name="T31" fmla="*/ 662 h 1001"/>
                <a:gd name="T32" fmla="*/ 316 w 448"/>
                <a:gd name="T33" fmla="*/ 694 h 1001"/>
                <a:gd name="T34" fmla="*/ 303 w 448"/>
                <a:gd name="T35" fmla="*/ 807 h 1001"/>
                <a:gd name="T36" fmla="*/ 303 w 448"/>
                <a:gd name="T37" fmla="*/ 904 h 1001"/>
                <a:gd name="T38" fmla="*/ 290 w 448"/>
                <a:gd name="T39" fmla="*/ 969 h 1001"/>
                <a:gd name="T40" fmla="*/ 277 w 448"/>
                <a:gd name="T41" fmla="*/ 1001 h 1001"/>
                <a:gd name="T42" fmla="*/ 290 w 448"/>
                <a:gd name="T43" fmla="*/ 1001 h 1001"/>
                <a:gd name="T44" fmla="*/ 316 w 448"/>
                <a:gd name="T45" fmla="*/ 1001 h 1001"/>
                <a:gd name="T46" fmla="*/ 343 w 448"/>
                <a:gd name="T47" fmla="*/ 985 h 1001"/>
                <a:gd name="T48" fmla="*/ 369 w 448"/>
                <a:gd name="T49" fmla="*/ 985 h 1001"/>
                <a:gd name="T50" fmla="*/ 409 w 448"/>
                <a:gd name="T51" fmla="*/ 969 h 1001"/>
                <a:gd name="T52" fmla="*/ 435 w 448"/>
                <a:gd name="T53" fmla="*/ 937 h 1001"/>
                <a:gd name="T54" fmla="*/ 448 w 448"/>
                <a:gd name="T55" fmla="*/ 904 h 1001"/>
                <a:gd name="T56" fmla="*/ 448 w 448"/>
                <a:gd name="T57" fmla="*/ 872 h 1001"/>
                <a:gd name="T58" fmla="*/ 435 w 448"/>
                <a:gd name="T59" fmla="*/ 840 h 1001"/>
                <a:gd name="T60" fmla="*/ 422 w 448"/>
                <a:gd name="T61" fmla="*/ 791 h 1001"/>
                <a:gd name="T62" fmla="*/ 409 w 448"/>
                <a:gd name="T63" fmla="*/ 743 h 1001"/>
                <a:gd name="T64" fmla="*/ 395 w 448"/>
                <a:gd name="T65" fmla="*/ 678 h 1001"/>
                <a:gd name="T66" fmla="*/ 369 w 448"/>
                <a:gd name="T67" fmla="*/ 614 h 1001"/>
                <a:gd name="T68" fmla="*/ 356 w 448"/>
                <a:gd name="T69" fmla="*/ 549 h 1001"/>
                <a:gd name="T70" fmla="*/ 329 w 448"/>
                <a:gd name="T71" fmla="*/ 468 h 1001"/>
                <a:gd name="T72" fmla="*/ 303 w 448"/>
                <a:gd name="T73" fmla="*/ 404 h 1001"/>
                <a:gd name="T74" fmla="*/ 264 w 448"/>
                <a:gd name="T75" fmla="*/ 323 h 1001"/>
                <a:gd name="T76" fmla="*/ 237 w 448"/>
                <a:gd name="T77" fmla="*/ 259 h 1001"/>
                <a:gd name="T78" fmla="*/ 198 w 448"/>
                <a:gd name="T79" fmla="*/ 194 h 1001"/>
                <a:gd name="T80" fmla="*/ 158 w 448"/>
                <a:gd name="T81" fmla="*/ 130 h 1001"/>
                <a:gd name="T82" fmla="*/ 119 w 448"/>
                <a:gd name="T83" fmla="*/ 81 h 1001"/>
                <a:gd name="T84" fmla="*/ 79 w 448"/>
                <a:gd name="T85" fmla="*/ 33 h 1001"/>
                <a:gd name="T86" fmla="*/ 40 w 448"/>
                <a:gd name="T87" fmla="*/ 17 h 1001"/>
                <a:gd name="T88" fmla="*/ 0 w 448"/>
                <a:gd name="T89" fmla="*/ 0 h 1001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448"/>
                <a:gd name="T136" fmla="*/ 0 h 1001"/>
                <a:gd name="T137" fmla="*/ 448 w 448"/>
                <a:gd name="T138" fmla="*/ 1001 h 1001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448" h="1001">
                  <a:moveTo>
                    <a:pt x="0" y="0"/>
                  </a:moveTo>
                  <a:lnTo>
                    <a:pt x="13" y="0"/>
                  </a:lnTo>
                  <a:lnTo>
                    <a:pt x="13" y="17"/>
                  </a:lnTo>
                  <a:lnTo>
                    <a:pt x="40" y="49"/>
                  </a:lnTo>
                  <a:lnTo>
                    <a:pt x="53" y="81"/>
                  </a:lnTo>
                  <a:lnTo>
                    <a:pt x="79" y="130"/>
                  </a:lnTo>
                  <a:lnTo>
                    <a:pt x="105" y="178"/>
                  </a:lnTo>
                  <a:lnTo>
                    <a:pt x="132" y="226"/>
                  </a:lnTo>
                  <a:lnTo>
                    <a:pt x="158" y="291"/>
                  </a:lnTo>
                  <a:lnTo>
                    <a:pt x="184" y="339"/>
                  </a:lnTo>
                  <a:lnTo>
                    <a:pt x="211" y="404"/>
                  </a:lnTo>
                  <a:lnTo>
                    <a:pt x="237" y="468"/>
                  </a:lnTo>
                  <a:lnTo>
                    <a:pt x="264" y="517"/>
                  </a:lnTo>
                  <a:lnTo>
                    <a:pt x="290" y="565"/>
                  </a:lnTo>
                  <a:lnTo>
                    <a:pt x="303" y="614"/>
                  </a:lnTo>
                  <a:lnTo>
                    <a:pt x="316" y="662"/>
                  </a:lnTo>
                  <a:lnTo>
                    <a:pt x="316" y="694"/>
                  </a:lnTo>
                  <a:lnTo>
                    <a:pt x="303" y="807"/>
                  </a:lnTo>
                  <a:lnTo>
                    <a:pt x="303" y="904"/>
                  </a:lnTo>
                  <a:lnTo>
                    <a:pt x="290" y="969"/>
                  </a:lnTo>
                  <a:lnTo>
                    <a:pt x="277" y="1001"/>
                  </a:lnTo>
                  <a:lnTo>
                    <a:pt x="290" y="1001"/>
                  </a:lnTo>
                  <a:lnTo>
                    <a:pt x="316" y="1001"/>
                  </a:lnTo>
                  <a:lnTo>
                    <a:pt x="343" y="985"/>
                  </a:lnTo>
                  <a:lnTo>
                    <a:pt x="369" y="985"/>
                  </a:lnTo>
                  <a:lnTo>
                    <a:pt x="409" y="969"/>
                  </a:lnTo>
                  <a:lnTo>
                    <a:pt x="435" y="937"/>
                  </a:lnTo>
                  <a:lnTo>
                    <a:pt x="448" y="904"/>
                  </a:lnTo>
                  <a:lnTo>
                    <a:pt x="448" y="872"/>
                  </a:lnTo>
                  <a:lnTo>
                    <a:pt x="435" y="840"/>
                  </a:lnTo>
                  <a:lnTo>
                    <a:pt x="422" y="791"/>
                  </a:lnTo>
                  <a:lnTo>
                    <a:pt x="409" y="743"/>
                  </a:lnTo>
                  <a:lnTo>
                    <a:pt x="395" y="678"/>
                  </a:lnTo>
                  <a:lnTo>
                    <a:pt x="369" y="614"/>
                  </a:lnTo>
                  <a:lnTo>
                    <a:pt x="356" y="549"/>
                  </a:lnTo>
                  <a:lnTo>
                    <a:pt x="329" y="468"/>
                  </a:lnTo>
                  <a:lnTo>
                    <a:pt x="303" y="404"/>
                  </a:lnTo>
                  <a:lnTo>
                    <a:pt x="264" y="323"/>
                  </a:lnTo>
                  <a:lnTo>
                    <a:pt x="237" y="259"/>
                  </a:lnTo>
                  <a:lnTo>
                    <a:pt x="198" y="194"/>
                  </a:lnTo>
                  <a:lnTo>
                    <a:pt x="158" y="130"/>
                  </a:lnTo>
                  <a:lnTo>
                    <a:pt x="119" y="81"/>
                  </a:lnTo>
                  <a:lnTo>
                    <a:pt x="79" y="33"/>
                  </a:lnTo>
                  <a:lnTo>
                    <a:pt x="40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E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5072" name="Freeform 16"/>
            <p:cNvSpPr>
              <a:spLocks/>
            </p:cNvSpPr>
            <p:nvPr/>
          </p:nvSpPr>
          <p:spPr bwMode="auto">
            <a:xfrm>
              <a:off x="1122" y="1595"/>
              <a:ext cx="105" cy="646"/>
            </a:xfrm>
            <a:custGeom>
              <a:avLst/>
              <a:gdLst>
                <a:gd name="T0" fmla="*/ 105 w 105"/>
                <a:gd name="T1" fmla="*/ 0 h 646"/>
                <a:gd name="T2" fmla="*/ 105 w 105"/>
                <a:gd name="T3" fmla="*/ 32 h 646"/>
                <a:gd name="T4" fmla="*/ 92 w 105"/>
                <a:gd name="T5" fmla="*/ 129 h 646"/>
                <a:gd name="T6" fmla="*/ 92 w 105"/>
                <a:gd name="T7" fmla="*/ 226 h 646"/>
                <a:gd name="T8" fmla="*/ 79 w 105"/>
                <a:gd name="T9" fmla="*/ 339 h 646"/>
                <a:gd name="T10" fmla="*/ 79 w 105"/>
                <a:gd name="T11" fmla="*/ 420 h 646"/>
                <a:gd name="T12" fmla="*/ 79 w 105"/>
                <a:gd name="T13" fmla="*/ 533 h 646"/>
                <a:gd name="T14" fmla="*/ 79 w 105"/>
                <a:gd name="T15" fmla="*/ 613 h 646"/>
                <a:gd name="T16" fmla="*/ 79 w 105"/>
                <a:gd name="T17" fmla="*/ 646 h 646"/>
                <a:gd name="T18" fmla="*/ 0 w 105"/>
                <a:gd name="T19" fmla="*/ 613 h 646"/>
                <a:gd name="T20" fmla="*/ 0 w 105"/>
                <a:gd name="T21" fmla="*/ 597 h 646"/>
                <a:gd name="T22" fmla="*/ 13 w 105"/>
                <a:gd name="T23" fmla="*/ 533 h 646"/>
                <a:gd name="T24" fmla="*/ 26 w 105"/>
                <a:gd name="T25" fmla="*/ 436 h 646"/>
                <a:gd name="T26" fmla="*/ 40 w 105"/>
                <a:gd name="T27" fmla="*/ 323 h 646"/>
                <a:gd name="T28" fmla="*/ 66 w 105"/>
                <a:gd name="T29" fmla="*/ 210 h 646"/>
                <a:gd name="T30" fmla="*/ 79 w 105"/>
                <a:gd name="T31" fmla="*/ 113 h 646"/>
                <a:gd name="T32" fmla="*/ 92 w 105"/>
                <a:gd name="T33" fmla="*/ 32 h 646"/>
                <a:gd name="T34" fmla="*/ 105 w 105"/>
                <a:gd name="T35" fmla="*/ 0 h 64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5"/>
                <a:gd name="T55" fmla="*/ 0 h 646"/>
                <a:gd name="T56" fmla="*/ 105 w 105"/>
                <a:gd name="T57" fmla="*/ 646 h 64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5" h="646">
                  <a:moveTo>
                    <a:pt x="105" y="0"/>
                  </a:moveTo>
                  <a:lnTo>
                    <a:pt x="105" y="32"/>
                  </a:lnTo>
                  <a:lnTo>
                    <a:pt x="92" y="129"/>
                  </a:lnTo>
                  <a:lnTo>
                    <a:pt x="92" y="226"/>
                  </a:lnTo>
                  <a:lnTo>
                    <a:pt x="79" y="339"/>
                  </a:lnTo>
                  <a:lnTo>
                    <a:pt x="79" y="420"/>
                  </a:lnTo>
                  <a:lnTo>
                    <a:pt x="79" y="533"/>
                  </a:lnTo>
                  <a:lnTo>
                    <a:pt x="79" y="613"/>
                  </a:lnTo>
                  <a:lnTo>
                    <a:pt x="79" y="646"/>
                  </a:lnTo>
                  <a:lnTo>
                    <a:pt x="0" y="613"/>
                  </a:lnTo>
                  <a:lnTo>
                    <a:pt x="0" y="597"/>
                  </a:lnTo>
                  <a:lnTo>
                    <a:pt x="13" y="533"/>
                  </a:lnTo>
                  <a:lnTo>
                    <a:pt x="26" y="436"/>
                  </a:lnTo>
                  <a:lnTo>
                    <a:pt x="40" y="323"/>
                  </a:lnTo>
                  <a:lnTo>
                    <a:pt x="66" y="210"/>
                  </a:lnTo>
                  <a:lnTo>
                    <a:pt x="79" y="113"/>
                  </a:lnTo>
                  <a:lnTo>
                    <a:pt x="92" y="32"/>
                  </a:lnTo>
                  <a:lnTo>
                    <a:pt x="105" y="0"/>
                  </a:lnTo>
                  <a:close/>
                </a:path>
              </a:pathLst>
            </a:custGeom>
            <a:solidFill>
              <a:srgbClr val="1E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5073" name="Freeform 17"/>
            <p:cNvSpPr>
              <a:spLocks/>
            </p:cNvSpPr>
            <p:nvPr/>
          </p:nvSpPr>
          <p:spPr bwMode="auto">
            <a:xfrm>
              <a:off x="1043" y="1417"/>
              <a:ext cx="198" cy="807"/>
            </a:xfrm>
            <a:custGeom>
              <a:avLst/>
              <a:gdLst>
                <a:gd name="T0" fmla="*/ 198 w 198"/>
                <a:gd name="T1" fmla="*/ 0 h 807"/>
                <a:gd name="T2" fmla="*/ 39 w 198"/>
                <a:gd name="T3" fmla="*/ 791 h 807"/>
                <a:gd name="T4" fmla="*/ 39 w 198"/>
                <a:gd name="T5" fmla="*/ 791 h 807"/>
                <a:gd name="T6" fmla="*/ 39 w 198"/>
                <a:gd name="T7" fmla="*/ 807 h 807"/>
                <a:gd name="T8" fmla="*/ 26 w 198"/>
                <a:gd name="T9" fmla="*/ 807 h 807"/>
                <a:gd name="T10" fmla="*/ 26 w 198"/>
                <a:gd name="T11" fmla="*/ 807 h 807"/>
                <a:gd name="T12" fmla="*/ 13 w 198"/>
                <a:gd name="T13" fmla="*/ 807 h 807"/>
                <a:gd name="T14" fmla="*/ 13 w 198"/>
                <a:gd name="T15" fmla="*/ 807 h 807"/>
                <a:gd name="T16" fmla="*/ 0 w 198"/>
                <a:gd name="T17" fmla="*/ 791 h 807"/>
                <a:gd name="T18" fmla="*/ 0 w 198"/>
                <a:gd name="T19" fmla="*/ 775 h 807"/>
                <a:gd name="T20" fmla="*/ 13 w 198"/>
                <a:gd name="T21" fmla="*/ 727 h 807"/>
                <a:gd name="T22" fmla="*/ 26 w 198"/>
                <a:gd name="T23" fmla="*/ 630 h 807"/>
                <a:gd name="T24" fmla="*/ 53 w 198"/>
                <a:gd name="T25" fmla="*/ 517 h 807"/>
                <a:gd name="T26" fmla="*/ 79 w 198"/>
                <a:gd name="T27" fmla="*/ 388 h 807"/>
                <a:gd name="T28" fmla="*/ 119 w 198"/>
                <a:gd name="T29" fmla="*/ 242 h 807"/>
                <a:gd name="T30" fmla="*/ 145 w 198"/>
                <a:gd name="T31" fmla="*/ 129 h 807"/>
                <a:gd name="T32" fmla="*/ 171 w 198"/>
                <a:gd name="T33" fmla="*/ 49 h 807"/>
                <a:gd name="T34" fmla="*/ 198 w 198"/>
                <a:gd name="T35" fmla="*/ 0 h 80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98"/>
                <a:gd name="T55" fmla="*/ 0 h 807"/>
                <a:gd name="T56" fmla="*/ 198 w 198"/>
                <a:gd name="T57" fmla="*/ 807 h 80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98" h="807">
                  <a:moveTo>
                    <a:pt x="198" y="0"/>
                  </a:moveTo>
                  <a:lnTo>
                    <a:pt x="39" y="791"/>
                  </a:lnTo>
                  <a:lnTo>
                    <a:pt x="39" y="807"/>
                  </a:lnTo>
                  <a:lnTo>
                    <a:pt x="26" y="807"/>
                  </a:lnTo>
                  <a:lnTo>
                    <a:pt x="13" y="807"/>
                  </a:lnTo>
                  <a:lnTo>
                    <a:pt x="0" y="791"/>
                  </a:lnTo>
                  <a:lnTo>
                    <a:pt x="0" y="775"/>
                  </a:lnTo>
                  <a:lnTo>
                    <a:pt x="13" y="727"/>
                  </a:lnTo>
                  <a:lnTo>
                    <a:pt x="26" y="630"/>
                  </a:lnTo>
                  <a:lnTo>
                    <a:pt x="53" y="517"/>
                  </a:lnTo>
                  <a:lnTo>
                    <a:pt x="79" y="388"/>
                  </a:lnTo>
                  <a:lnTo>
                    <a:pt x="119" y="242"/>
                  </a:lnTo>
                  <a:lnTo>
                    <a:pt x="145" y="129"/>
                  </a:lnTo>
                  <a:lnTo>
                    <a:pt x="171" y="49"/>
                  </a:lnTo>
                  <a:lnTo>
                    <a:pt x="198" y="0"/>
                  </a:lnTo>
                  <a:close/>
                </a:path>
              </a:pathLst>
            </a:custGeom>
            <a:solidFill>
              <a:srgbClr val="1E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5074" name="Freeform 18"/>
            <p:cNvSpPr>
              <a:spLocks/>
            </p:cNvSpPr>
            <p:nvPr/>
          </p:nvSpPr>
          <p:spPr bwMode="auto">
            <a:xfrm>
              <a:off x="951" y="1159"/>
              <a:ext cx="408" cy="1065"/>
            </a:xfrm>
            <a:custGeom>
              <a:avLst/>
              <a:gdLst>
                <a:gd name="T0" fmla="*/ 408 w 408"/>
                <a:gd name="T1" fmla="*/ 0 h 1065"/>
                <a:gd name="T2" fmla="*/ 395 w 408"/>
                <a:gd name="T3" fmla="*/ 0 h 1065"/>
                <a:gd name="T4" fmla="*/ 382 w 408"/>
                <a:gd name="T5" fmla="*/ 16 h 1065"/>
                <a:gd name="T6" fmla="*/ 369 w 408"/>
                <a:gd name="T7" fmla="*/ 32 h 1065"/>
                <a:gd name="T8" fmla="*/ 342 w 408"/>
                <a:gd name="T9" fmla="*/ 65 h 1065"/>
                <a:gd name="T10" fmla="*/ 329 w 408"/>
                <a:gd name="T11" fmla="*/ 97 h 1065"/>
                <a:gd name="T12" fmla="*/ 303 w 408"/>
                <a:gd name="T13" fmla="*/ 129 h 1065"/>
                <a:gd name="T14" fmla="*/ 276 w 408"/>
                <a:gd name="T15" fmla="*/ 178 h 1065"/>
                <a:gd name="T16" fmla="*/ 250 w 408"/>
                <a:gd name="T17" fmla="*/ 210 h 1065"/>
                <a:gd name="T18" fmla="*/ 224 w 408"/>
                <a:gd name="T19" fmla="*/ 258 h 1065"/>
                <a:gd name="T20" fmla="*/ 197 w 408"/>
                <a:gd name="T21" fmla="*/ 307 h 1065"/>
                <a:gd name="T22" fmla="*/ 171 w 408"/>
                <a:gd name="T23" fmla="*/ 339 h 1065"/>
                <a:gd name="T24" fmla="*/ 158 w 408"/>
                <a:gd name="T25" fmla="*/ 387 h 1065"/>
                <a:gd name="T26" fmla="*/ 131 w 408"/>
                <a:gd name="T27" fmla="*/ 420 h 1065"/>
                <a:gd name="T28" fmla="*/ 118 w 408"/>
                <a:gd name="T29" fmla="*/ 468 h 1065"/>
                <a:gd name="T30" fmla="*/ 105 w 408"/>
                <a:gd name="T31" fmla="*/ 500 h 1065"/>
                <a:gd name="T32" fmla="*/ 105 w 408"/>
                <a:gd name="T33" fmla="*/ 517 h 1065"/>
                <a:gd name="T34" fmla="*/ 92 w 408"/>
                <a:gd name="T35" fmla="*/ 581 h 1065"/>
                <a:gd name="T36" fmla="*/ 66 w 408"/>
                <a:gd name="T37" fmla="*/ 646 h 1065"/>
                <a:gd name="T38" fmla="*/ 52 w 408"/>
                <a:gd name="T39" fmla="*/ 726 h 1065"/>
                <a:gd name="T40" fmla="*/ 26 w 408"/>
                <a:gd name="T41" fmla="*/ 807 h 1065"/>
                <a:gd name="T42" fmla="*/ 13 w 408"/>
                <a:gd name="T43" fmla="*/ 888 h 1065"/>
                <a:gd name="T44" fmla="*/ 0 w 408"/>
                <a:gd name="T45" fmla="*/ 952 h 1065"/>
                <a:gd name="T46" fmla="*/ 0 w 408"/>
                <a:gd name="T47" fmla="*/ 1001 h 1065"/>
                <a:gd name="T48" fmla="*/ 0 w 408"/>
                <a:gd name="T49" fmla="*/ 1033 h 1065"/>
                <a:gd name="T50" fmla="*/ 13 w 408"/>
                <a:gd name="T51" fmla="*/ 1049 h 1065"/>
                <a:gd name="T52" fmla="*/ 26 w 408"/>
                <a:gd name="T53" fmla="*/ 1065 h 1065"/>
                <a:gd name="T54" fmla="*/ 39 w 408"/>
                <a:gd name="T55" fmla="*/ 1065 h 1065"/>
                <a:gd name="T56" fmla="*/ 39 w 408"/>
                <a:gd name="T57" fmla="*/ 1065 h 1065"/>
                <a:gd name="T58" fmla="*/ 52 w 408"/>
                <a:gd name="T59" fmla="*/ 1065 h 1065"/>
                <a:gd name="T60" fmla="*/ 52 w 408"/>
                <a:gd name="T61" fmla="*/ 1065 h 1065"/>
                <a:gd name="T62" fmla="*/ 66 w 408"/>
                <a:gd name="T63" fmla="*/ 1049 h 1065"/>
                <a:gd name="T64" fmla="*/ 66 w 408"/>
                <a:gd name="T65" fmla="*/ 1033 h 1065"/>
                <a:gd name="T66" fmla="*/ 66 w 408"/>
                <a:gd name="T67" fmla="*/ 952 h 1065"/>
                <a:gd name="T68" fmla="*/ 66 w 408"/>
                <a:gd name="T69" fmla="*/ 872 h 1065"/>
                <a:gd name="T70" fmla="*/ 79 w 408"/>
                <a:gd name="T71" fmla="*/ 791 h 1065"/>
                <a:gd name="T72" fmla="*/ 105 w 408"/>
                <a:gd name="T73" fmla="*/ 694 h 1065"/>
                <a:gd name="T74" fmla="*/ 131 w 408"/>
                <a:gd name="T75" fmla="*/ 613 h 1065"/>
                <a:gd name="T76" fmla="*/ 158 w 408"/>
                <a:gd name="T77" fmla="*/ 533 h 1065"/>
                <a:gd name="T78" fmla="*/ 184 w 408"/>
                <a:gd name="T79" fmla="*/ 468 h 1065"/>
                <a:gd name="T80" fmla="*/ 211 w 408"/>
                <a:gd name="T81" fmla="*/ 387 h 1065"/>
                <a:gd name="T82" fmla="*/ 237 w 408"/>
                <a:gd name="T83" fmla="*/ 323 h 1065"/>
                <a:gd name="T84" fmla="*/ 263 w 408"/>
                <a:gd name="T85" fmla="*/ 258 h 1065"/>
                <a:gd name="T86" fmla="*/ 303 w 408"/>
                <a:gd name="T87" fmla="*/ 210 h 1065"/>
                <a:gd name="T88" fmla="*/ 316 w 408"/>
                <a:gd name="T89" fmla="*/ 162 h 1065"/>
                <a:gd name="T90" fmla="*/ 342 w 408"/>
                <a:gd name="T91" fmla="*/ 129 h 1065"/>
                <a:gd name="T92" fmla="*/ 356 w 408"/>
                <a:gd name="T93" fmla="*/ 97 h 1065"/>
                <a:gd name="T94" fmla="*/ 369 w 408"/>
                <a:gd name="T95" fmla="*/ 81 h 1065"/>
                <a:gd name="T96" fmla="*/ 369 w 408"/>
                <a:gd name="T97" fmla="*/ 65 h 1065"/>
                <a:gd name="T98" fmla="*/ 408 w 408"/>
                <a:gd name="T99" fmla="*/ 0 h 1065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408"/>
                <a:gd name="T151" fmla="*/ 0 h 1065"/>
                <a:gd name="T152" fmla="*/ 408 w 408"/>
                <a:gd name="T153" fmla="*/ 1065 h 1065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408" h="1065">
                  <a:moveTo>
                    <a:pt x="408" y="0"/>
                  </a:moveTo>
                  <a:lnTo>
                    <a:pt x="395" y="0"/>
                  </a:lnTo>
                  <a:lnTo>
                    <a:pt x="382" y="16"/>
                  </a:lnTo>
                  <a:lnTo>
                    <a:pt x="369" y="32"/>
                  </a:lnTo>
                  <a:lnTo>
                    <a:pt x="342" y="65"/>
                  </a:lnTo>
                  <a:lnTo>
                    <a:pt x="329" y="97"/>
                  </a:lnTo>
                  <a:lnTo>
                    <a:pt x="303" y="129"/>
                  </a:lnTo>
                  <a:lnTo>
                    <a:pt x="276" y="178"/>
                  </a:lnTo>
                  <a:lnTo>
                    <a:pt x="250" y="210"/>
                  </a:lnTo>
                  <a:lnTo>
                    <a:pt x="224" y="258"/>
                  </a:lnTo>
                  <a:lnTo>
                    <a:pt x="197" y="307"/>
                  </a:lnTo>
                  <a:lnTo>
                    <a:pt x="171" y="339"/>
                  </a:lnTo>
                  <a:lnTo>
                    <a:pt x="158" y="387"/>
                  </a:lnTo>
                  <a:lnTo>
                    <a:pt x="131" y="420"/>
                  </a:lnTo>
                  <a:lnTo>
                    <a:pt x="118" y="468"/>
                  </a:lnTo>
                  <a:lnTo>
                    <a:pt x="105" y="500"/>
                  </a:lnTo>
                  <a:lnTo>
                    <a:pt x="105" y="517"/>
                  </a:lnTo>
                  <a:lnTo>
                    <a:pt x="92" y="581"/>
                  </a:lnTo>
                  <a:lnTo>
                    <a:pt x="66" y="646"/>
                  </a:lnTo>
                  <a:lnTo>
                    <a:pt x="52" y="726"/>
                  </a:lnTo>
                  <a:lnTo>
                    <a:pt x="26" y="807"/>
                  </a:lnTo>
                  <a:lnTo>
                    <a:pt x="13" y="888"/>
                  </a:lnTo>
                  <a:lnTo>
                    <a:pt x="0" y="952"/>
                  </a:lnTo>
                  <a:lnTo>
                    <a:pt x="0" y="1001"/>
                  </a:lnTo>
                  <a:lnTo>
                    <a:pt x="0" y="1033"/>
                  </a:lnTo>
                  <a:lnTo>
                    <a:pt x="13" y="1049"/>
                  </a:lnTo>
                  <a:lnTo>
                    <a:pt x="26" y="1065"/>
                  </a:lnTo>
                  <a:lnTo>
                    <a:pt x="39" y="1065"/>
                  </a:lnTo>
                  <a:lnTo>
                    <a:pt x="52" y="1065"/>
                  </a:lnTo>
                  <a:lnTo>
                    <a:pt x="66" y="1049"/>
                  </a:lnTo>
                  <a:lnTo>
                    <a:pt x="66" y="1033"/>
                  </a:lnTo>
                  <a:lnTo>
                    <a:pt x="66" y="952"/>
                  </a:lnTo>
                  <a:lnTo>
                    <a:pt x="66" y="872"/>
                  </a:lnTo>
                  <a:lnTo>
                    <a:pt x="79" y="791"/>
                  </a:lnTo>
                  <a:lnTo>
                    <a:pt x="105" y="694"/>
                  </a:lnTo>
                  <a:lnTo>
                    <a:pt x="131" y="613"/>
                  </a:lnTo>
                  <a:lnTo>
                    <a:pt x="158" y="533"/>
                  </a:lnTo>
                  <a:lnTo>
                    <a:pt x="184" y="468"/>
                  </a:lnTo>
                  <a:lnTo>
                    <a:pt x="211" y="387"/>
                  </a:lnTo>
                  <a:lnTo>
                    <a:pt x="237" y="323"/>
                  </a:lnTo>
                  <a:lnTo>
                    <a:pt x="263" y="258"/>
                  </a:lnTo>
                  <a:lnTo>
                    <a:pt x="303" y="210"/>
                  </a:lnTo>
                  <a:lnTo>
                    <a:pt x="316" y="162"/>
                  </a:lnTo>
                  <a:lnTo>
                    <a:pt x="342" y="129"/>
                  </a:lnTo>
                  <a:lnTo>
                    <a:pt x="356" y="97"/>
                  </a:lnTo>
                  <a:lnTo>
                    <a:pt x="369" y="81"/>
                  </a:lnTo>
                  <a:lnTo>
                    <a:pt x="369" y="65"/>
                  </a:lnTo>
                  <a:lnTo>
                    <a:pt x="408" y="0"/>
                  </a:lnTo>
                  <a:close/>
                </a:path>
              </a:pathLst>
            </a:custGeom>
            <a:solidFill>
              <a:srgbClr val="1E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5075" name="Freeform 19"/>
            <p:cNvSpPr>
              <a:spLocks/>
            </p:cNvSpPr>
            <p:nvPr/>
          </p:nvSpPr>
          <p:spPr bwMode="auto">
            <a:xfrm>
              <a:off x="858" y="1353"/>
              <a:ext cx="304" cy="855"/>
            </a:xfrm>
            <a:custGeom>
              <a:avLst/>
              <a:gdLst>
                <a:gd name="T0" fmla="*/ 304 w 304"/>
                <a:gd name="T1" fmla="*/ 0 h 855"/>
                <a:gd name="T2" fmla="*/ 304 w 304"/>
                <a:gd name="T3" fmla="*/ 0 h 855"/>
                <a:gd name="T4" fmla="*/ 290 w 304"/>
                <a:gd name="T5" fmla="*/ 16 h 855"/>
                <a:gd name="T6" fmla="*/ 277 w 304"/>
                <a:gd name="T7" fmla="*/ 32 h 855"/>
                <a:gd name="T8" fmla="*/ 264 w 304"/>
                <a:gd name="T9" fmla="*/ 64 h 855"/>
                <a:gd name="T10" fmla="*/ 238 w 304"/>
                <a:gd name="T11" fmla="*/ 97 h 855"/>
                <a:gd name="T12" fmla="*/ 211 w 304"/>
                <a:gd name="T13" fmla="*/ 145 h 855"/>
                <a:gd name="T14" fmla="*/ 185 w 304"/>
                <a:gd name="T15" fmla="*/ 193 h 855"/>
                <a:gd name="T16" fmla="*/ 159 w 304"/>
                <a:gd name="T17" fmla="*/ 242 h 855"/>
                <a:gd name="T18" fmla="*/ 132 w 304"/>
                <a:gd name="T19" fmla="*/ 290 h 855"/>
                <a:gd name="T20" fmla="*/ 106 w 304"/>
                <a:gd name="T21" fmla="*/ 339 h 855"/>
                <a:gd name="T22" fmla="*/ 80 w 304"/>
                <a:gd name="T23" fmla="*/ 387 h 855"/>
                <a:gd name="T24" fmla="*/ 53 w 304"/>
                <a:gd name="T25" fmla="*/ 436 h 855"/>
                <a:gd name="T26" fmla="*/ 40 w 304"/>
                <a:gd name="T27" fmla="*/ 468 h 855"/>
                <a:gd name="T28" fmla="*/ 14 w 304"/>
                <a:gd name="T29" fmla="*/ 516 h 855"/>
                <a:gd name="T30" fmla="*/ 14 w 304"/>
                <a:gd name="T31" fmla="*/ 549 h 855"/>
                <a:gd name="T32" fmla="*/ 0 w 304"/>
                <a:gd name="T33" fmla="*/ 581 h 855"/>
                <a:gd name="T34" fmla="*/ 0 w 304"/>
                <a:gd name="T35" fmla="*/ 678 h 855"/>
                <a:gd name="T36" fmla="*/ 0 w 304"/>
                <a:gd name="T37" fmla="*/ 758 h 855"/>
                <a:gd name="T38" fmla="*/ 0 w 304"/>
                <a:gd name="T39" fmla="*/ 823 h 855"/>
                <a:gd name="T40" fmla="*/ 0 w 304"/>
                <a:gd name="T41" fmla="*/ 855 h 855"/>
                <a:gd name="T42" fmla="*/ 0 w 304"/>
                <a:gd name="T43" fmla="*/ 855 h 855"/>
                <a:gd name="T44" fmla="*/ 14 w 304"/>
                <a:gd name="T45" fmla="*/ 855 h 855"/>
                <a:gd name="T46" fmla="*/ 27 w 304"/>
                <a:gd name="T47" fmla="*/ 855 h 855"/>
                <a:gd name="T48" fmla="*/ 40 w 304"/>
                <a:gd name="T49" fmla="*/ 855 h 855"/>
                <a:gd name="T50" fmla="*/ 53 w 304"/>
                <a:gd name="T51" fmla="*/ 855 h 855"/>
                <a:gd name="T52" fmla="*/ 66 w 304"/>
                <a:gd name="T53" fmla="*/ 855 h 855"/>
                <a:gd name="T54" fmla="*/ 66 w 304"/>
                <a:gd name="T55" fmla="*/ 839 h 855"/>
                <a:gd name="T56" fmla="*/ 80 w 304"/>
                <a:gd name="T57" fmla="*/ 807 h 855"/>
                <a:gd name="T58" fmla="*/ 80 w 304"/>
                <a:gd name="T59" fmla="*/ 758 h 855"/>
                <a:gd name="T60" fmla="*/ 80 w 304"/>
                <a:gd name="T61" fmla="*/ 710 h 855"/>
                <a:gd name="T62" fmla="*/ 93 w 304"/>
                <a:gd name="T63" fmla="*/ 645 h 855"/>
                <a:gd name="T64" fmla="*/ 93 w 304"/>
                <a:gd name="T65" fmla="*/ 581 h 855"/>
                <a:gd name="T66" fmla="*/ 106 w 304"/>
                <a:gd name="T67" fmla="*/ 549 h 855"/>
                <a:gd name="T68" fmla="*/ 106 w 304"/>
                <a:gd name="T69" fmla="*/ 516 h 855"/>
                <a:gd name="T70" fmla="*/ 119 w 304"/>
                <a:gd name="T71" fmla="*/ 468 h 855"/>
                <a:gd name="T72" fmla="*/ 132 w 304"/>
                <a:gd name="T73" fmla="*/ 419 h 855"/>
                <a:gd name="T74" fmla="*/ 159 w 304"/>
                <a:gd name="T75" fmla="*/ 371 h 855"/>
                <a:gd name="T76" fmla="*/ 172 w 304"/>
                <a:gd name="T77" fmla="*/ 323 h 855"/>
                <a:gd name="T78" fmla="*/ 185 w 304"/>
                <a:gd name="T79" fmla="*/ 274 h 855"/>
                <a:gd name="T80" fmla="*/ 211 w 304"/>
                <a:gd name="T81" fmla="*/ 226 h 855"/>
                <a:gd name="T82" fmla="*/ 224 w 304"/>
                <a:gd name="T83" fmla="*/ 177 h 855"/>
                <a:gd name="T84" fmla="*/ 251 w 304"/>
                <a:gd name="T85" fmla="*/ 129 h 855"/>
                <a:gd name="T86" fmla="*/ 264 w 304"/>
                <a:gd name="T87" fmla="*/ 97 h 855"/>
                <a:gd name="T88" fmla="*/ 277 w 304"/>
                <a:gd name="T89" fmla="*/ 64 h 855"/>
                <a:gd name="T90" fmla="*/ 290 w 304"/>
                <a:gd name="T91" fmla="*/ 32 h 855"/>
                <a:gd name="T92" fmla="*/ 304 w 304"/>
                <a:gd name="T93" fmla="*/ 16 h 855"/>
                <a:gd name="T94" fmla="*/ 304 w 304"/>
                <a:gd name="T95" fmla="*/ 0 h 855"/>
                <a:gd name="T96" fmla="*/ 304 w 304"/>
                <a:gd name="T97" fmla="*/ 0 h 855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304"/>
                <a:gd name="T148" fmla="*/ 0 h 855"/>
                <a:gd name="T149" fmla="*/ 304 w 304"/>
                <a:gd name="T150" fmla="*/ 855 h 855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304" h="855">
                  <a:moveTo>
                    <a:pt x="304" y="0"/>
                  </a:moveTo>
                  <a:lnTo>
                    <a:pt x="304" y="0"/>
                  </a:lnTo>
                  <a:lnTo>
                    <a:pt x="290" y="16"/>
                  </a:lnTo>
                  <a:lnTo>
                    <a:pt x="277" y="32"/>
                  </a:lnTo>
                  <a:lnTo>
                    <a:pt x="264" y="64"/>
                  </a:lnTo>
                  <a:lnTo>
                    <a:pt x="238" y="97"/>
                  </a:lnTo>
                  <a:lnTo>
                    <a:pt x="211" y="145"/>
                  </a:lnTo>
                  <a:lnTo>
                    <a:pt x="185" y="193"/>
                  </a:lnTo>
                  <a:lnTo>
                    <a:pt x="159" y="242"/>
                  </a:lnTo>
                  <a:lnTo>
                    <a:pt x="132" y="290"/>
                  </a:lnTo>
                  <a:lnTo>
                    <a:pt x="106" y="339"/>
                  </a:lnTo>
                  <a:lnTo>
                    <a:pt x="80" y="387"/>
                  </a:lnTo>
                  <a:lnTo>
                    <a:pt x="53" y="436"/>
                  </a:lnTo>
                  <a:lnTo>
                    <a:pt x="40" y="468"/>
                  </a:lnTo>
                  <a:lnTo>
                    <a:pt x="14" y="516"/>
                  </a:lnTo>
                  <a:lnTo>
                    <a:pt x="14" y="549"/>
                  </a:lnTo>
                  <a:lnTo>
                    <a:pt x="0" y="581"/>
                  </a:lnTo>
                  <a:lnTo>
                    <a:pt x="0" y="678"/>
                  </a:lnTo>
                  <a:lnTo>
                    <a:pt x="0" y="758"/>
                  </a:lnTo>
                  <a:lnTo>
                    <a:pt x="0" y="823"/>
                  </a:lnTo>
                  <a:lnTo>
                    <a:pt x="0" y="855"/>
                  </a:lnTo>
                  <a:lnTo>
                    <a:pt x="14" y="855"/>
                  </a:lnTo>
                  <a:lnTo>
                    <a:pt x="27" y="855"/>
                  </a:lnTo>
                  <a:lnTo>
                    <a:pt x="40" y="855"/>
                  </a:lnTo>
                  <a:lnTo>
                    <a:pt x="53" y="855"/>
                  </a:lnTo>
                  <a:lnTo>
                    <a:pt x="66" y="855"/>
                  </a:lnTo>
                  <a:lnTo>
                    <a:pt x="66" y="839"/>
                  </a:lnTo>
                  <a:lnTo>
                    <a:pt x="80" y="807"/>
                  </a:lnTo>
                  <a:lnTo>
                    <a:pt x="80" y="758"/>
                  </a:lnTo>
                  <a:lnTo>
                    <a:pt x="80" y="710"/>
                  </a:lnTo>
                  <a:lnTo>
                    <a:pt x="93" y="645"/>
                  </a:lnTo>
                  <a:lnTo>
                    <a:pt x="93" y="581"/>
                  </a:lnTo>
                  <a:lnTo>
                    <a:pt x="106" y="549"/>
                  </a:lnTo>
                  <a:lnTo>
                    <a:pt x="106" y="516"/>
                  </a:lnTo>
                  <a:lnTo>
                    <a:pt x="119" y="468"/>
                  </a:lnTo>
                  <a:lnTo>
                    <a:pt x="132" y="419"/>
                  </a:lnTo>
                  <a:lnTo>
                    <a:pt x="159" y="371"/>
                  </a:lnTo>
                  <a:lnTo>
                    <a:pt x="172" y="323"/>
                  </a:lnTo>
                  <a:lnTo>
                    <a:pt x="185" y="274"/>
                  </a:lnTo>
                  <a:lnTo>
                    <a:pt x="211" y="226"/>
                  </a:lnTo>
                  <a:lnTo>
                    <a:pt x="224" y="177"/>
                  </a:lnTo>
                  <a:lnTo>
                    <a:pt x="251" y="129"/>
                  </a:lnTo>
                  <a:lnTo>
                    <a:pt x="264" y="97"/>
                  </a:lnTo>
                  <a:lnTo>
                    <a:pt x="277" y="64"/>
                  </a:lnTo>
                  <a:lnTo>
                    <a:pt x="290" y="32"/>
                  </a:lnTo>
                  <a:lnTo>
                    <a:pt x="304" y="16"/>
                  </a:lnTo>
                  <a:lnTo>
                    <a:pt x="304" y="0"/>
                  </a:lnTo>
                  <a:close/>
                </a:path>
              </a:pathLst>
            </a:custGeom>
            <a:solidFill>
              <a:srgbClr val="1E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5076" name="Freeform 20"/>
            <p:cNvSpPr>
              <a:spLocks/>
            </p:cNvSpPr>
            <p:nvPr/>
          </p:nvSpPr>
          <p:spPr bwMode="auto">
            <a:xfrm>
              <a:off x="2018" y="1563"/>
              <a:ext cx="106" cy="613"/>
            </a:xfrm>
            <a:custGeom>
              <a:avLst/>
              <a:gdLst>
                <a:gd name="T0" fmla="*/ 0 w 106"/>
                <a:gd name="T1" fmla="*/ 0 h 613"/>
                <a:gd name="T2" fmla="*/ 53 w 106"/>
                <a:gd name="T3" fmla="*/ 613 h 613"/>
                <a:gd name="T4" fmla="*/ 53 w 106"/>
                <a:gd name="T5" fmla="*/ 613 h 613"/>
                <a:gd name="T6" fmla="*/ 66 w 106"/>
                <a:gd name="T7" fmla="*/ 597 h 613"/>
                <a:gd name="T8" fmla="*/ 79 w 106"/>
                <a:gd name="T9" fmla="*/ 565 h 613"/>
                <a:gd name="T10" fmla="*/ 92 w 106"/>
                <a:gd name="T11" fmla="*/ 484 h 613"/>
                <a:gd name="T12" fmla="*/ 106 w 106"/>
                <a:gd name="T13" fmla="*/ 403 h 613"/>
                <a:gd name="T14" fmla="*/ 92 w 106"/>
                <a:gd name="T15" fmla="*/ 339 h 613"/>
                <a:gd name="T16" fmla="*/ 92 w 106"/>
                <a:gd name="T17" fmla="*/ 258 h 613"/>
                <a:gd name="T18" fmla="*/ 79 w 106"/>
                <a:gd name="T19" fmla="*/ 177 h 613"/>
                <a:gd name="T20" fmla="*/ 66 w 106"/>
                <a:gd name="T21" fmla="*/ 113 h 613"/>
                <a:gd name="T22" fmla="*/ 40 w 106"/>
                <a:gd name="T23" fmla="*/ 64 h 613"/>
                <a:gd name="T24" fmla="*/ 27 w 106"/>
                <a:gd name="T25" fmla="*/ 16 h 613"/>
                <a:gd name="T26" fmla="*/ 0 w 106"/>
                <a:gd name="T27" fmla="*/ 0 h 61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06"/>
                <a:gd name="T43" fmla="*/ 0 h 613"/>
                <a:gd name="T44" fmla="*/ 106 w 106"/>
                <a:gd name="T45" fmla="*/ 613 h 61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06" h="613">
                  <a:moveTo>
                    <a:pt x="0" y="0"/>
                  </a:moveTo>
                  <a:lnTo>
                    <a:pt x="53" y="613"/>
                  </a:lnTo>
                  <a:lnTo>
                    <a:pt x="66" y="597"/>
                  </a:lnTo>
                  <a:lnTo>
                    <a:pt x="79" y="565"/>
                  </a:lnTo>
                  <a:lnTo>
                    <a:pt x="92" y="484"/>
                  </a:lnTo>
                  <a:lnTo>
                    <a:pt x="106" y="403"/>
                  </a:lnTo>
                  <a:lnTo>
                    <a:pt x="92" y="339"/>
                  </a:lnTo>
                  <a:lnTo>
                    <a:pt x="92" y="258"/>
                  </a:lnTo>
                  <a:lnTo>
                    <a:pt x="79" y="177"/>
                  </a:lnTo>
                  <a:lnTo>
                    <a:pt x="66" y="113"/>
                  </a:lnTo>
                  <a:lnTo>
                    <a:pt x="40" y="64"/>
                  </a:lnTo>
                  <a:lnTo>
                    <a:pt x="27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E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5077" name="Freeform 21"/>
            <p:cNvSpPr>
              <a:spLocks/>
            </p:cNvSpPr>
            <p:nvPr/>
          </p:nvSpPr>
          <p:spPr bwMode="auto">
            <a:xfrm>
              <a:off x="503" y="2337"/>
              <a:ext cx="869" cy="662"/>
            </a:xfrm>
            <a:custGeom>
              <a:avLst/>
              <a:gdLst>
                <a:gd name="T0" fmla="*/ 869 w 869"/>
                <a:gd name="T1" fmla="*/ 0 h 662"/>
                <a:gd name="T2" fmla="*/ 869 w 869"/>
                <a:gd name="T3" fmla="*/ 0 h 662"/>
                <a:gd name="T4" fmla="*/ 856 w 869"/>
                <a:gd name="T5" fmla="*/ 0 h 662"/>
                <a:gd name="T6" fmla="*/ 843 w 869"/>
                <a:gd name="T7" fmla="*/ 0 h 662"/>
                <a:gd name="T8" fmla="*/ 830 w 869"/>
                <a:gd name="T9" fmla="*/ 0 h 662"/>
                <a:gd name="T10" fmla="*/ 804 w 869"/>
                <a:gd name="T11" fmla="*/ 16 h 662"/>
                <a:gd name="T12" fmla="*/ 777 w 869"/>
                <a:gd name="T13" fmla="*/ 16 h 662"/>
                <a:gd name="T14" fmla="*/ 751 w 869"/>
                <a:gd name="T15" fmla="*/ 16 h 662"/>
                <a:gd name="T16" fmla="*/ 711 w 869"/>
                <a:gd name="T17" fmla="*/ 16 h 662"/>
                <a:gd name="T18" fmla="*/ 685 w 869"/>
                <a:gd name="T19" fmla="*/ 33 h 662"/>
                <a:gd name="T20" fmla="*/ 645 w 869"/>
                <a:gd name="T21" fmla="*/ 33 h 662"/>
                <a:gd name="T22" fmla="*/ 619 w 869"/>
                <a:gd name="T23" fmla="*/ 49 h 662"/>
                <a:gd name="T24" fmla="*/ 579 w 869"/>
                <a:gd name="T25" fmla="*/ 49 h 662"/>
                <a:gd name="T26" fmla="*/ 553 w 869"/>
                <a:gd name="T27" fmla="*/ 65 h 662"/>
                <a:gd name="T28" fmla="*/ 514 w 869"/>
                <a:gd name="T29" fmla="*/ 65 h 662"/>
                <a:gd name="T30" fmla="*/ 487 w 869"/>
                <a:gd name="T31" fmla="*/ 81 h 662"/>
                <a:gd name="T32" fmla="*/ 461 w 869"/>
                <a:gd name="T33" fmla="*/ 81 h 662"/>
                <a:gd name="T34" fmla="*/ 435 w 869"/>
                <a:gd name="T35" fmla="*/ 97 h 662"/>
                <a:gd name="T36" fmla="*/ 408 w 869"/>
                <a:gd name="T37" fmla="*/ 113 h 662"/>
                <a:gd name="T38" fmla="*/ 369 w 869"/>
                <a:gd name="T39" fmla="*/ 113 h 662"/>
                <a:gd name="T40" fmla="*/ 342 w 869"/>
                <a:gd name="T41" fmla="*/ 129 h 662"/>
                <a:gd name="T42" fmla="*/ 303 w 869"/>
                <a:gd name="T43" fmla="*/ 146 h 662"/>
                <a:gd name="T44" fmla="*/ 263 w 869"/>
                <a:gd name="T45" fmla="*/ 162 h 662"/>
                <a:gd name="T46" fmla="*/ 224 w 869"/>
                <a:gd name="T47" fmla="*/ 178 h 662"/>
                <a:gd name="T48" fmla="*/ 184 w 869"/>
                <a:gd name="T49" fmla="*/ 194 h 662"/>
                <a:gd name="T50" fmla="*/ 145 w 869"/>
                <a:gd name="T51" fmla="*/ 210 h 662"/>
                <a:gd name="T52" fmla="*/ 118 w 869"/>
                <a:gd name="T53" fmla="*/ 226 h 662"/>
                <a:gd name="T54" fmla="*/ 79 w 869"/>
                <a:gd name="T55" fmla="*/ 242 h 662"/>
                <a:gd name="T56" fmla="*/ 52 w 869"/>
                <a:gd name="T57" fmla="*/ 259 h 662"/>
                <a:gd name="T58" fmla="*/ 26 w 869"/>
                <a:gd name="T59" fmla="*/ 275 h 662"/>
                <a:gd name="T60" fmla="*/ 13 w 869"/>
                <a:gd name="T61" fmla="*/ 291 h 662"/>
                <a:gd name="T62" fmla="*/ 0 w 869"/>
                <a:gd name="T63" fmla="*/ 307 h 662"/>
                <a:gd name="T64" fmla="*/ 0 w 869"/>
                <a:gd name="T65" fmla="*/ 323 h 662"/>
                <a:gd name="T66" fmla="*/ 0 w 869"/>
                <a:gd name="T67" fmla="*/ 355 h 662"/>
                <a:gd name="T68" fmla="*/ 0 w 869"/>
                <a:gd name="T69" fmla="*/ 388 h 662"/>
                <a:gd name="T70" fmla="*/ 0 w 869"/>
                <a:gd name="T71" fmla="*/ 436 h 662"/>
                <a:gd name="T72" fmla="*/ 0 w 869"/>
                <a:gd name="T73" fmla="*/ 468 h 662"/>
                <a:gd name="T74" fmla="*/ 0 w 869"/>
                <a:gd name="T75" fmla="*/ 501 h 662"/>
                <a:gd name="T76" fmla="*/ 13 w 869"/>
                <a:gd name="T77" fmla="*/ 533 h 662"/>
                <a:gd name="T78" fmla="*/ 26 w 869"/>
                <a:gd name="T79" fmla="*/ 549 h 662"/>
                <a:gd name="T80" fmla="*/ 39 w 869"/>
                <a:gd name="T81" fmla="*/ 565 h 662"/>
                <a:gd name="T82" fmla="*/ 52 w 869"/>
                <a:gd name="T83" fmla="*/ 581 h 662"/>
                <a:gd name="T84" fmla="*/ 79 w 869"/>
                <a:gd name="T85" fmla="*/ 581 h 662"/>
                <a:gd name="T86" fmla="*/ 92 w 869"/>
                <a:gd name="T87" fmla="*/ 581 h 662"/>
                <a:gd name="T88" fmla="*/ 131 w 869"/>
                <a:gd name="T89" fmla="*/ 598 h 662"/>
                <a:gd name="T90" fmla="*/ 158 w 869"/>
                <a:gd name="T91" fmla="*/ 598 h 662"/>
                <a:gd name="T92" fmla="*/ 197 w 869"/>
                <a:gd name="T93" fmla="*/ 598 h 662"/>
                <a:gd name="T94" fmla="*/ 224 w 869"/>
                <a:gd name="T95" fmla="*/ 598 h 662"/>
                <a:gd name="T96" fmla="*/ 263 w 869"/>
                <a:gd name="T97" fmla="*/ 598 h 662"/>
                <a:gd name="T98" fmla="*/ 290 w 869"/>
                <a:gd name="T99" fmla="*/ 598 h 662"/>
                <a:gd name="T100" fmla="*/ 329 w 869"/>
                <a:gd name="T101" fmla="*/ 598 h 662"/>
                <a:gd name="T102" fmla="*/ 355 w 869"/>
                <a:gd name="T103" fmla="*/ 598 h 662"/>
                <a:gd name="T104" fmla="*/ 382 w 869"/>
                <a:gd name="T105" fmla="*/ 598 h 662"/>
                <a:gd name="T106" fmla="*/ 408 w 869"/>
                <a:gd name="T107" fmla="*/ 598 h 662"/>
                <a:gd name="T108" fmla="*/ 421 w 869"/>
                <a:gd name="T109" fmla="*/ 598 h 662"/>
                <a:gd name="T110" fmla="*/ 435 w 869"/>
                <a:gd name="T111" fmla="*/ 598 h 662"/>
                <a:gd name="T112" fmla="*/ 435 w 869"/>
                <a:gd name="T113" fmla="*/ 598 h 662"/>
                <a:gd name="T114" fmla="*/ 500 w 869"/>
                <a:gd name="T115" fmla="*/ 646 h 662"/>
                <a:gd name="T116" fmla="*/ 553 w 869"/>
                <a:gd name="T117" fmla="*/ 662 h 662"/>
                <a:gd name="T118" fmla="*/ 869 w 869"/>
                <a:gd name="T119" fmla="*/ 129 h 662"/>
                <a:gd name="T120" fmla="*/ 869 w 869"/>
                <a:gd name="T121" fmla="*/ 0 h 662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869"/>
                <a:gd name="T184" fmla="*/ 0 h 662"/>
                <a:gd name="T185" fmla="*/ 869 w 869"/>
                <a:gd name="T186" fmla="*/ 662 h 662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869" h="662">
                  <a:moveTo>
                    <a:pt x="869" y="0"/>
                  </a:moveTo>
                  <a:lnTo>
                    <a:pt x="869" y="0"/>
                  </a:lnTo>
                  <a:lnTo>
                    <a:pt x="856" y="0"/>
                  </a:lnTo>
                  <a:lnTo>
                    <a:pt x="843" y="0"/>
                  </a:lnTo>
                  <a:lnTo>
                    <a:pt x="830" y="0"/>
                  </a:lnTo>
                  <a:lnTo>
                    <a:pt x="804" y="16"/>
                  </a:lnTo>
                  <a:lnTo>
                    <a:pt x="777" y="16"/>
                  </a:lnTo>
                  <a:lnTo>
                    <a:pt x="751" y="16"/>
                  </a:lnTo>
                  <a:lnTo>
                    <a:pt x="711" y="16"/>
                  </a:lnTo>
                  <a:lnTo>
                    <a:pt x="685" y="33"/>
                  </a:lnTo>
                  <a:lnTo>
                    <a:pt x="645" y="33"/>
                  </a:lnTo>
                  <a:lnTo>
                    <a:pt x="619" y="49"/>
                  </a:lnTo>
                  <a:lnTo>
                    <a:pt x="579" y="49"/>
                  </a:lnTo>
                  <a:lnTo>
                    <a:pt x="553" y="65"/>
                  </a:lnTo>
                  <a:lnTo>
                    <a:pt x="514" y="65"/>
                  </a:lnTo>
                  <a:lnTo>
                    <a:pt x="487" y="81"/>
                  </a:lnTo>
                  <a:lnTo>
                    <a:pt x="461" y="81"/>
                  </a:lnTo>
                  <a:lnTo>
                    <a:pt x="435" y="97"/>
                  </a:lnTo>
                  <a:lnTo>
                    <a:pt x="408" y="113"/>
                  </a:lnTo>
                  <a:lnTo>
                    <a:pt x="369" y="113"/>
                  </a:lnTo>
                  <a:lnTo>
                    <a:pt x="342" y="129"/>
                  </a:lnTo>
                  <a:lnTo>
                    <a:pt x="303" y="146"/>
                  </a:lnTo>
                  <a:lnTo>
                    <a:pt x="263" y="162"/>
                  </a:lnTo>
                  <a:lnTo>
                    <a:pt x="224" y="178"/>
                  </a:lnTo>
                  <a:lnTo>
                    <a:pt x="184" y="194"/>
                  </a:lnTo>
                  <a:lnTo>
                    <a:pt x="145" y="210"/>
                  </a:lnTo>
                  <a:lnTo>
                    <a:pt x="118" y="226"/>
                  </a:lnTo>
                  <a:lnTo>
                    <a:pt x="79" y="242"/>
                  </a:lnTo>
                  <a:lnTo>
                    <a:pt x="52" y="259"/>
                  </a:lnTo>
                  <a:lnTo>
                    <a:pt x="26" y="275"/>
                  </a:lnTo>
                  <a:lnTo>
                    <a:pt x="13" y="291"/>
                  </a:lnTo>
                  <a:lnTo>
                    <a:pt x="0" y="307"/>
                  </a:lnTo>
                  <a:lnTo>
                    <a:pt x="0" y="323"/>
                  </a:lnTo>
                  <a:lnTo>
                    <a:pt x="0" y="355"/>
                  </a:lnTo>
                  <a:lnTo>
                    <a:pt x="0" y="388"/>
                  </a:lnTo>
                  <a:lnTo>
                    <a:pt x="0" y="436"/>
                  </a:lnTo>
                  <a:lnTo>
                    <a:pt x="0" y="468"/>
                  </a:lnTo>
                  <a:lnTo>
                    <a:pt x="0" y="501"/>
                  </a:lnTo>
                  <a:lnTo>
                    <a:pt x="13" y="533"/>
                  </a:lnTo>
                  <a:lnTo>
                    <a:pt x="26" y="549"/>
                  </a:lnTo>
                  <a:lnTo>
                    <a:pt x="39" y="565"/>
                  </a:lnTo>
                  <a:lnTo>
                    <a:pt x="52" y="581"/>
                  </a:lnTo>
                  <a:lnTo>
                    <a:pt x="79" y="581"/>
                  </a:lnTo>
                  <a:lnTo>
                    <a:pt x="92" y="581"/>
                  </a:lnTo>
                  <a:lnTo>
                    <a:pt x="131" y="598"/>
                  </a:lnTo>
                  <a:lnTo>
                    <a:pt x="158" y="598"/>
                  </a:lnTo>
                  <a:lnTo>
                    <a:pt x="197" y="598"/>
                  </a:lnTo>
                  <a:lnTo>
                    <a:pt x="224" y="598"/>
                  </a:lnTo>
                  <a:lnTo>
                    <a:pt x="263" y="598"/>
                  </a:lnTo>
                  <a:lnTo>
                    <a:pt x="290" y="598"/>
                  </a:lnTo>
                  <a:lnTo>
                    <a:pt x="329" y="598"/>
                  </a:lnTo>
                  <a:lnTo>
                    <a:pt x="355" y="598"/>
                  </a:lnTo>
                  <a:lnTo>
                    <a:pt x="382" y="598"/>
                  </a:lnTo>
                  <a:lnTo>
                    <a:pt x="408" y="598"/>
                  </a:lnTo>
                  <a:lnTo>
                    <a:pt x="421" y="598"/>
                  </a:lnTo>
                  <a:lnTo>
                    <a:pt x="435" y="598"/>
                  </a:lnTo>
                  <a:lnTo>
                    <a:pt x="500" y="646"/>
                  </a:lnTo>
                  <a:lnTo>
                    <a:pt x="553" y="662"/>
                  </a:lnTo>
                  <a:lnTo>
                    <a:pt x="869" y="129"/>
                  </a:lnTo>
                  <a:lnTo>
                    <a:pt x="869" y="0"/>
                  </a:lnTo>
                  <a:close/>
                </a:path>
              </a:pathLst>
            </a:custGeom>
            <a:solidFill>
              <a:srgbClr val="FF9B8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5078" name="Freeform 22"/>
            <p:cNvSpPr>
              <a:spLocks/>
            </p:cNvSpPr>
            <p:nvPr/>
          </p:nvSpPr>
          <p:spPr bwMode="auto">
            <a:xfrm>
              <a:off x="1465" y="2370"/>
              <a:ext cx="290" cy="80"/>
            </a:xfrm>
            <a:custGeom>
              <a:avLst/>
              <a:gdLst>
                <a:gd name="T0" fmla="*/ 0 w 290"/>
                <a:gd name="T1" fmla="*/ 0 h 80"/>
                <a:gd name="T2" fmla="*/ 290 w 290"/>
                <a:gd name="T3" fmla="*/ 16 h 80"/>
                <a:gd name="T4" fmla="*/ 263 w 290"/>
                <a:gd name="T5" fmla="*/ 80 h 80"/>
                <a:gd name="T6" fmla="*/ 0 w 290"/>
                <a:gd name="T7" fmla="*/ 64 h 80"/>
                <a:gd name="T8" fmla="*/ 0 w 290"/>
                <a:gd name="T9" fmla="*/ 0 h 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0"/>
                <a:gd name="T16" fmla="*/ 0 h 80"/>
                <a:gd name="T17" fmla="*/ 290 w 290"/>
                <a:gd name="T18" fmla="*/ 80 h 8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0" h="80">
                  <a:moveTo>
                    <a:pt x="0" y="0"/>
                  </a:moveTo>
                  <a:lnTo>
                    <a:pt x="290" y="16"/>
                  </a:lnTo>
                  <a:lnTo>
                    <a:pt x="263" y="80"/>
                  </a:lnTo>
                  <a:lnTo>
                    <a:pt x="0" y="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A3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5079" name="Freeform 23"/>
            <p:cNvSpPr>
              <a:spLocks/>
            </p:cNvSpPr>
            <p:nvPr/>
          </p:nvSpPr>
          <p:spPr bwMode="auto">
            <a:xfrm>
              <a:off x="1834" y="2337"/>
              <a:ext cx="843" cy="743"/>
            </a:xfrm>
            <a:custGeom>
              <a:avLst/>
              <a:gdLst>
                <a:gd name="T0" fmla="*/ 79 w 843"/>
                <a:gd name="T1" fmla="*/ 0 h 743"/>
                <a:gd name="T2" fmla="*/ 79 w 843"/>
                <a:gd name="T3" fmla="*/ 0 h 743"/>
                <a:gd name="T4" fmla="*/ 92 w 843"/>
                <a:gd name="T5" fmla="*/ 16 h 743"/>
                <a:gd name="T6" fmla="*/ 118 w 843"/>
                <a:gd name="T7" fmla="*/ 16 h 743"/>
                <a:gd name="T8" fmla="*/ 145 w 843"/>
                <a:gd name="T9" fmla="*/ 33 h 743"/>
                <a:gd name="T10" fmla="*/ 184 w 843"/>
                <a:gd name="T11" fmla="*/ 49 h 743"/>
                <a:gd name="T12" fmla="*/ 237 w 843"/>
                <a:gd name="T13" fmla="*/ 65 h 743"/>
                <a:gd name="T14" fmla="*/ 276 w 843"/>
                <a:gd name="T15" fmla="*/ 81 h 743"/>
                <a:gd name="T16" fmla="*/ 329 w 843"/>
                <a:gd name="T17" fmla="*/ 97 h 743"/>
                <a:gd name="T18" fmla="*/ 369 w 843"/>
                <a:gd name="T19" fmla="*/ 113 h 743"/>
                <a:gd name="T20" fmla="*/ 421 w 843"/>
                <a:gd name="T21" fmla="*/ 146 h 743"/>
                <a:gd name="T22" fmla="*/ 474 w 843"/>
                <a:gd name="T23" fmla="*/ 162 h 743"/>
                <a:gd name="T24" fmla="*/ 514 w 843"/>
                <a:gd name="T25" fmla="*/ 178 h 743"/>
                <a:gd name="T26" fmla="*/ 553 w 843"/>
                <a:gd name="T27" fmla="*/ 194 h 743"/>
                <a:gd name="T28" fmla="*/ 593 w 843"/>
                <a:gd name="T29" fmla="*/ 210 h 743"/>
                <a:gd name="T30" fmla="*/ 619 w 843"/>
                <a:gd name="T31" fmla="*/ 226 h 743"/>
                <a:gd name="T32" fmla="*/ 645 w 843"/>
                <a:gd name="T33" fmla="*/ 242 h 743"/>
                <a:gd name="T34" fmla="*/ 685 w 843"/>
                <a:gd name="T35" fmla="*/ 275 h 743"/>
                <a:gd name="T36" fmla="*/ 711 w 843"/>
                <a:gd name="T37" fmla="*/ 307 h 743"/>
                <a:gd name="T38" fmla="*/ 751 w 843"/>
                <a:gd name="T39" fmla="*/ 339 h 743"/>
                <a:gd name="T40" fmla="*/ 777 w 843"/>
                <a:gd name="T41" fmla="*/ 372 h 743"/>
                <a:gd name="T42" fmla="*/ 804 w 843"/>
                <a:gd name="T43" fmla="*/ 404 h 743"/>
                <a:gd name="T44" fmla="*/ 817 w 843"/>
                <a:gd name="T45" fmla="*/ 436 h 743"/>
                <a:gd name="T46" fmla="*/ 830 w 843"/>
                <a:gd name="T47" fmla="*/ 468 h 743"/>
                <a:gd name="T48" fmla="*/ 843 w 843"/>
                <a:gd name="T49" fmla="*/ 501 h 743"/>
                <a:gd name="T50" fmla="*/ 843 w 843"/>
                <a:gd name="T51" fmla="*/ 549 h 743"/>
                <a:gd name="T52" fmla="*/ 843 w 843"/>
                <a:gd name="T53" fmla="*/ 581 h 743"/>
                <a:gd name="T54" fmla="*/ 830 w 843"/>
                <a:gd name="T55" fmla="*/ 614 h 743"/>
                <a:gd name="T56" fmla="*/ 817 w 843"/>
                <a:gd name="T57" fmla="*/ 646 h 743"/>
                <a:gd name="T58" fmla="*/ 804 w 843"/>
                <a:gd name="T59" fmla="*/ 678 h 743"/>
                <a:gd name="T60" fmla="*/ 790 w 843"/>
                <a:gd name="T61" fmla="*/ 694 h 743"/>
                <a:gd name="T62" fmla="*/ 764 w 843"/>
                <a:gd name="T63" fmla="*/ 711 h 743"/>
                <a:gd name="T64" fmla="*/ 738 w 843"/>
                <a:gd name="T65" fmla="*/ 711 h 743"/>
                <a:gd name="T66" fmla="*/ 725 w 843"/>
                <a:gd name="T67" fmla="*/ 711 h 743"/>
                <a:gd name="T68" fmla="*/ 711 w 843"/>
                <a:gd name="T69" fmla="*/ 711 h 743"/>
                <a:gd name="T70" fmla="*/ 685 w 843"/>
                <a:gd name="T71" fmla="*/ 711 h 743"/>
                <a:gd name="T72" fmla="*/ 659 w 843"/>
                <a:gd name="T73" fmla="*/ 711 h 743"/>
                <a:gd name="T74" fmla="*/ 619 w 843"/>
                <a:gd name="T75" fmla="*/ 711 h 743"/>
                <a:gd name="T76" fmla="*/ 593 w 843"/>
                <a:gd name="T77" fmla="*/ 711 h 743"/>
                <a:gd name="T78" fmla="*/ 553 w 843"/>
                <a:gd name="T79" fmla="*/ 711 h 743"/>
                <a:gd name="T80" fmla="*/ 527 w 843"/>
                <a:gd name="T81" fmla="*/ 694 h 743"/>
                <a:gd name="T82" fmla="*/ 487 w 843"/>
                <a:gd name="T83" fmla="*/ 694 h 743"/>
                <a:gd name="T84" fmla="*/ 461 w 843"/>
                <a:gd name="T85" fmla="*/ 694 h 743"/>
                <a:gd name="T86" fmla="*/ 421 w 843"/>
                <a:gd name="T87" fmla="*/ 694 h 743"/>
                <a:gd name="T88" fmla="*/ 395 w 843"/>
                <a:gd name="T89" fmla="*/ 694 h 743"/>
                <a:gd name="T90" fmla="*/ 382 w 843"/>
                <a:gd name="T91" fmla="*/ 694 h 743"/>
                <a:gd name="T92" fmla="*/ 369 w 843"/>
                <a:gd name="T93" fmla="*/ 694 h 743"/>
                <a:gd name="T94" fmla="*/ 356 w 843"/>
                <a:gd name="T95" fmla="*/ 694 h 743"/>
                <a:gd name="T96" fmla="*/ 356 w 843"/>
                <a:gd name="T97" fmla="*/ 694 h 743"/>
                <a:gd name="T98" fmla="*/ 329 w 843"/>
                <a:gd name="T99" fmla="*/ 743 h 743"/>
                <a:gd name="T100" fmla="*/ 224 w 843"/>
                <a:gd name="T101" fmla="*/ 727 h 743"/>
                <a:gd name="T102" fmla="*/ 13 w 843"/>
                <a:gd name="T103" fmla="*/ 146 h 743"/>
                <a:gd name="T104" fmla="*/ 0 w 843"/>
                <a:gd name="T105" fmla="*/ 65 h 743"/>
                <a:gd name="T106" fmla="*/ 79 w 843"/>
                <a:gd name="T107" fmla="*/ 0 h 743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843"/>
                <a:gd name="T163" fmla="*/ 0 h 743"/>
                <a:gd name="T164" fmla="*/ 843 w 843"/>
                <a:gd name="T165" fmla="*/ 743 h 743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843" h="743">
                  <a:moveTo>
                    <a:pt x="79" y="0"/>
                  </a:moveTo>
                  <a:lnTo>
                    <a:pt x="79" y="0"/>
                  </a:lnTo>
                  <a:lnTo>
                    <a:pt x="92" y="16"/>
                  </a:lnTo>
                  <a:lnTo>
                    <a:pt x="118" y="16"/>
                  </a:lnTo>
                  <a:lnTo>
                    <a:pt x="145" y="33"/>
                  </a:lnTo>
                  <a:lnTo>
                    <a:pt x="184" y="49"/>
                  </a:lnTo>
                  <a:lnTo>
                    <a:pt x="237" y="65"/>
                  </a:lnTo>
                  <a:lnTo>
                    <a:pt x="276" y="81"/>
                  </a:lnTo>
                  <a:lnTo>
                    <a:pt x="329" y="97"/>
                  </a:lnTo>
                  <a:lnTo>
                    <a:pt x="369" y="113"/>
                  </a:lnTo>
                  <a:lnTo>
                    <a:pt x="421" y="146"/>
                  </a:lnTo>
                  <a:lnTo>
                    <a:pt x="474" y="162"/>
                  </a:lnTo>
                  <a:lnTo>
                    <a:pt x="514" y="178"/>
                  </a:lnTo>
                  <a:lnTo>
                    <a:pt x="553" y="194"/>
                  </a:lnTo>
                  <a:lnTo>
                    <a:pt x="593" y="210"/>
                  </a:lnTo>
                  <a:lnTo>
                    <a:pt x="619" y="226"/>
                  </a:lnTo>
                  <a:lnTo>
                    <a:pt x="645" y="242"/>
                  </a:lnTo>
                  <a:lnTo>
                    <a:pt x="685" y="275"/>
                  </a:lnTo>
                  <a:lnTo>
                    <a:pt x="711" y="307"/>
                  </a:lnTo>
                  <a:lnTo>
                    <a:pt x="751" y="339"/>
                  </a:lnTo>
                  <a:lnTo>
                    <a:pt x="777" y="372"/>
                  </a:lnTo>
                  <a:lnTo>
                    <a:pt x="804" y="404"/>
                  </a:lnTo>
                  <a:lnTo>
                    <a:pt x="817" y="436"/>
                  </a:lnTo>
                  <a:lnTo>
                    <a:pt x="830" y="468"/>
                  </a:lnTo>
                  <a:lnTo>
                    <a:pt x="843" y="501"/>
                  </a:lnTo>
                  <a:lnTo>
                    <a:pt x="843" y="549"/>
                  </a:lnTo>
                  <a:lnTo>
                    <a:pt x="843" y="581"/>
                  </a:lnTo>
                  <a:lnTo>
                    <a:pt x="830" y="614"/>
                  </a:lnTo>
                  <a:lnTo>
                    <a:pt x="817" y="646"/>
                  </a:lnTo>
                  <a:lnTo>
                    <a:pt x="804" y="678"/>
                  </a:lnTo>
                  <a:lnTo>
                    <a:pt x="790" y="694"/>
                  </a:lnTo>
                  <a:lnTo>
                    <a:pt x="764" y="711"/>
                  </a:lnTo>
                  <a:lnTo>
                    <a:pt x="738" y="711"/>
                  </a:lnTo>
                  <a:lnTo>
                    <a:pt x="725" y="711"/>
                  </a:lnTo>
                  <a:lnTo>
                    <a:pt x="711" y="711"/>
                  </a:lnTo>
                  <a:lnTo>
                    <a:pt x="685" y="711"/>
                  </a:lnTo>
                  <a:lnTo>
                    <a:pt x="659" y="711"/>
                  </a:lnTo>
                  <a:lnTo>
                    <a:pt x="619" y="711"/>
                  </a:lnTo>
                  <a:lnTo>
                    <a:pt x="593" y="711"/>
                  </a:lnTo>
                  <a:lnTo>
                    <a:pt x="553" y="711"/>
                  </a:lnTo>
                  <a:lnTo>
                    <a:pt x="527" y="694"/>
                  </a:lnTo>
                  <a:lnTo>
                    <a:pt x="487" y="694"/>
                  </a:lnTo>
                  <a:lnTo>
                    <a:pt x="461" y="694"/>
                  </a:lnTo>
                  <a:lnTo>
                    <a:pt x="421" y="694"/>
                  </a:lnTo>
                  <a:lnTo>
                    <a:pt x="395" y="694"/>
                  </a:lnTo>
                  <a:lnTo>
                    <a:pt x="382" y="694"/>
                  </a:lnTo>
                  <a:lnTo>
                    <a:pt x="369" y="694"/>
                  </a:lnTo>
                  <a:lnTo>
                    <a:pt x="356" y="694"/>
                  </a:lnTo>
                  <a:lnTo>
                    <a:pt x="329" y="743"/>
                  </a:lnTo>
                  <a:lnTo>
                    <a:pt x="224" y="727"/>
                  </a:lnTo>
                  <a:lnTo>
                    <a:pt x="13" y="146"/>
                  </a:lnTo>
                  <a:lnTo>
                    <a:pt x="0" y="65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FF9B8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5080" name="Freeform 24"/>
            <p:cNvSpPr>
              <a:spLocks/>
            </p:cNvSpPr>
            <p:nvPr/>
          </p:nvSpPr>
          <p:spPr bwMode="auto">
            <a:xfrm>
              <a:off x="938" y="3193"/>
              <a:ext cx="500" cy="823"/>
            </a:xfrm>
            <a:custGeom>
              <a:avLst/>
              <a:gdLst>
                <a:gd name="T0" fmla="*/ 79 w 500"/>
                <a:gd name="T1" fmla="*/ 0 h 823"/>
                <a:gd name="T2" fmla="*/ 171 w 500"/>
                <a:gd name="T3" fmla="*/ 0 h 823"/>
                <a:gd name="T4" fmla="*/ 487 w 500"/>
                <a:gd name="T5" fmla="*/ 339 h 823"/>
                <a:gd name="T6" fmla="*/ 487 w 500"/>
                <a:gd name="T7" fmla="*/ 355 h 823"/>
                <a:gd name="T8" fmla="*/ 487 w 500"/>
                <a:gd name="T9" fmla="*/ 371 h 823"/>
                <a:gd name="T10" fmla="*/ 500 w 500"/>
                <a:gd name="T11" fmla="*/ 403 h 823"/>
                <a:gd name="T12" fmla="*/ 500 w 500"/>
                <a:gd name="T13" fmla="*/ 436 h 823"/>
                <a:gd name="T14" fmla="*/ 500 w 500"/>
                <a:gd name="T15" fmla="*/ 452 h 823"/>
                <a:gd name="T16" fmla="*/ 487 w 500"/>
                <a:gd name="T17" fmla="*/ 484 h 823"/>
                <a:gd name="T18" fmla="*/ 487 w 500"/>
                <a:gd name="T19" fmla="*/ 532 h 823"/>
                <a:gd name="T20" fmla="*/ 474 w 500"/>
                <a:gd name="T21" fmla="*/ 581 h 823"/>
                <a:gd name="T22" fmla="*/ 461 w 500"/>
                <a:gd name="T23" fmla="*/ 629 h 823"/>
                <a:gd name="T24" fmla="*/ 448 w 500"/>
                <a:gd name="T25" fmla="*/ 694 h 823"/>
                <a:gd name="T26" fmla="*/ 421 w 500"/>
                <a:gd name="T27" fmla="*/ 742 h 823"/>
                <a:gd name="T28" fmla="*/ 395 w 500"/>
                <a:gd name="T29" fmla="*/ 774 h 823"/>
                <a:gd name="T30" fmla="*/ 395 w 500"/>
                <a:gd name="T31" fmla="*/ 791 h 823"/>
                <a:gd name="T32" fmla="*/ 382 w 500"/>
                <a:gd name="T33" fmla="*/ 791 h 823"/>
                <a:gd name="T34" fmla="*/ 369 w 500"/>
                <a:gd name="T35" fmla="*/ 791 h 823"/>
                <a:gd name="T36" fmla="*/ 355 w 500"/>
                <a:gd name="T37" fmla="*/ 807 h 823"/>
                <a:gd name="T38" fmla="*/ 342 w 500"/>
                <a:gd name="T39" fmla="*/ 807 h 823"/>
                <a:gd name="T40" fmla="*/ 316 w 500"/>
                <a:gd name="T41" fmla="*/ 807 h 823"/>
                <a:gd name="T42" fmla="*/ 303 w 500"/>
                <a:gd name="T43" fmla="*/ 823 h 823"/>
                <a:gd name="T44" fmla="*/ 276 w 500"/>
                <a:gd name="T45" fmla="*/ 823 h 823"/>
                <a:gd name="T46" fmla="*/ 250 w 500"/>
                <a:gd name="T47" fmla="*/ 823 h 823"/>
                <a:gd name="T48" fmla="*/ 237 w 500"/>
                <a:gd name="T49" fmla="*/ 823 h 823"/>
                <a:gd name="T50" fmla="*/ 210 w 500"/>
                <a:gd name="T51" fmla="*/ 823 h 823"/>
                <a:gd name="T52" fmla="*/ 184 w 500"/>
                <a:gd name="T53" fmla="*/ 823 h 823"/>
                <a:gd name="T54" fmla="*/ 171 w 500"/>
                <a:gd name="T55" fmla="*/ 823 h 823"/>
                <a:gd name="T56" fmla="*/ 144 w 500"/>
                <a:gd name="T57" fmla="*/ 807 h 823"/>
                <a:gd name="T58" fmla="*/ 131 w 500"/>
                <a:gd name="T59" fmla="*/ 807 h 823"/>
                <a:gd name="T60" fmla="*/ 118 w 500"/>
                <a:gd name="T61" fmla="*/ 807 h 823"/>
                <a:gd name="T62" fmla="*/ 92 w 500"/>
                <a:gd name="T63" fmla="*/ 774 h 823"/>
                <a:gd name="T64" fmla="*/ 65 w 500"/>
                <a:gd name="T65" fmla="*/ 742 h 823"/>
                <a:gd name="T66" fmla="*/ 52 w 500"/>
                <a:gd name="T67" fmla="*/ 710 h 823"/>
                <a:gd name="T68" fmla="*/ 39 w 500"/>
                <a:gd name="T69" fmla="*/ 678 h 823"/>
                <a:gd name="T70" fmla="*/ 26 w 500"/>
                <a:gd name="T71" fmla="*/ 645 h 823"/>
                <a:gd name="T72" fmla="*/ 13 w 500"/>
                <a:gd name="T73" fmla="*/ 597 h 823"/>
                <a:gd name="T74" fmla="*/ 0 w 500"/>
                <a:gd name="T75" fmla="*/ 565 h 823"/>
                <a:gd name="T76" fmla="*/ 0 w 500"/>
                <a:gd name="T77" fmla="*/ 532 h 823"/>
                <a:gd name="T78" fmla="*/ 0 w 500"/>
                <a:gd name="T79" fmla="*/ 468 h 823"/>
                <a:gd name="T80" fmla="*/ 13 w 500"/>
                <a:gd name="T81" fmla="*/ 403 h 823"/>
                <a:gd name="T82" fmla="*/ 26 w 500"/>
                <a:gd name="T83" fmla="*/ 323 h 823"/>
                <a:gd name="T84" fmla="*/ 39 w 500"/>
                <a:gd name="T85" fmla="*/ 226 h 823"/>
                <a:gd name="T86" fmla="*/ 52 w 500"/>
                <a:gd name="T87" fmla="*/ 145 h 823"/>
                <a:gd name="T88" fmla="*/ 65 w 500"/>
                <a:gd name="T89" fmla="*/ 64 h 823"/>
                <a:gd name="T90" fmla="*/ 65 w 500"/>
                <a:gd name="T91" fmla="*/ 16 h 823"/>
                <a:gd name="T92" fmla="*/ 79 w 500"/>
                <a:gd name="T93" fmla="*/ 0 h 823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500"/>
                <a:gd name="T142" fmla="*/ 0 h 823"/>
                <a:gd name="T143" fmla="*/ 500 w 500"/>
                <a:gd name="T144" fmla="*/ 823 h 823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500" h="823">
                  <a:moveTo>
                    <a:pt x="79" y="0"/>
                  </a:moveTo>
                  <a:lnTo>
                    <a:pt x="171" y="0"/>
                  </a:lnTo>
                  <a:lnTo>
                    <a:pt x="487" y="339"/>
                  </a:lnTo>
                  <a:lnTo>
                    <a:pt x="487" y="355"/>
                  </a:lnTo>
                  <a:lnTo>
                    <a:pt x="487" y="371"/>
                  </a:lnTo>
                  <a:lnTo>
                    <a:pt x="500" y="403"/>
                  </a:lnTo>
                  <a:lnTo>
                    <a:pt x="500" y="436"/>
                  </a:lnTo>
                  <a:lnTo>
                    <a:pt x="500" y="452"/>
                  </a:lnTo>
                  <a:lnTo>
                    <a:pt x="487" y="484"/>
                  </a:lnTo>
                  <a:lnTo>
                    <a:pt x="487" y="532"/>
                  </a:lnTo>
                  <a:lnTo>
                    <a:pt x="474" y="581"/>
                  </a:lnTo>
                  <a:lnTo>
                    <a:pt x="461" y="629"/>
                  </a:lnTo>
                  <a:lnTo>
                    <a:pt x="448" y="694"/>
                  </a:lnTo>
                  <a:lnTo>
                    <a:pt x="421" y="742"/>
                  </a:lnTo>
                  <a:lnTo>
                    <a:pt x="395" y="774"/>
                  </a:lnTo>
                  <a:lnTo>
                    <a:pt x="395" y="791"/>
                  </a:lnTo>
                  <a:lnTo>
                    <a:pt x="382" y="791"/>
                  </a:lnTo>
                  <a:lnTo>
                    <a:pt x="369" y="791"/>
                  </a:lnTo>
                  <a:lnTo>
                    <a:pt x="355" y="807"/>
                  </a:lnTo>
                  <a:lnTo>
                    <a:pt x="342" y="807"/>
                  </a:lnTo>
                  <a:lnTo>
                    <a:pt x="316" y="807"/>
                  </a:lnTo>
                  <a:lnTo>
                    <a:pt x="303" y="823"/>
                  </a:lnTo>
                  <a:lnTo>
                    <a:pt x="276" y="823"/>
                  </a:lnTo>
                  <a:lnTo>
                    <a:pt x="250" y="823"/>
                  </a:lnTo>
                  <a:lnTo>
                    <a:pt x="237" y="823"/>
                  </a:lnTo>
                  <a:lnTo>
                    <a:pt x="210" y="823"/>
                  </a:lnTo>
                  <a:lnTo>
                    <a:pt x="184" y="823"/>
                  </a:lnTo>
                  <a:lnTo>
                    <a:pt x="171" y="823"/>
                  </a:lnTo>
                  <a:lnTo>
                    <a:pt x="144" y="807"/>
                  </a:lnTo>
                  <a:lnTo>
                    <a:pt x="131" y="807"/>
                  </a:lnTo>
                  <a:lnTo>
                    <a:pt x="118" y="807"/>
                  </a:lnTo>
                  <a:lnTo>
                    <a:pt x="92" y="774"/>
                  </a:lnTo>
                  <a:lnTo>
                    <a:pt x="65" y="742"/>
                  </a:lnTo>
                  <a:lnTo>
                    <a:pt x="52" y="710"/>
                  </a:lnTo>
                  <a:lnTo>
                    <a:pt x="39" y="678"/>
                  </a:lnTo>
                  <a:lnTo>
                    <a:pt x="26" y="645"/>
                  </a:lnTo>
                  <a:lnTo>
                    <a:pt x="13" y="597"/>
                  </a:lnTo>
                  <a:lnTo>
                    <a:pt x="0" y="565"/>
                  </a:lnTo>
                  <a:lnTo>
                    <a:pt x="0" y="532"/>
                  </a:lnTo>
                  <a:lnTo>
                    <a:pt x="0" y="468"/>
                  </a:lnTo>
                  <a:lnTo>
                    <a:pt x="13" y="403"/>
                  </a:lnTo>
                  <a:lnTo>
                    <a:pt x="26" y="323"/>
                  </a:lnTo>
                  <a:lnTo>
                    <a:pt x="39" y="226"/>
                  </a:lnTo>
                  <a:lnTo>
                    <a:pt x="52" y="145"/>
                  </a:lnTo>
                  <a:lnTo>
                    <a:pt x="65" y="64"/>
                  </a:lnTo>
                  <a:lnTo>
                    <a:pt x="65" y="16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FF9B8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5081" name="Freeform 25"/>
            <p:cNvSpPr>
              <a:spLocks/>
            </p:cNvSpPr>
            <p:nvPr/>
          </p:nvSpPr>
          <p:spPr bwMode="auto">
            <a:xfrm>
              <a:off x="1662" y="3225"/>
              <a:ext cx="475" cy="872"/>
            </a:xfrm>
            <a:custGeom>
              <a:avLst/>
              <a:gdLst>
                <a:gd name="T0" fmla="*/ 330 w 475"/>
                <a:gd name="T1" fmla="*/ 32 h 872"/>
                <a:gd name="T2" fmla="*/ 14 w 475"/>
                <a:gd name="T3" fmla="*/ 371 h 872"/>
                <a:gd name="T4" fmla="*/ 14 w 475"/>
                <a:gd name="T5" fmla="*/ 436 h 872"/>
                <a:gd name="T6" fmla="*/ 0 w 475"/>
                <a:gd name="T7" fmla="*/ 549 h 872"/>
                <a:gd name="T8" fmla="*/ 0 w 475"/>
                <a:gd name="T9" fmla="*/ 678 h 872"/>
                <a:gd name="T10" fmla="*/ 14 w 475"/>
                <a:gd name="T11" fmla="*/ 759 h 872"/>
                <a:gd name="T12" fmla="*/ 27 w 475"/>
                <a:gd name="T13" fmla="*/ 775 h 872"/>
                <a:gd name="T14" fmla="*/ 40 w 475"/>
                <a:gd name="T15" fmla="*/ 791 h 872"/>
                <a:gd name="T16" fmla="*/ 40 w 475"/>
                <a:gd name="T17" fmla="*/ 807 h 872"/>
                <a:gd name="T18" fmla="*/ 53 w 475"/>
                <a:gd name="T19" fmla="*/ 807 h 872"/>
                <a:gd name="T20" fmla="*/ 66 w 475"/>
                <a:gd name="T21" fmla="*/ 823 h 872"/>
                <a:gd name="T22" fmla="*/ 79 w 475"/>
                <a:gd name="T23" fmla="*/ 839 h 872"/>
                <a:gd name="T24" fmla="*/ 93 w 475"/>
                <a:gd name="T25" fmla="*/ 839 h 872"/>
                <a:gd name="T26" fmla="*/ 106 w 475"/>
                <a:gd name="T27" fmla="*/ 855 h 872"/>
                <a:gd name="T28" fmla="*/ 119 w 475"/>
                <a:gd name="T29" fmla="*/ 855 h 872"/>
                <a:gd name="T30" fmla="*/ 132 w 475"/>
                <a:gd name="T31" fmla="*/ 872 h 872"/>
                <a:gd name="T32" fmla="*/ 145 w 475"/>
                <a:gd name="T33" fmla="*/ 872 h 872"/>
                <a:gd name="T34" fmla="*/ 159 w 475"/>
                <a:gd name="T35" fmla="*/ 872 h 872"/>
                <a:gd name="T36" fmla="*/ 172 w 475"/>
                <a:gd name="T37" fmla="*/ 872 h 872"/>
                <a:gd name="T38" fmla="*/ 185 w 475"/>
                <a:gd name="T39" fmla="*/ 872 h 872"/>
                <a:gd name="T40" fmla="*/ 198 w 475"/>
                <a:gd name="T41" fmla="*/ 872 h 872"/>
                <a:gd name="T42" fmla="*/ 211 w 475"/>
                <a:gd name="T43" fmla="*/ 872 h 872"/>
                <a:gd name="T44" fmla="*/ 238 w 475"/>
                <a:gd name="T45" fmla="*/ 872 h 872"/>
                <a:gd name="T46" fmla="*/ 251 w 475"/>
                <a:gd name="T47" fmla="*/ 872 h 872"/>
                <a:gd name="T48" fmla="*/ 264 w 475"/>
                <a:gd name="T49" fmla="*/ 855 h 872"/>
                <a:gd name="T50" fmla="*/ 277 w 475"/>
                <a:gd name="T51" fmla="*/ 855 h 872"/>
                <a:gd name="T52" fmla="*/ 290 w 475"/>
                <a:gd name="T53" fmla="*/ 855 h 872"/>
                <a:gd name="T54" fmla="*/ 304 w 475"/>
                <a:gd name="T55" fmla="*/ 839 h 872"/>
                <a:gd name="T56" fmla="*/ 317 w 475"/>
                <a:gd name="T57" fmla="*/ 839 h 872"/>
                <a:gd name="T58" fmla="*/ 343 w 475"/>
                <a:gd name="T59" fmla="*/ 823 h 872"/>
                <a:gd name="T60" fmla="*/ 356 w 475"/>
                <a:gd name="T61" fmla="*/ 807 h 872"/>
                <a:gd name="T62" fmla="*/ 369 w 475"/>
                <a:gd name="T63" fmla="*/ 791 h 872"/>
                <a:gd name="T64" fmla="*/ 383 w 475"/>
                <a:gd name="T65" fmla="*/ 775 h 872"/>
                <a:gd name="T66" fmla="*/ 396 w 475"/>
                <a:gd name="T67" fmla="*/ 759 h 872"/>
                <a:gd name="T68" fmla="*/ 409 w 475"/>
                <a:gd name="T69" fmla="*/ 726 h 872"/>
                <a:gd name="T70" fmla="*/ 422 w 475"/>
                <a:gd name="T71" fmla="*/ 694 h 872"/>
                <a:gd name="T72" fmla="*/ 435 w 475"/>
                <a:gd name="T73" fmla="*/ 678 h 872"/>
                <a:gd name="T74" fmla="*/ 448 w 475"/>
                <a:gd name="T75" fmla="*/ 646 h 872"/>
                <a:gd name="T76" fmla="*/ 462 w 475"/>
                <a:gd name="T77" fmla="*/ 500 h 872"/>
                <a:gd name="T78" fmla="*/ 475 w 475"/>
                <a:gd name="T79" fmla="*/ 274 h 872"/>
                <a:gd name="T80" fmla="*/ 475 w 475"/>
                <a:gd name="T81" fmla="*/ 81 h 872"/>
                <a:gd name="T82" fmla="*/ 475 w 475"/>
                <a:gd name="T83" fmla="*/ 0 h 872"/>
                <a:gd name="T84" fmla="*/ 330 w 475"/>
                <a:gd name="T85" fmla="*/ 32 h 872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75"/>
                <a:gd name="T130" fmla="*/ 0 h 872"/>
                <a:gd name="T131" fmla="*/ 475 w 475"/>
                <a:gd name="T132" fmla="*/ 872 h 872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75" h="872">
                  <a:moveTo>
                    <a:pt x="330" y="32"/>
                  </a:moveTo>
                  <a:lnTo>
                    <a:pt x="14" y="371"/>
                  </a:lnTo>
                  <a:lnTo>
                    <a:pt x="14" y="436"/>
                  </a:lnTo>
                  <a:lnTo>
                    <a:pt x="0" y="549"/>
                  </a:lnTo>
                  <a:lnTo>
                    <a:pt x="0" y="678"/>
                  </a:lnTo>
                  <a:lnTo>
                    <a:pt x="14" y="759"/>
                  </a:lnTo>
                  <a:lnTo>
                    <a:pt x="27" y="775"/>
                  </a:lnTo>
                  <a:lnTo>
                    <a:pt x="40" y="791"/>
                  </a:lnTo>
                  <a:lnTo>
                    <a:pt x="40" y="807"/>
                  </a:lnTo>
                  <a:lnTo>
                    <a:pt x="53" y="807"/>
                  </a:lnTo>
                  <a:lnTo>
                    <a:pt x="66" y="823"/>
                  </a:lnTo>
                  <a:lnTo>
                    <a:pt x="79" y="839"/>
                  </a:lnTo>
                  <a:lnTo>
                    <a:pt x="93" y="839"/>
                  </a:lnTo>
                  <a:lnTo>
                    <a:pt x="106" y="855"/>
                  </a:lnTo>
                  <a:lnTo>
                    <a:pt x="119" y="855"/>
                  </a:lnTo>
                  <a:lnTo>
                    <a:pt x="132" y="872"/>
                  </a:lnTo>
                  <a:lnTo>
                    <a:pt x="145" y="872"/>
                  </a:lnTo>
                  <a:lnTo>
                    <a:pt x="159" y="872"/>
                  </a:lnTo>
                  <a:lnTo>
                    <a:pt x="172" y="872"/>
                  </a:lnTo>
                  <a:lnTo>
                    <a:pt x="185" y="872"/>
                  </a:lnTo>
                  <a:lnTo>
                    <a:pt x="198" y="872"/>
                  </a:lnTo>
                  <a:lnTo>
                    <a:pt x="211" y="872"/>
                  </a:lnTo>
                  <a:lnTo>
                    <a:pt x="238" y="872"/>
                  </a:lnTo>
                  <a:lnTo>
                    <a:pt x="251" y="872"/>
                  </a:lnTo>
                  <a:lnTo>
                    <a:pt x="264" y="855"/>
                  </a:lnTo>
                  <a:lnTo>
                    <a:pt x="277" y="855"/>
                  </a:lnTo>
                  <a:lnTo>
                    <a:pt x="290" y="855"/>
                  </a:lnTo>
                  <a:lnTo>
                    <a:pt x="304" y="839"/>
                  </a:lnTo>
                  <a:lnTo>
                    <a:pt x="317" y="839"/>
                  </a:lnTo>
                  <a:lnTo>
                    <a:pt x="343" y="823"/>
                  </a:lnTo>
                  <a:lnTo>
                    <a:pt x="356" y="807"/>
                  </a:lnTo>
                  <a:lnTo>
                    <a:pt x="369" y="791"/>
                  </a:lnTo>
                  <a:lnTo>
                    <a:pt x="383" y="775"/>
                  </a:lnTo>
                  <a:lnTo>
                    <a:pt x="396" y="759"/>
                  </a:lnTo>
                  <a:lnTo>
                    <a:pt x="409" y="726"/>
                  </a:lnTo>
                  <a:lnTo>
                    <a:pt x="422" y="694"/>
                  </a:lnTo>
                  <a:lnTo>
                    <a:pt x="435" y="678"/>
                  </a:lnTo>
                  <a:lnTo>
                    <a:pt x="448" y="646"/>
                  </a:lnTo>
                  <a:lnTo>
                    <a:pt x="462" y="500"/>
                  </a:lnTo>
                  <a:lnTo>
                    <a:pt x="475" y="274"/>
                  </a:lnTo>
                  <a:lnTo>
                    <a:pt x="475" y="81"/>
                  </a:lnTo>
                  <a:lnTo>
                    <a:pt x="475" y="0"/>
                  </a:lnTo>
                  <a:lnTo>
                    <a:pt x="330" y="32"/>
                  </a:lnTo>
                  <a:close/>
                </a:path>
              </a:pathLst>
            </a:custGeom>
            <a:solidFill>
              <a:srgbClr val="FF9B8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5082" name="Freeform 26"/>
            <p:cNvSpPr>
              <a:spLocks/>
            </p:cNvSpPr>
            <p:nvPr/>
          </p:nvSpPr>
          <p:spPr bwMode="auto">
            <a:xfrm>
              <a:off x="1096" y="2353"/>
              <a:ext cx="922" cy="1195"/>
            </a:xfrm>
            <a:custGeom>
              <a:avLst/>
              <a:gdLst>
                <a:gd name="T0" fmla="*/ 316 w 922"/>
                <a:gd name="T1" fmla="*/ 0 h 1195"/>
                <a:gd name="T2" fmla="*/ 316 w 922"/>
                <a:gd name="T3" fmla="*/ 130 h 1195"/>
                <a:gd name="T4" fmla="*/ 0 w 922"/>
                <a:gd name="T5" fmla="*/ 678 h 1195"/>
                <a:gd name="T6" fmla="*/ 0 w 922"/>
                <a:gd name="T7" fmla="*/ 791 h 1195"/>
                <a:gd name="T8" fmla="*/ 421 w 922"/>
                <a:gd name="T9" fmla="*/ 1195 h 1195"/>
                <a:gd name="T10" fmla="*/ 500 w 922"/>
                <a:gd name="T11" fmla="*/ 1195 h 1195"/>
                <a:gd name="T12" fmla="*/ 922 w 922"/>
                <a:gd name="T13" fmla="*/ 791 h 1195"/>
                <a:gd name="T14" fmla="*/ 922 w 922"/>
                <a:gd name="T15" fmla="*/ 711 h 1195"/>
                <a:gd name="T16" fmla="*/ 725 w 922"/>
                <a:gd name="T17" fmla="*/ 162 h 1195"/>
                <a:gd name="T18" fmla="*/ 711 w 922"/>
                <a:gd name="T19" fmla="*/ 17 h 1195"/>
                <a:gd name="T20" fmla="*/ 685 w 922"/>
                <a:gd name="T21" fmla="*/ 17 h 1195"/>
                <a:gd name="T22" fmla="*/ 659 w 922"/>
                <a:gd name="T23" fmla="*/ 146 h 1195"/>
                <a:gd name="T24" fmla="*/ 369 w 922"/>
                <a:gd name="T25" fmla="*/ 130 h 1195"/>
                <a:gd name="T26" fmla="*/ 342 w 922"/>
                <a:gd name="T27" fmla="*/ 17 h 1195"/>
                <a:gd name="T28" fmla="*/ 316 w 922"/>
                <a:gd name="T29" fmla="*/ 0 h 119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922"/>
                <a:gd name="T46" fmla="*/ 0 h 1195"/>
                <a:gd name="T47" fmla="*/ 922 w 922"/>
                <a:gd name="T48" fmla="*/ 1195 h 1195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922" h="1195">
                  <a:moveTo>
                    <a:pt x="316" y="0"/>
                  </a:moveTo>
                  <a:lnTo>
                    <a:pt x="316" y="130"/>
                  </a:lnTo>
                  <a:lnTo>
                    <a:pt x="0" y="678"/>
                  </a:lnTo>
                  <a:lnTo>
                    <a:pt x="0" y="791"/>
                  </a:lnTo>
                  <a:lnTo>
                    <a:pt x="421" y="1195"/>
                  </a:lnTo>
                  <a:lnTo>
                    <a:pt x="500" y="1195"/>
                  </a:lnTo>
                  <a:lnTo>
                    <a:pt x="922" y="791"/>
                  </a:lnTo>
                  <a:lnTo>
                    <a:pt x="922" y="711"/>
                  </a:lnTo>
                  <a:lnTo>
                    <a:pt x="725" y="162"/>
                  </a:lnTo>
                  <a:lnTo>
                    <a:pt x="711" y="17"/>
                  </a:lnTo>
                  <a:lnTo>
                    <a:pt x="685" y="17"/>
                  </a:lnTo>
                  <a:lnTo>
                    <a:pt x="659" y="146"/>
                  </a:lnTo>
                  <a:lnTo>
                    <a:pt x="369" y="130"/>
                  </a:lnTo>
                  <a:lnTo>
                    <a:pt x="342" y="17"/>
                  </a:lnTo>
                  <a:lnTo>
                    <a:pt x="316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5083" name="Freeform 27"/>
            <p:cNvSpPr>
              <a:spLocks/>
            </p:cNvSpPr>
            <p:nvPr/>
          </p:nvSpPr>
          <p:spPr bwMode="auto">
            <a:xfrm>
              <a:off x="1201" y="2563"/>
              <a:ext cx="738" cy="807"/>
            </a:xfrm>
            <a:custGeom>
              <a:avLst/>
              <a:gdLst>
                <a:gd name="T0" fmla="*/ 0 w 738"/>
                <a:gd name="T1" fmla="*/ 420 h 807"/>
                <a:gd name="T2" fmla="*/ 26 w 738"/>
                <a:gd name="T3" fmla="*/ 355 h 807"/>
                <a:gd name="T4" fmla="*/ 79 w 738"/>
                <a:gd name="T5" fmla="*/ 275 h 807"/>
                <a:gd name="T6" fmla="*/ 132 w 738"/>
                <a:gd name="T7" fmla="*/ 210 h 807"/>
                <a:gd name="T8" fmla="*/ 158 w 738"/>
                <a:gd name="T9" fmla="*/ 178 h 807"/>
                <a:gd name="T10" fmla="*/ 171 w 738"/>
                <a:gd name="T11" fmla="*/ 162 h 807"/>
                <a:gd name="T12" fmla="*/ 198 w 738"/>
                <a:gd name="T13" fmla="*/ 129 h 807"/>
                <a:gd name="T14" fmla="*/ 237 w 738"/>
                <a:gd name="T15" fmla="*/ 97 h 807"/>
                <a:gd name="T16" fmla="*/ 264 w 738"/>
                <a:gd name="T17" fmla="*/ 65 h 807"/>
                <a:gd name="T18" fmla="*/ 290 w 738"/>
                <a:gd name="T19" fmla="*/ 33 h 807"/>
                <a:gd name="T20" fmla="*/ 316 w 738"/>
                <a:gd name="T21" fmla="*/ 16 h 807"/>
                <a:gd name="T22" fmla="*/ 343 w 738"/>
                <a:gd name="T23" fmla="*/ 0 h 807"/>
                <a:gd name="T24" fmla="*/ 356 w 738"/>
                <a:gd name="T25" fmla="*/ 0 h 807"/>
                <a:gd name="T26" fmla="*/ 395 w 738"/>
                <a:gd name="T27" fmla="*/ 33 h 807"/>
                <a:gd name="T28" fmla="*/ 461 w 738"/>
                <a:gd name="T29" fmla="*/ 81 h 807"/>
                <a:gd name="T30" fmla="*/ 527 w 738"/>
                <a:gd name="T31" fmla="*/ 146 h 807"/>
                <a:gd name="T32" fmla="*/ 606 w 738"/>
                <a:gd name="T33" fmla="*/ 226 h 807"/>
                <a:gd name="T34" fmla="*/ 659 w 738"/>
                <a:gd name="T35" fmla="*/ 291 h 807"/>
                <a:gd name="T36" fmla="*/ 712 w 738"/>
                <a:gd name="T37" fmla="*/ 339 h 807"/>
                <a:gd name="T38" fmla="*/ 738 w 738"/>
                <a:gd name="T39" fmla="*/ 372 h 807"/>
                <a:gd name="T40" fmla="*/ 738 w 738"/>
                <a:gd name="T41" fmla="*/ 388 h 807"/>
                <a:gd name="T42" fmla="*/ 725 w 738"/>
                <a:gd name="T43" fmla="*/ 420 h 807"/>
                <a:gd name="T44" fmla="*/ 699 w 738"/>
                <a:gd name="T45" fmla="*/ 452 h 807"/>
                <a:gd name="T46" fmla="*/ 685 w 738"/>
                <a:gd name="T47" fmla="*/ 468 h 807"/>
                <a:gd name="T48" fmla="*/ 672 w 738"/>
                <a:gd name="T49" fmla="*/ 468 h 807"/>
                <a:gd name="T50" fmla="*/ 633 w 738"/>
                <a:gd name="T51" fmla="*/ 420 h 807"/>
                <a:gd name="T52" fmla="*/ 593 w 738"/>
                <a:gd name="T53" fmla="*/ 372 h 807"/>
                <a:gd name="T54" fmla="*/ 554 w 738"/>
                <a:gd name="T55" fmla="*/ 323 h 807"/>
                <a:gd name="T56" fmla="*/ 554 w 738"/>
                <a:gd name="T57" fmla="*/ 372 h 807"/>
                <a:gd name="T58" fmla="*/ 435 w 738"/>
                <a:gd name="T59" fmla="*/ 468 h 807"/>
                <a:gd name="T60" fmla="*/ 554 w 738"/>
                <a:gd name="T61" fmla="*/ 549 h 807"/>
                <a:gd name="T62" fmla="*/ 435 w 738"/>
                <a:gd name="T63" fmla="*/ 727 h 807"/>
                <a:gd name="T64" fmla="*/ 554 w 738"/>
                <a:gd name="T65" fmla="*/ 630 h 807"/>
                <a:gd name="T66" fmla="*/ 554 w 738"/>
                <a:gd name="T67" fmla="*/ 710 h 807"/>
                <a:gd name="T68" fmla="*/ 540 w 738"/>
                <a:gd name="T69" fmla="*/ 807 h 807"/>
                <a:gd name="T70" fmla="*/ 145 w 738"/>
                <a:gd name="T71" fmla="*/ 694 h 807"/>
                <a:gd name="T72" fmla="*/ 171 w 738"/>
                <a:gd name="T73" fmla="*/ 597 h 807"/>
                <a:gd name="T74" fmla="*/ 277 w 738"/>
                <a:gd name="T75" fmla="*/ 727 h 807"/>
                <a:gd name="T76" fmla="*/ 316 w 738"/>
                <a:gd name="T77" fmla="*/ 549 h 807"/>
                <a:gd name="T78" fmla="*/ 185 w 738"/>
                <a:gd name="T79" fmla="*/ 452 h 807"/>
                <a:gd name="T80" fmla="*/ 343 w 738"/>
                <a:gd name="T81" fmla="*/ 388 h 807"/>
                <a:gd name="T82" fmla="*/ 224 w 738"/>
                <a:gd name="T83" fmla="*/ 323 h 807"/>
                <a:gd name="T84" fmla="*/ 0 w 738"/>
                <a:gd name="T85" fmla="*/ 436 h 807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738"/>
                <a:gd name="T130" fmla="*/ 0 h 807"/>
                <a:gd name="T131" fmla="*/ 738 w 738"/>
                <a:gd name="T132" fmla="*/ 807 h 807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738" h="807">
                  <a:moveTo>
                    <a:pt x="0" y="436"/>
                  </a:moveTo>
                  <a:lnTo>
                    <a:pt x="0" y="420"/>
                  </a:lnTo>
                  <a:lnTo>
                    <a:pt x="13" y="404"/>
                  </a:lnTo>
                  <a:lnTo>
                    <a:pt x="26" y="355"/>
                  </a:lnTo>
                  <a:lnTo>
                    <a:pt x="53" y="323"/>
                  </a:lnTo>
                  <a:lnTo>
                    <a:pt x="79" y="275"/>
                  </a:lnTo>
                  <a:lnTo>
                    <a:pt x="106" y="242"/>
                  </a:lnTo>
                  <a:lnTo>
                    <a:pt x="132" y="210"/>
                  </a:lnTo>
                  <a:lnTo>
                    <a:pt x="145" y="194"/>
                  </a:lnTo>
                  <a:lnTo>
                    <a:pt x="158" y="178"/>
                  </a:lnTo>
                  <a:lnTo>
                    <a:pt x="171" y="162"/>
                  </a:lnTo>
                  <a:lnTo>
                    <a:pt x="185" y="146"/>
                  </a:lnTo>
                  <a:lnTo>
                    <a:pt x="198" y="129"/>
                  </a:lnTo>
                  <a:lnTo>
                    <a:pt x="211" y="113"/>
                  </a:lnTo>
                  <a:lnTo>
                    <a:pt x="237" y="97"/>
                  </a:lnTo>
                  <a:lnTo>
                    <a:pt x="251" y="81"/>
                  </a:lnTo>
                  <a:lnTo>
                    <a:pt x="264" y="65"/>
                  </a:lnTo>
                  <a:lnTo>
                    <a:pt x="277" y="49"/>
                  </a:lnTo>
                  <a:lnTo>
                    <a:pt x="290" y="33"/>
                  </a:lnTo>
                  <a:lnTo>
                    <a:pt x="303" y="33"/>
                  </a:lnTo>
                  <a:lnTo>
                    <a:pt x="316" y="16"/>
                  </a:lnTo>
                  <a:lnTo>
                    <a:pt x="330" y="0"/>
                  </a:lnTo>
                  <a:lnTo>
                    <a:pt x="343" y="0"/>
                  </a:lnTo>
                  <a:lnTo>
                    <a:pt x="356" y="0"/>
                  </a:lnTo>
                  <a:lnTo>
                    <a:pt x="382" y="16"/>
                  </a:lnTo>
                  <a:lnTo>
                    <a:pt x="395" y="33"/>
                  </a:lnTo>
                  <a:lnTo>
                    <a:pt x="435" y="65"/>
                  </a:lnTo>
                  <a:lnTo>
                    <a:pt x="461" y="81"/>
                  </a:lnTo>
                  <a:lnTo>
                    <a:pt x="488" y="113"/>
                  </a:lnTo>
                  <a:lnTo>
                    <a:pt x="527" y="146"/>
                  </a:lnTo>
                  <a:lnTo>
                    <a:pt x="567" y="194"/>
                  </a:lnTo>
                  <a:lnTo>
                    <a:pt x="606" y="226"/>
                  </a:lnTo>
                  <a:lnTo>
                    <a:pt x="633" y="259"/>
                  </a:lnTo>
                  <a:lnTo>
                    <a:pt x="659" y="291"/>
                  </a:lnTo>
                  <a:lnTo>
                    <a:pt x="699" y="323"/>
                  </a:lnTo>
                  <a:lnTo>
                    <a:pt x="712" y="339"/>
                  </a:lnTo>
                  <a:lnTo>
                    <a:pt x="738" y="372"/>
                  </a:lnTo>
                  <a:lnTo>
                    <a:pt x="738" y="388"/>
                  </a:lnTo>
                  <a:lnTo>
                    <a:pt x="738" y="404"/>
                  </a:lnTo>
                  <a:lnTo>
                    <a:pt x="725" y="420"/>
                  </a:lnTo>
                  <a:lnTo>
                    <a:pt x="712" y="436"/>
                  </a:lnTo>
                  <a:lnTo>
                    <a:pt x="699" y="452"/>
                  </a:lnTo>
                  <a:lnTo>
                    <a:pt x="699" y="468"/>
                  </a:lnTo>
                  <a:lnTo>
                    <a:pt x="685" y="468"/>
                  </a:lnTo>
                  <a:lnTo>
                    <a:pt x="672" y="468"/>
                  </a:lnTo>
                  <a:lnTo>
                    <a:pt x="646" y="452"/>
                  </a:lnTo>
                  <a:lnTo>
                    <a:pt x="633" y="420"/>
                  </a:lnTo>
                  <a:lnTo>
                    <a:pt x="606" y="388"/>
                  </a:lnTo>
                  <a:lnTo>
                    <a:pt x="593" y="372"/>
                  </a:lnTo>
                  <a:lnTo>
                    <a:pt x="567" y="339"/>
                  </a:lnTo>
                  <a:lnTo>
                    <a:pt x="554" y="323"/>
                  </a:lnTo>
                  <a:lnTo>
                    <a:pt x="554" y="372"/>
                  </a:lnTo>
                  <a:lnTo>
                    <a:pt x="448" y="388"/>
                  </a:lnTo>
                  <a:lnTo>
                    <a:pt x="435" y="468"/>
                  </a:lnTo>
                  <a:lnTo>
                    <a:pt x="540" y="468"/>
                  </a:lnTo>
                  <a:lnTo>
                    <a:pt x="554" y="549"/>
                  </a:lnTo>
                  <a:lnTo>
                    <a:pt x="422" y="549"/>
                  </a:lnTo>
                  <a:lnTo>
                    <a:pt x="435" y="727"/>
                  </a:lnTo>
                  <a:lnTo>
                    <a:pt x="461" y="727"/>
                  </a:lnTo>
                  <a:lnTo>
                    <a:pt x="554" y="630"/>
                  </a:lnTo>
                  <a:lnTo>
                    <a:pt x="593" y="630"/>
                  </a:lnTo>
                  <a:lnTo>
                    <a:pt x="554" y="710"/>
                  </a:lnTo>
                  <a:lnTo>
                    <a:pt x="606" y="727"/>
                  </a:lnTo>
                  <a:lnTo>
                    <a:pt x="540" y="807"/>
                  </a:lnTo>
                  <a:lnTo>
                    <a:pt x="171" y="791"/>
                  </a:lnTo>
                  <a:lnTo>
                    <a:pt x="145" y="694"/>
                  </a:lnTo>
                  <a:lnTo>
                    <a:pt x="198" y="694"/>
                  </a:lnTo>
                  <a:lnTo>
                    <a:pt x="171" y="597"/>
                  </a:lnTo>
                  <a:lnTo>
                    <a:pt x="237" y="597"/>
                  </a:lnTo>
                  <a:lnTo>
                    <a:pt x="277" y="727"/>
                  </a:lnTo>
                  <a:lnTo>
                    <a:pt x="343" y="710"/>
                  </a:lnTo>
                  <a:lnTo>
                    <a:pt x="316" y="549"/>
                  </a:lnTo>
                  <a:lnTo>
                    <a:pt x="198" y="501"/>
                  </a:lnTo>
                  <a:lnTo>
                    <a:pt x="185" y="452"/>
                  </a:lnTo>
                  <a:lnTo>
                    <a:pt x="356" y="452"/>
                  </a:lnTo>
                  <a:lnTo>
                    <a:pt x="343" y="388"/>
                  </a:lnTo>
                  <a:lnTo>
                    <a:pt x="237" y="355"/>
                  </a:lnTo>
                  <a:lnTo>
                    <a:pt x="224" y="323"/>
                  </a:lnTo>
                  <a:lnTo>
                    <a:pt x="53" y="452"/>
                  </a:lnTo>
                  <a:lnTo>
                    <a:pt x="0" y="436"/>
                  </a:lnTo>
                  <a:close/>
                </a:path>
              </a:pathLst>
            </a:custGeom>
            <a:solidFill>
              <a:srgbClr val="FF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5084" name="Freeform 28"/>
            <p:cNvSpPr>
              <a:spLocks/>
            </p:cNvSpPr>
            <p:nvPr/>
          </p:nvSpPr>
          <p:spPr bwMode="auto">
            <a:xfrm>
              <a:off x="1452" y="2676"/>
              <a:ext cx="250" cy="178"/>
            </a:xfrm>
            <a:custGeom>
              <a:avLst/>
              <a:gdLst>
                <a:gd name="T0" fmla="*/ 118 w 250"/>
                <a:gd name="T1" fmla="*/ 0 h 178"/>
                <a:gd name="T2" fmla="*/ 0 w 250"/>
                <a:gd name="T3" fmla="*/ 129 h 178"/>
                <a:gd name="T4" fmla="*/ 39 w 250"/>
                <a:gd name="T5" fmla="*/ 162 h 178"/>
                <a:gd name="T6" fmla="*/ 250 w 250"/>
                <a:gd name="T7" fmla="*/ 178 h 178"/>
                <a:gd name="T8" fmla="*/ 118 w 250"/>
                <a:gd name="T9" fmla="*/ 0 h 1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0"/>
                <a:gd name="T16" fmla="*/ 0 h 178"/>
                <a:gd name="T17" fmla="*/ 250 w 250"/>
                <a:gd name="T18" fmla="*/ 178 h 17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0" h="178">
                  <a:moveTo>
                    <a:pt x="118" y="0"/>
                  </a:moveTo>
                  <a:lnTo>
                    <a:pt x="0" y="129"/>
                  </a:lnTo>
                  <a:lnTo>
                    <a:pt x="39" y="162"/>
                  </a:lnTo>
                  <a:lnTo>
                    <a:pt x="250" y="178"/>
                  </a:lnTo>
                  <a:lnTo>
                    <a:pt x="118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5085" name="Freeform 29"/>
            <p:cNvSpPr>
              <a:spLocks/>
            </p:cNvSpPr>
            <p:nvPr/>
          </p:nvSpPr>
          <p:spPr bwMode="auto">
            <a:xfrm>
              <a:off x="1412" y="1740"/>
              <a:ext cx="105" cy="49"/>
            </a:xfrm>
            <a:custGeom>
              <a:avLst/>
              <a:gdLst>
                <a:gd name="T0" fmla="*/ 53 w 105"/>
                <a:gd name="T1" fmla="*/ 49 h 49"/>
                <a:gd name="T2" fmla="*/ 66 w 105"/>
                <a:gd name="T3" fmla="*/ 49 h 49"/>
                <a:gd name="T4" fmla="*/ 79 w 105"/>
                <a:gd name="T5" fmla="*/ 49 h 49"/>
                <a:gd name="T6" fmla="*/ 92 w 105"/>
                <a:gd name="T7" fmla="*/ 49 h 49"/>
                <a:gd name="T8" fmla="*/ 92 w 105"/>
                <a:gd name="T9" fmla="*/ 49 h 49"/>
                <a:gd name="T10" fmla="*/ 105 w 105"/>
                <a:gd name="T11" fmla="*/ 32 h 49"/>
                <a:gd name="T12" fmla="*/ 105 w 105"/>
                <a:gd name="T13" fmla="*/ 32 h 49"/>
                <a:gd name="T14" fmla="*/ 105 w 105"/>
                <a:gd name="T15" fmla="*/ 32 h 49"/>
                <a:gd name="T16" fmla="*/ 105 w 105"/>
                <a:gd name="T17" fmla="*/ 32 h 49"/>
                <a:gd name="T18" fmla="*/ 105 w 105"/>
                <a:gd name="T19" fmla="*/ 16 h 49"/>
                <a:gd name="T20" fmla="*/ 105 w 105"/>
                <a:gd name="T21" fmla="*/ 16 h 49"/>
                <a:gd name="T22" fmla="*/ 105 w 105"/>
                <a:gd name="T23" fmla="*/ 16 h 49"/>
                <a:gd name="T24" fmla="*/ 92 w 105"/>
                <a:gd name="T25" fmla="*/ 0 h 49"/>
                <a:gd name="T26" fmla="*/ 92 w 105"/>
                <a:gd name="T27" fmla="*/ 0 h 49"/>
                <a:gd name="T28" fmla="*/ 79 w 105"/>
                <a:gd name="T29" fmla="*/ 0 h 49"/>
                <a:gd name="T30" fmla="*/ 66 w 105"/>
                <a:gd name="T31" fmla="*/ 0 h 49"/>
                <a:gd name="T32" fmla="*/ 53 w 105"/>
                <a:gd name="T33" fmla="*/ 0 h 49"/>
                <a:gd name="T34" fmla="*/ 53 w 105"/>
                <a:gd name="T35" fmla="*/ 0 h 49"/>
                <a:gd name="T36" fmla="*/ 40 w 105"/>
                <a:gd name="T37" fmla="*/ 0 h 49"/>
                <a:gd name="T38" fmla="*/ 26 w 105"/>
                <a:gd name="T39" fmla="*/ 0 h 49"/>
                <a:gd name="T40" fmla="*/ 26 w 105"/>
                <a:gd name="T41" fmla="*/ 0 h 49"/>
                <a:gd name="T42" fmla="*/ 13 w 105"/>
                <a:gd name="T43" fmla="*/ 16 h 49"/>
                <a:gd name="T44" fmla="*/ 13 w 105"/>
                <a:gd name="T45" fmla="*/ 16 h 49"/>
                <a:gd name="T46" fmla="*/ 13 w 105"/>
                <a:gd name="T47" fmla="*/ 16 h 49"/>
                <a:gd name="T48" fmla="*/ 0 w 105"/>
                <a:gd name="T49" fmla="*/ 32 h 49"/>
                <a:gd name="T50" fmla="*/ 13 w 105"/>
                <a:gd name="T51" fmla="*/ 32 h 49"/>
                <a:gd name="T52" fmla="*/ 13 w 105"/>
                <a:gd name="T53" fmla="*/ 32 h 49"/>
                <a:gd name="T54" fmla="*/ 13 w 105"/>
                <a:gd name="T55" fmla="*/ 32 h 49"/>
                <a:gd name="T56" fmla="*/ 26 w 105"/>
                <a:gd name="T57" fmla="*/ 49 h 49"/>
                <a:gd name="T58" fmla="*/ 26 w 105"/>
                <a:gd name="T59" fmla="*/ 49 h 49"/>
                <a:gd name="T60" fmla="*/ 40 w 105"/>
                <a:gd name="T61" fmla="*/ 49 h 49"/>
                <a:gd name="T62" fmla="*/ 53 w 105"/>
                <a:gd name="T63" fmla="*/ 49 h 49"/>
                <a:gd name="T64" fmla="*/ 53 w 105"/>
                <a:gd name="T65" fmla="*/ 49 h 4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05"/>
                <a:gd name="T100" fmla="*/ 0 h 49"/>
                <a:gd name="T101" fmla="*/ 105 w 105"/>
                <a:gd name="T102" fmla="*/ 49 h 4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05" h="49">
                  <a:moveTo>
                    <a:pt x="53" y="49"/>
                  </a:moveTo>
                  <a:lnTo>
                    <a:pt x="66" y="49"/>
                  </a:lnTo>
                  <a:lnTo>
                    <a:pt x="79" y="49"/>
                  </a:lnTo>
                  <a:lnTo>
                    <a:pt x="92" y="49"/>
                  </a:lnTo>
                  <a:lnTo>
                    <a:pt x="105" y="32"/>
                  </a:lnTo>
                  <a:lnTo>
                    <a:pt x="105" y="16"/>
                  </a:lnTo>
                  <a:lnTo>
                    <a:pt x="92" y="0"/>
                  </a:lnTo>
                  <a:lnTo>
                    <a:pt x="79" y="0"/>
                  </a:lnTo>
                  <a:lnTo>
                    <a:pt x="66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0"/>
                  </a:lnTo>
                  <a:lnTo>
                    <a:pt x="13" y="16"/>
                  </a:lnTo>
                  <a:lnTo>
                    <a:pt x="0" y="32"/>
                  </a:lnTo>
                  <a:lnTo>
                    <a:pt x="13" y="32"/>
                  </a:lnTo>
                  <a:lnTo>
                    <a:pt x="26" y="49"/>
                  </a:lnTo>
                  <a:lnTo>
                    <a:pt x="40" y="49"/>
                  </a:lnTo>
                  <a:lnTo>
                    <a:pt x="53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5086" name="Freeform 30"/>
            <p:cNvSpPr>
              <a:spLocks/>
            </p:cNvSpPr>
            <p:nvPr/>
          </p:nvSpPr>
          <p:spPr bwMode="auto">
            <a:xfrm>
              <a:off x="1425" y="1740"/>
              <a:ext cx="92" cy="49"/>
            </a:xfrm>
            <a:custGeom>
              <a:avLst/>
              <a:gdLst>
                <a:gd name="T0" fmla="*/ 40 w 92"/>
                <a:gd name="T1" fmla="*/ 49 h 49"/>
                <a:gd name="T2" fmla="*/ 53 w 92"/>
                <a:gd name="T3" fmla="*/ 49 h 49"/>
                <a:gd name="T4" fmla="*/ 66 w 92"/>
                <a:gd name="T5" fmla="*/ 49 h 49"/>
                <a:gd name="T6" fmla="*/ 66 w 92"/>
                <a:gd name="T7" fmla="*/ 49 h 49"/>
                <a:gd name="T8" fmla="*/ 79 w 92"/>
                <a:gd name="T9" fmla="*/ 32 h 49"/>
                <a:gd name="T10" fmla="*/ 79 w 92"/>
                <a:gd name="T11" fmla="*/ 32 h 49"/>
                <a:gd name="T12" fmla="*/ 79 w 92"/>
                <a:gd name="T13" fmla="*/ 32 h 49"/>
                <a:gd name="T14" fmla="*/ 92 w 92"/>
                <a:gd name="T15" fmla="*/ 32 h 49"/>
                <a:gd name="T16" fmla="*/ 92 w 92"/>
                <a:gd name="T17" fmla="*/ 32 h 49"/>
                <a:gd name="T18" fmla="*/ 92 w 92"/>
                <a:gd name="T19" fmla="*/ 16 h 49"/>
                <a:gd name="T20" fmla="*/ 79 w 92"/>
                <a:gd name="T21" fmla="*/ 16 h 49"/>
                <a:gd name="T22" fmla="*/ 79 w 92"/>
                <a:gd name="T23" fmla="*/ 16 h 49"/>
                <a:gd name="T24" fmla="*/ 79 w 92"/>
                <a:gd name="T25" fmla="*/ 16 h 49"/>
                <a:gd name="T26" fmla="*/ 66 w 92"/>
                <a:gd name="T27" fmla="*/ 0 h 49"/>
                <a:gd name="T28" fmla="*/ 66 w 92"/>
                <a:gd name="T29" fmla="*/ 0 h 49"/>
                <a:gd name="T30" fmla="*/ 53 w 92"/>
                <a:gd name="T31" fmla="*/ 0 h 49"/>
                <a:gd name="T32" fmla="*/ 40 w 92"/>
                <a:gd name="T33" fmla="*/ 0 h 49"/>
                <a:gd name="T34" fmla="*/ 40 w 92"/>
                <a:gd name="T35" fmla="*/ 0 h 49"/>
                <a:gd name="T36" fmla="*/ 27 w 92"/>
                <a:gd name="T37" fmla="*/ 0 h 49"/>
                <a:gd name="T38" fmla="*/ 27 w 92"/>
                <a:gd name="T39" fmla="*/ 0 h 49"/>
                <a:gd name="T40" fmla="*/ 13 w 92"/>
                <a:gd name="T41" fmla="*/ 16 h 49"/>
                <a:gd name="T42" fmla="*/ 13 w 92"/>
                <a:gd name="T43" fmla="*/ 16 h 49"/>
                <a:gd name="T44" fmla="*/ 13 w 92"/>
                <a:gd name="T45" fmla="*/ 16 h 49"/>
                <a:gd name="T46" fmla="*/ 0 w 92"/>
                <a:gd name="T47" fmla="*/ 16 h 49"/>
                <a:gd name="T48" fmla="*/ 0 w 92"/>
                <a:gd name="T49" fmla="*/ 32 h 49"/>
                <a:gd name="T50" fmla="*/ 0 w 92"/>
                <a:gd name="T51" fmla="*/ 32 h 49"/>
                <a:gd name="T52" fmla="*/ 13 w 92"/>
                <a:gd name="T53" fmla="*/ 32 h 49"/>
                <a:gd name="T54" fmla="*/ 13 w 92"/>
                <a:gd name="T55" fmla="*/ 32 h 49"/>
                <a:gd name="T56" fmla="*/ 13 w 92"/>
                <a:gd name="T57" fmla="*/ 32 h 49"/>
                <a:gd name="T58" fmla="*/ 27 w 92"/>
                <a:gd name="T59" fmla="*/ 49 h 49"/>
                <a:gd name="T60" fmla="*/ 27 w 92"/>
                <a:gd name="T61" fmla="*/ 49 h 49"/>
                <a:gd name="T62" fmla="*/ 40 w 92"/>
                <a:gd name="T63" fmla="*/ 49 h 49"/>
                <a:gd name="T64" fmla="*/ 40 w 92"/>
                <a:gd name="T65" fmla="*/ 49 h 4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92"/>
                <a:gd name="T100" fmla="*/ 0 h 49"/>
                <a:gd name="T101" fmla="*/ 92 w 92"/>
                <a:gd name="T102" fmla="*/ 49 h 4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92" h="49">
                  <a:moveTo>
                    <a:pt x="40" y="49"/>
                  </a:moveTo>
                  <a:lnTo>
                    <a:pt x="53" y="49"/>
                  </a:lnTo>
                  <a:lnTo>
                    <a:pt x="66" y="49"/>
                  </a:lnTo>
                  <a:lnTo>
                    <a:pt x="79" y="32"/>
                  </a:lnTo>
                  <a:lnTo>
                    <a:pt x="92" y="32"/>
                  </a:lnTo>
                  <a:lnTo>
                    <a:pt x="92" y="16"/>
                  </a:lnTo>
                  <a:lnTo>
                    <a:pt x="79" y="16"/>
                  </a:lnTo>
                  <a:lnTo>
                    <a:pt x="66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7" y="0"/>
                  </a:lnTo>
                  <a:lnTo>
                    <a:pt x="13" y="16"/>
                  </a:lnTo>
                  <a:lnTo>
                    <a:pt x="0" y="16"/>
                  </a:lnTo>
                  <a:lnTo>
                    <a:pt x="0" y="32"/>
                  </a:lnTo>
                  <a:lnTo>
                    <a:pt x="13" y="32"/>
                  </a:lnTo>
                  <a:lnTo>
                    <a:pt x="27" y="49"/>
                  </a:lnTo>
                  <a:lnTo>
                    <a:pt x="40" y="49"/>
                  </a:lnTo>
                  <a:close/>
                </a:path>
              </a:pathLst>
            </a:custGeom>
            <a:solidFill>
              <a:srgbClr val="E2A3A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5087" name="Freeform 31"/>
            <p:cNvSpPr>
              <a:spLocks/>
            </p:cNvSpPr>
            <p:nvPr/>
          </p:nvSpPr>
          <p:spPr bwMode="auto">
            <a:xfrm>
              <a:off x="1623" y="1740"/>
              <a:ext cx="105" cy="49"/>
            </a:xfrm>
            <a:custGeom>
              <a:avLst/>
              <a:gdLst>
                <a:gd name="T0" fmla="*/ 53 w 105"/>
                <a:gd name="T1" fmla="*/ 49 h 49"/>
                <a:gd name="T2" fmla="*/ 66 w 105"/>
                <a:gd name="T3" fmla="*/ 49 h 49"/>
                <a:gd name="T4" fmla="*/ 66 w 105"/>
                <a:gd name="T5" fmla="*/ 49 h 49"/>
                <a:gd name="T6" fmla="*/ 79 w 105"/>
                <a:gd name="T7" fmla="*/ 49 h 49"/>
                <a:gd name="T8" fmla="*/ 92 w 105"/>
                <a:gd name="T9" fmla="*/ 49 h 49"/>
                <a:gd name="T10" fmla="*/ 92 w 105"/>
                <a:gd name="T11" fmla="*/ 49 h 49"/>
                <a:gd name="T12" fmla="*/ 105 w 105"/>
                <a:gd name="T13" fmla="*/ 32 h 49"/>
                <a:gd name="T14" fmla="*/ 105 w 105"/>
                <a:gd name="T15" fmla="*/ 32 h 49"/>
                <a:gd name="T16" fmla="*/ 105 w 105"/>
                <a:gd name="T17" fmla="*/ 32 h 49"/>
                <a:gd name="T18" fmla="*/ 105 w 105"/>
                <a:gd name="T19" fmla="*/ 16 h 49"/>
                <a:gd name="T20" fmla="*/ 105 w 105"/>
                <a:gd name="T21" fmla="*/ 16 h 49"/>
                <a:gd name="T22" fmla="*/ 92 w 105"/>
                <a:gd name="T23" fmla="*/ 16 h 49"/>
                <a:gd name="T24" fmla="*/ 92 w 105"/>
                <a:gd name="T25" fmla="*/ 16 h 49"/>
                <a:gd name="T26" fmla="*/ 79 w 105"/>
                <a:gd name="T27" fmla="*/ 0 h 49"/>
                <a:gd name="T28" fmla="*/ 66 w 105"/>
                <a:gd name="T29" fmla="*/ 0 h 49"/>
                <a:gd name="T30" fmla="*/ 66 w 105"/>
                <a:gd name="T31" fmla="*/ 0 h 49"/>
                <a:gd name="T32" fmla="*/ 53 w 105"/>
                <a:gd name="T33" fmla="*/ 0 h 49"/>
                <a:gd name="T34" fmla="*/ 39 w 105"/>
                <a:gd name="T35" fmla="*/ 0 h 49"/>
                <a:gd name="T36" fmla="*/ 26 w 105"/>
                <a:gd name="T37" fmla="*/ 0 h 49"/>
                <a:gd name="T38" fmla="*/ 26 w 105"/>
                <a:gd name="T39" fmla="*/ 0 h 49"/>
                <a:gd name="T40" fmla="*/ 13 w 105"/>
                <a:gd name="T41" fmla="*/ 16 h 49"/>
                <a:gd name="T42" fmla="*/ 13 w 105"/>
                <a:gd name="T43" fmla="*/ 16 h 49"/>
                <a:gd name="T44" fmla="*/ 0 w 105"/>
                <a:gd name="T45" fmla="*/ 16 h 49"/>
                <a:gd name="T46" fmla="*/ 0 w 105"/>
                <a:gd name="T47" fmla="*/ 16 h 49"/>
                <a:gd name="T48" fmla="*/ 0 w 105"/>
                <a:gd name="T49" fmla="*/ 32 h 49"/>
                <a:gd name="T50" fmla="*/ 0 w 105"/>
                <a:gd name="T51" fmla="*/ 32 h 49"/>
                <a:gd name="T52" fmla="*/ 0 w 105"/>
                <a:gd name="T53" fmla="*/ 32 h 49"/>
                <a:gd name="T54" fmla="*/ 13 w 105"/>
                <a:gd name="T55" fmla="*/ 49 h 49"/>
                <a:gd name="T56" fmla="*/ 13 w 105"/>
                <a:gd name="T57" fmla="*/ 49 h 49"/>
                <a:gd name="T58" fmla="*/ 26 w 105"/>
                <a:gd name="T59" fmla="*/ 49 h 49"/>
                <a:gd name="T60" fmla="*/ 26 w 105"/>
                <a:gd name="T61" fmla="*/ 49 h 49"/>
                <a:gd name="T62" fmla="*/ 39 w 105"/>
                <a:gd name="T63" fmla="*/ 49 h 49"/>
                <a:gd name="T64" fmla="*/ 53 w 105"/>
                <a:gd name="T65" fmla="*/ 49 h 4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05"/>
                <a:gd name="T100" fmla="*/ 0 h 49"/>
                <a:gd name="T101" fmla="*/ 105 w 105"/>
                <a:gd name="T102" fmla="*/ 49 h 4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05" h="49">
                  <a:moveTo>
                    <a:pt x="53" y="49"/>
                  </a:moveTo>
                  <a:lnTo>
                    <a:pt x="66" y="49"/>
                  </a:lnTo>
                  <a:lnTo>
                    <a:pt x="79" y="49"/>
                  </a:lnTo>
                  <a:lnTo>
                    <a:pt x="92" y="49"/>
                  </a:lnTo>
                  <a:lnTo>
                    <a:pt x="105" y="32"/>
                  </a:lnTo>
                  <a:lnTo>
                    <a:pt x="105" y="16"/>
                  </a:lnTo>
                  <a:lnTo>
                    <a:pt x="92" y="16"/>
                  </a:lnTo>
                  <a:lnTo>
                    <a:pt x="79" y="0"/>
                  </a:lnTo>
                  <a:lnTo>
                    <a:pt x="66" y="0"/>
                  </a:lnTo>
                  <a:lnTo>
                    <a:pt x="53" y="0"/>
                  </a:lnTo>
                  <a:lnTo>
                    <a:pt x="39" y="0"/>
                  </a:lnTo>
                  <a:lnTo>
                    <a:pt x="26" y="0"/>
                  </a:lnTo>
                  <a:lnTo>
                    <a:pt x="13" y="16"/>
                  </a:lnTo>
                  <a:lnTo>
                    <a:pt x="0" y="16"/>
                  </a:lnTo>
                  <a:lnTo>
                    <a:pt x="0" y="32"/>
                  </a:lnTo>
                  <a:lnTo>
                    <a:pt x="13" y="49"/>
                  </a:lnTo>
                  <a:lnTo>
                    <a:pt x="26" y="49"/>
                  </a:lnTo>
                  <a:lnTo>
                    <a:pt x="39" y="49"/>
                  </a:lnTo>
                  <a:lnTo>
                    <a:pt x="53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5088" name="Freeform 32"/>
            <p:cNvSpPr>
              <a:spLocks/>
            </p:cNvSpPr>
            <p:nvPr/>
          </p:nvSpPr>
          <p:spPr bwMode="auto">
            <a:xfrm>
              <a:off x="1636" y="1740"/>
              <a:ext cx="79" cy="49"/>
            </a:xfrm>
            <a:custGeom>
              <a:avLst/>
              <a:gdLst>
                <a:gd name="T0" fmla="*/ 40 w 79"/>
                <a:gd name="T1" fmla="*/ 49 h 49"/>
                <a:gd name="T2" fmla="*/ 40 w 79"/>
                <a:gd name="T3" fmla="*/ 49 h 49"/>
                <a:gd name="T4" fmla="*/ 53 w 79"/>
                <a:gd name="T5" fmla="*/ 49 h 49"/>
                <a:gd name="T6" fmla="*/ 66 w 79"/>
                <a:gd name="T7" fmla="*/ 49 h 49"/>
                <a:gd name="T8" fmla="*/ 66 w 79"/>
                <a:gd name="T9" fmla="*/ 49 h 49"/>
                <a:gd name="T10" fmla="*/ 66 w 79"/>
                <a:gd name="T11" fmla="*/ 32 h 49"/>
                <a:gd name="T12" fmla="*/ 79 w 79"/>
                <a:gd name="T13" fmla="*/ 32 h 49"/>
                <a:gd name="T14" fmla="*/ 79 w 79"/>
                <a:gd name="T15" fmla="*/ 32 h 49"/>
                <a:gd name="T16" fmla="*/ 79 w 79"/>
                <a:gd name="T17" fmla="*/ 32 h 49"/>
                <a:gd name="T18" fmla="*/ 79 w 79"/>
                <a:gd name="T19" fmla="*/ 16 h 49"/>
                <a:gd name="T20" fmla="*/ 79 w 79"/>
                <a:gd name="T21" fmla="*/ 16 h 49"/>
                <a:gd name="T22" fmla="*/ 66 w 79"/>
                <a:gd name="T23" fmla="*/ 16 h 49"/>
                <a:gd name="T24" fmla="*/ 66 w 79"/>
                <a:gd name="T25" fmla="*/ 16 h 49"/>
                <a:gd name="T26" fmla="*/ 66 w 79"/>
                <a:gd name="T27" fmla="*/ 16 h 49"/>
                <a:gd name="T28" fmla="*/ 53 w 79"/>
                <a:gd name="T29" fmla="*/ 0 h 49"/>
                <a:gd name="T30" fmla="*/ 40 w 79"/>
                <a:gd name="T31" fmla="*/ 0 h 49"/>
                <a:gd name="T32" fmla="*/ 40 w 79"/>
                <a:gd name="T33" fmla="*/ 0 h 49"/>
                <a:gd name="T34" fmla="*/ 26 w 79"/>
                <a:gd name="T35" fmla="*/ 0 h 49"/>
                <a:gd name="T36" fmla="*/ 26 w 79"/>
                <a:gd name="T37" fmla="*/ 0 h 49"/>
                <a:gd name="T38" fmla="*/ 13 w 79"/>
                <a:gd name="T39" fmla="*/ 16 h 49"/>
                <a:gd name="T40" fmla="*/ 13 w 79"/>
                <a:gd name="T41" fmla="*/ 16 h 49"/>
                <a:gd name="T42" fmla="*/ 0 w 79"/>
                <a:gd name="T43" fmla="*/ 16 h 49"/>
                <a:gd name="T44" fmla="*/ 0 w 79"/>
                <a:gd name="T45" fmla="*/ 16 h 49"/>
                <a:gd name="T46" fmla="*/ 0 w 79"/>
                <a:gd name="T47" fmla="*/ 16 h 49"/>
                <a:gd name="T48" fmla="*/ 0 w 79"/>
                <a:gd name="T49" fmla="*/ 32 h 49"/>
                <a:gd name="T50" fmla="*/ 0 w 79"/>
                <a:gd name="T51" fmla="*/ 32 h 49"/>
                <a:gd name="T52" fmla="*/ 0 w 79"/>
                <a:gd name="T53" fmla="*/ 32 h 49"/>
                <a:gd name="T54" fmla="*/ 0 w 79"/>
                <a:gd name="T55" fmla="*/ 32 h 49"/>
                <a:gd name="T56" fmla="*/ 13 w 79"/>
                <a:gd name="T57" fmla="*/ 49 h 49"/>
                <a:gd name="T58" fmla="*/ 13 w 79"/>
                <a:gd name="T59" fmla="*/ 49 h 49"/>
                <a:gd name="T60" fmla="*/ 26 w 79"/>
                <a:gd name="T61" fmla="*/ 49 h 49"/>
                <a:gd name="T62" fmla="*/ 26 w 79"/>
                <a:gd name="T63" fmla="*/ 49 h 49"/>
                <a:gd name="T64" fmla="*/ 40 w 79"/>
                <a:gd name="T65" fmla="*/ 49 h 4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79"/>
                <a:gd name="T100" fmla="*/ 0 h 49"/>
                <a:gd name="T101" fmla="*/ 79 w 79"/>
                <a:gd name="T102" fmla="*/ 49 h 4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79" h="49">
                  <a:moveTo>
                    <a:pt x="40" y="49"/>
                  </a:moveTo>
                  <a:lnTo>
                    <a:pt x="40" y="49"/>
                  </a:lnTo>
                  <a:lnTo>
                    <a:pt x="53" y="49"/>
                  </a:lnTo>
                  <a:lnTo>
                    <a:pt x="66" y="49"/>
                  </a:lnTo>
                  <a:lnTo>
                    <a:pt x="66" y="32"/>
                  </a:lnTo>
                  <a:lnTo>
                    <a:pt x="79" y="32"/>
                  </a:lnTo>
                  <a:lnTo>
                    <a:pt x="79" y="16"/>
                  </a:lnTo>
                  <a:lnTo>
                    <a:pt x="66" y="16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0"/>
                  </a:lnTo>
                  <a:lnTo>
                    <a:pt x="13" y="16"/>
                  </a:lnTo>
                  <a:lnTo>
                    <a:pt x="0" y="16"/>
                  </a:lnTo>
                  <a:lnTo>
                    <a:pt x="0" y="32"/>
                  </a:lnTo>
                  <a:lnTo>
                    <a:pt x="13" y="49"/>
                  </a:lnTo>
                  <a:lnTo>
                    <a:pt x="26" y="49"/>
                  </a:lnTo>
                  <a:lnTo>
                    <a:pt x="40" y="49"/>
                  </a:lnTo>
                  <a:close/>
                </a:path>
              </a:pathLst>
            </a:custGeom>
            <a:solidFill>
              <a:srgbClr val="E2A3A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5089" name="Freeform 33"/>
            <p:cNvSpPr>
              <a:spLocks/>
            </p:cNvSpPr>
            <p:nvPr/>
          </p:nvSpPr>
          <p:spPr bwMode="auto">
            <a:xfrm>
              <a:off x="1676" y="1853"/>
              <a:ext cx="118" cy="81"/>
            </a:xfrm>
            <a:custGeom>
              <a:avLst/>
              <a:gdLst>
                <a:gd name="T0" fmla="*/ 52 w 118"/>
                <a:gd name="T1" fmla="*/ 81 h 81"/>
                <a:gd name="T2" fmla="*/ 65 w 118"/>
                <a:gd name="T3" fmla="*/ 81 h 81"/>
                <a:gd name="T4" fmla="*/ 79 w 118"/>
                <a:gd name="T5" fmla="*/ 81 h 81"/>
                <a:gd name="T6" fmla="*/ 92 w 118"/>
                <a:gd name="T7" fmla="*/ 81 h 81"/>
                <a:gd name="T8" fmla="*/ 92 w 118"/>
                <a:gd name="T9" fmla="*/ 81 h 81"/>
                <a:gd name="T10" fmla="*/ 105 w 118"/>
                <a:gd name="T11" fmla="*/ 65 h 81"/>
                <a:gd name="T12" fmla="*/ 105 w 118"/>
                <a:gd name="T13" fmla="*/ 65 h 81"/>
                <a:gd name="T14" fmla="*/ 105 w 118"/>
                <a:gd name="T15" fmla="*/ 49 h 81"/>
                <a:gd name="T16" fmla="*/ 118 w 118"/>
                <a:gd name="T17" fmla="*/ 49 h 81"/>
                <a:gd name="T18" fmla="*/ 105 w 118"/>
                <a:gd name="T19" fmla="*/ 32 h 81"/>
                <a:gd name="T20" fmla="*/ 105 w 118"/>
                <a:gd name="T21" fmla="*/ 32 h 81"/>
                <a:gd name="T22" fmla="*/ 105 w 118"/>
                <a:gd name="T23" fmla="*/ 16 h 81"/>
                <a:gd name="T24" fmla="*/ 92 w 118"/>
                <a:gd name="T25" fmla="*/ 16 h 81"/>
                <a:gd name="T26" fmla="*/ 92 w 118"/>
                <a:gd name="T27" fmla="*/ 0 h 81"/>
                <a:gd name="T28" fmla="*/ 79 w 118"/>
                <a:gd name="T29" fmla="*/ 0 h 81"/>
                <a:gd name="T30" fmla="*/ 65 w 118"/>
                <a:gd name="T31" fmla="*/ 0 h 81"/>
                <a:gd name="T32" fmla="*/ 52 w 118"/>
                <a:gd name="T33" fmla="*/ 0 h 81"/>
                <a:gd name="T34" fmla="*/ 39 w 118"/>
                <a:gd name="T35" fmla="*/ 0 h 81"/>
                <a:gd name="T36" fmla="*/ 26 w 118"/>
                <a:gd name="T37" fmla="*/ 0 h 81"/>
                <a:gd name="T38" fmla="*/ 26 w 118"/>
                <a:gd name="T39" fmla="*/ 0 h 81"/>
                <a:gd name="T40" fmla="*/ 13 w 118"/>
                <a:gd name="T41" fmla="*/ 16 h 81"/>
                <a:gd name="T42" fmla="*/ 0 w 118"/>
                <a:gd name="T43" fmla="*/ 16 h 81"/>
                <a:gd name="T44" fmla="*/ 0 w 118"/>
                <a:gd name="T45" fmla="*/ 32 h 81"/>
                <a:gd name="T46" fmla="*/ 0 w 118"/>
                <a:gd name="T47" fmla="*/ 32 h 81"/>
                <a:gd name="T48" fmla="*/ 0 w 118"/>
                <a:gd name="T49" fmla="*/ 49 h 81"/>
                <a:gd name="T50" fmla="*/ 0 w 118"/>
                <a:gd name="T51" fmla="*/ 49 h 81"/>
                <a:gd name="T52" fmla="*/ 0 w 118"/>
                <a:gd name="T53" fmla="*/ 65 h 81"/>
                <a:gd name="T54" fmla="*/ 0 w 118"/>
                <a:gd name="T55" fmla="*/ 65 h 81"/>
                <a:gd name="T56" fmla="*/ 13 w 118"/>
                <a:gd name="T57" fmla="*/ 81 h 81"/>
                <a:gd name="T58" fmla="*/ 26 w 118"/>
                <a:gd name="T59" fmla="*/ 81 h 81"/>
                <a:gd name="T60" fmla="*/ 26 w 118"/>
                <a:gd name="T61" fmla="*/ 81 h 81"/>
                <a:gd name="T62" fmla="*/ 39 w 118"/>
                <a:gd name="T63" fmla="*/ 81 h 81"/>
                <a:gd name="T64" fmla="*/ 52 w 118"/>
                <a:gd name="T65" fmla="*/ 81 h 8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18"/>
                <a:gd name="T100" fmla="*/ 0 h 81"/>
                <a:gd name="T101" fmla="*/ 118 w 118"/>
                <a:gd name="T102" fmla="*/ 81 h 8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18" h="81">
                  <a:moveTo>
                    <a:pt x="52" y="81"/>
                  </a:moveTo>
                  <a:lnTo>
                    <a:pt x="65" y="81"/>
                  </a:lnTo>
                  <a:lnTo>
                    <a:pt x="79" y="81"/>
                  </a:lnTo>
                  <a:lnTo>
                    <a:pt x="92" y="81"/>
                  </a:lnTo>
                  <a:lnTo>
                    <a:pt x="105" y="65"/>
                  </a:lnTo>
                  <a:lnTo>
                    <a:pt x="105" y="49"/>
                  </a:lnTo>
                  <a:lnTo>
                    <a:pt x="118" y="49"/>
                  </a:lnTo>
                  <a:lnTo>
                    <a:pt x="105" y="32"/>
                  </a:lnTo>
                  <a:lnTo>
                    <a:pt x="105" y="16"/>
                  </a:lnTo>
                  <a:lnTo>
                    <a:pt x="92" y="16"/>
                  </a:lnTo>
                  <a:lnTo>
                    <a:pt x="92" y="0"/>
                  </a:lnTo>
                  <a:lnTo>
                    <a:pt x="79" y="0"/>
                  </a:lnTo>
                  <a:lnTo>
                    <a:pt x="65" y="0"/>
                  </a:lnTo>
                  <a:lnTo>
                    <a:pt x="52" y="0"/>
                  </a:lnTo>
                  <a:lnTo>
                    <a:pt x="39" y="0"/>
                  </a:lnTo>
                  <a:lnTo>
                    <a:pt x="26" y="0"/>
                  </a:lnTo>
                  <a:lnTo>
                    <a:pt x="13" y="16"/>
                  </a:lnTo>
                  <a:lnTo>
                    <a:pt x="0" y="16"/>
                  </a:lnTo>
                  <a:lnTo>
                    <a:pt x="0" y="32"/>
                  </a:lnTo>
                  <a:lnTo>
                    <a:pt x="0" y="49"/>
                  </a:lnTo>
                  <a:lnTo>
                    <a:pt x="0" y="65"/>
                  </a:lnTo>
                  <a:lnTo>
                    <a:pt x="13" y="81"/>
                  </a:lnTo>
                  <a:lnTo>
                    <a:pt x="26" y="81"/>
                  </a:lnTo>
                  <a:lnTo>
                    <a:pt x="39" y="81"/>
                  </a:lnTo>
                  <a:lnTo>
                    <a:pt x="52" y="8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5090" name="Freeform 34"/>
            <p:cNvSpPr>
              <a:spLocks/>
            </p:cNvSpPr>
            <p:nvPr/>
          </p:nvSpPr>
          <p:spPr bwMode="auto">
            <a:xfrm>
              <a:off x="503" y="2370"/>
              <a:ext cx="830" cy="322"/>
            </a:xfrm>
            <a:custGeom>
              <a:avLst/>
              <a:gdLst>
                <a:gd name="T0" fmla="*/ 830 w 830"/>
                <a:gd name="T1" fmla="*/ 0 h 322"/>
                <a:gd name="T2" fmla="*/ 817 w 830"/>
                <a:gd name="T3" fmla="*/ 0 h 322"/>
                <a:gd name="T4" fmla="*/ 817 w 830"/>
                <a:gd name="T5" fmla="*/ 0 h 322"/>
                <a:gd name="T6" fmla="*/ 790 w 830"/>
                <a:gd name="T7" fmla="*/ 0 h 322"/>
                <a:gd name="T8" fmla="*/ 777 w 830"/>
                <a:gd name="T9" fmla="*/ 16 h 322"/>
                <a:gd name="T10" fmla="*/ 751 w 830"/>
                <a:gd name="T11" fmla="*/ 16 h 322"/>
                <a:gd name="T12" fmla="*/ 711 w 830"/>
                <a:gd name="T13" fmla="*/ 16 h 322"/>
                <a:gd name="T14" fmla="*/ 685 w 830"/>
                <a:gd name="T15" fmla="*/ 16 h 322"/>
                <a:gd name="T16" fmla="*/ 632 w 830"/>
                <a:gd name="T17" fmla="*/ 32 h 322"/>
                <a:gd name="T18" fmla="*/ 593 w 830"/>
                <a:gd name="T19" fmla="*/ 32 h 322"/>
                <a:gd name="T20" fmla="*/ 540 w 830"/>
                <a:gd name="T21" fmla="*/ 48 h 322"/>
                <a:gd name="T22" fmla="*/ 487 w 830"/>
                <a:gd name="T23" fmla="*/ 64 h 322"/>
                <a:gd name="T24" fmla="*/ 421 w 830"/>
                <a:gd name="T25" fmla="*/ 80 h 322"/>
                <a:gd name="T26" fmla="*/ 355 w 830"/>
                <a:gd name="T27" fmla="*/ 113 h 322"/>
                <a:gd name="T28" fmla="*/ 290 w 830"/>
                <a:gd name="T29" fmla="*/ 129 h 322"/>
                <a:gd name="T30" fmla="*/ 210 w 830"/>
                <a:gd name="T31" fmla="*/ 161 h 322"/>
                <a:gd name="T32" fmla="*/ 131 w 830"/>
                <a:gd name="T33" fmla="*/ 193 h 322"/>
                <a:gd name="T34" fmla="*/ 105 w 830"/>
                <a:gd name="T35" fmla="*/ 209 h 322"/>
                <a:gd name="T36" fmla="*/ 79 w 830"/>
                <a:gd name="T37" fmla="*/ 226 h 322"/>
                <a:gd name="T38" fmla="*/ 52 w 830"/>
                <a:gd name="T39" fmla="*/ 258 h 322"/>
                <a:gd name="T40" fmla="*/ 39 w 830"/>
                <a:gd name="T41" fmla="*/ 274 h 322"/>
                <a:gd name="T42" fmla="*/ 26 w 830"/>
                <a:gd name="T43" fmla="*/ 290 h 322"/>
                <a:gd name="T44" fmla="*/ 13 w 830"/>
                <a:gd name="T45" fmla="*/ 306 h 322"/>
                <a:gd name="T46" fmla="*/ 0 w 830"/>
                <a:gd name="T47" fmla="*/ 306 h 322"/>
                <a:gd name="T48" fmla="*/ 0 w 830"/>
                <a:gd name="T49" fmla="*/ 322 h 322"/>
                <a:gd name="T50" fmla="*/ 0 w 830"/>
                <a:gd name="T51" fmla="*/ 306 h 322"/>
                <a:gd name="T52" fmla="*/ 13 w 830"/>
                <a:gd name="T53" fmla="*/ 306 h 322"/>
                <a:gd name="T54" fmla="*/ 26 w 830"/>
                <a:gd name="T55" fmla="*/ 306 h 322"/>
                <a:gd name="T56" fmla="*/ 39 w 830"/>
                <a:gd name="T57" fmla="*/ 306 h 322"/>
                <a:gd name="T58" fmla="*/ 52 w 830"/>
                <a:gd name="T59" fmla="*/ 290 h 322"/>
                <a:gd name="T60" fmla="*/ 79 w 830"/>
                <a:gd name="T61" fmla="*/ 274 h 322"/>
                <a:gd name="T62" fmla="*/ 105 w 830"/>
                <a:gd name="T63" fmla="*/ 274 h 322"/>
                <a:gd name="T64" fmla="*/ 131 w 830"/>
                <a:gd name="T65" fmla="*/ 258 h 322"/>
                <a:gd name="T66" fmla="*/ 158 w 830"/>
                <a:gd name="T67" fmla="*/ 242 h 322"/>
                <a:gd name="T68" fmla="*/ 184 w 830"/>
                <a:gd name="T69" fmla="*/ 242 h 322"/>
                <a:gd name="T70" fmla="*/ 210 w 830"/>
                <a:gd name="T71" fmla="*/ 226 h 322"/>
                <a:gd name="T72" fmla="*/ 237 w 830"/>
                <a:gd name="T73" fmla="*/ 209 h 322"/>
                <a:gd name="T74" fmla="*/ 263 w 830"/>
                <a:gd name="T75" fmla="*/ 209 h 322"/>
                <a:gd name="T76" fmla="*/ 276 w 830"/>
                <a:gd name="T77" fmla="*/ 193 h 322"/>
                <a:gd name="T78" fmla="*/ 290 w 830"/>
                <a:gd name="T79" fmla="*/ 193 h 322"/>
                <a:gd name="T80" fmla="*/ 303 w 830"/>
                <a:gd name="T81" fmla="*/ 193 h 322"/>
                <a:gd name="T82" fmla="*/ 382 w 830"/>
                <a:gd name="T83" fmla="*/ 161 h 322"/>
                <a:gd name="T84" fmla="*/ 448 w 830"/>
                <a:gd name="T85" fmla="*/ 145 h 322"/>
                <a:gd name="T86" fmla="*/ 500 w 830"/>
                <a:gd name="T87" fmla="*/ 129 h 322"/>
                <a:gd name="T88" fmla="*/ 553 w 830"/>
                <a:gd name="T89" fmla="*/ 113 h 322"/>
                <a:gd name="T90" fmla="*/ 606 w 830"/>
                <a:gd name="T91" fmla="*/ 96 h 322"/>
                <a:gd name="T92" fmla="*/ 645 w 830"/>
                <a:gd name="T93" fmla="*/ 80 h 322"/>
                <a:gd name="T94" fmla="*/ 685 w 830"/>
                <a:gd name="T95" fmla="*/ 64 h 322"/>
                <a:gd name="T96" fmla="*/ 711 w 830"/>
                <a:gd name="T97" fmla="*/ 64 h 322"/>
                <a:gd name="T98" fmla="*/ 738 w 830"/>
                <a:gd name="T99" fmla="*/ 48 h 322"/>
                <a:gd name="T100" fmla="*/ 764 w 830"/>
                <a:gd name="T101" fmla="*/ 32 h 322"/>
                <a:gd name="T102" fmla="*/ 777 w 830"/>
                <a:gd name="T103" fmla="*/ 32 h 322"/>
                <a:gd name="T104" fmla="*/ 804 w 830"/>
                <a:gd name="T105" fmla="*/ 16 h 322"/>
                <a:gd name="T106" fmla="*/ 817 w 830"/>
                <a:gd name="T107" fmla="*/ 16 h 322"/>
                <a:gd name="T108" fmla="*/ 817 w 830"/>
                <a:gd name="T109" fmla="*/ 16 h 322"/>
                <a:gd name="T110" fmla="*/ 817 w 830"/>
                <a:gd name="T111" fmla="*/ 16 h 322"/>
                <a:gd name="T112" fmla="*/ 830 w 830"/>
                <a:gd name="T113" fmla="*/ 0 h 322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830"/>
                <a:gd name="T172" fmla="*/ 0 h 322"/>
                <a:gd name="T173" fmla="*/ 830 w 830"/>
                <a:gd name="T174" fmla="*/ 322 h 322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830" h="322">
                  <a:moveTo>
                    <a:pt x="830" y="0"/>
                  </a:moveTo>
                  <a:lnTo>
                    <a:pt x="817" y="0"/>
                  </a:lnTo>
                  <a:lnTo>
                    <a:pt x="790" y="0"/>
                  </a:lnTo>
                  <a:lnTo>
                    <a:pt x="777" y="16"/>
                  </a:lnTo>
                  <a:lnTo>
                    <a:pt x="751" y="16"/>
                  </a:lnTo>
                  <a:lnTo>
                    <a:pt x="711" y="16"/>
                  </a:lnTo>
                  <a:lnTo>
                    <a:pt x="685" y="16"/>
                  </a:lnTo>
                  <a:lnTo>
                    <a:pt x="632" y="32"/>
                  </a:lnTo>
                  <a:lnTo>
                    <a:pt x="593" y="32"/>
                  </a:lnTo>
                  <a:lnTo>
                    <a:pt x="540" y="48"/>
                  </a:lnTo>
                  <a:lnTo>
                    <a:pt x="487" y="64"/>
                  </a:lnTo>
                  <a:lnTo>
                    <a:pt x="421" y="80"/>
                  </a:lnTo>
                  <a:lnTo>
                    <a:pt x="355" y="113"/>
                  </a:lnTo>
                  <a:lnTo>
                    <a:pt x="290" y="129"/>
                  </a:lnTo>
                  <a:lnTo>
                    <a:pt x="210" y="161"/>
                  </a:lnTo>
                  <a:lnTo>
                    <a:pt x="131" y="193"/>
                  </a:lnTo>
                  <a:lnTo>
                    <a:pt x="105" y="209"/>
                  </a:lnTo>
                  <a:lnTo>
                    <a:pt x="79" y="226"/>
                  </a:lnTo>
                  <a:lnTo>
                    <a:pt x="52" y="258"/>
                  </a:lnTo>
                  <a:lnTo>
                    <a:pt x="39" y="274"/>
                  </a:lnTo>
                  <a:lnTo>
                    <a:pt x="26" y="290"/>
                  </a:lnTo>
                  <a:lnTo>
                    <a:pt x="13" y="306"/>
                  </a:lnTo>
                  <a:lnTo>
                    <a:pt x="0" y="306"/>
                  </a:lnTo>
                  <a:lnTo>
                    <a:pt x="0" y="322"/>
                  </a:lnTo>
                  <a:lnTo>
                    <a:pt x="0" y="306"/>
                  </a:lnTo>
                  <a:lnTo>
                    <a:pt x="13" y="306"/>
                  </a:lnTo>
                  <a:lnTo>
                    <a:pt x="26" y="306"/>
                  </a:lnTo>
                  <a:lnTo>
                    <a:pt x="39" y="306"/>
                  </a:lnTo>
                  <a:lnTo>
                    <a:pt x="52" y="290"/>
                  </a:lnTo>
                  <a:lnTo>
                    <a:pt x="79" y="274"/>
                  </a:lnTo>
                  <a:lnTo>
                    <a:pt x="105" y="274"/>
                  </a:lnTo>
                  <a:lnTo>
                    <a:pt x="131" y="258"/>
                  </a:lnTo>
                  <a:lnTo>
                    <a:pt x="158" y="242"/>
                  </a:lnTo>
                  <a:lnTo>
                    <a:pt x="184" y="242"/>
                  </a:lnTo>
                  <a:lnTo>
                    <a:pt x="210" y="226"/>
                  </a:lnTo>
                  <a:lnTo>
                    <a:pt x="237" y="209"/>
                  </a:lnTo>
                  <a:lnTo>
                    <a:pt x="263" y="209"/>
                  </a:lnTo>
                  <a:lnTo>
                    <a:pt x="276" y="193"/>
                  </a:lnTo>
                  <a:lnTo>
                    <a:pt x="290" y="193"/>
                  </a:lnTo>
                  <a:lnTo>
                    <a:pt x="303" y="193"/>
                  </a:lnTo>
                  <a:lnTo>
                    <a:pt x="382" y="161"/>
                  </a:lnTo>
                  <a:lnTo>
                    <a:pt x="448" y="145"/>
                  </a:lnTo>
                  <a:lnTo>
                    <a:pt x="500" y="129"/>
                  </a:lnTo>
                  <a:lnTo>
                    <a:pt x="553" y="113"/>
                  </a:lnTo>
                  <a:lnTo>
                    <a:pt x="606" y="96"/>
                  </a:lnTo>
                  <a:lnTo>
                    <a:pt x="645" y="80"/>
                  </a:lnTo>
                  <a:lnTo>
                    <a:pt x="685" y="64"/>
                  </a:lnTo>
                  <a:lnTo>
                    <a:pt x="711" y="64"/>
                  </a:lnTo>
                  <a:lnTo>
                    <a:pt x="738" y="48"/>
                  </a:lnTo>
                  <a:lnTo>
                    <a:pt x="764" y="32"/>
                  </a:lnTo>
                  <a:lnTo>
                    <a:pt x="777" y="32"/>
                  </a:lnTo>
                  <a:lnTo>
                    <a:pt x="804" y="16"/>
                  </a:lnTo>
                  <a:lnTo>
                    <a:pt x="817" y="16"/>
                  </a:lnTo>
                  <a:lnTo>
                    <a:pt x="830" y="0"/>
                  </a:lnTo>
                  <a:close/>
                </a:path>
              </a:pathLst>
            </a:custGeom>
            <a:solidFill>
              <a:srgbClr val="FFBFB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5091" name="Freeform 35"/>
            <p:cNvSpPr>
              <a:spLocks/>
            </p:cNvSpPr>
            <p:nvPr/>
          </p:nvSpPr>
          <p:spPr bwMode="auto">
            <a:xfrm>
              <a:off x="1860" y="2370"/>
              <a:ext cx="712" cy="306"/>
            </a:xfrm>
            <a:custGeom>
              <a:avLst/>
              <a:gdLst>
                <a:gd name="T0" fmla="*/ 685 w 712"/>
                <a:gd name="T1" fmla="*/ 274 h 306"/>
                <a:gd name="T2" fmla="*/ 685 w 712"/>
                <a:gd name="T3" fmla="*/ 274 h 306"/>
                <a:gd name="T4" fmla="*/ 659 w 712"/>
                <a:gd name="T5" fmla="*/ 258 h 306"/>
                <a:gd name="T6" fmla="*/ 633 w 712"/>
                <a:gd name="T7" fmla="*/ 258 h 306"/>
                <a:gd name="T8" fmla="*/ 606 w 712"/>
                <a:gd name="T9" fmla="*/ 242 h 306"/>
                <a:gd name="T10" fmla="*/ 567 w 712"/>
                <a:gd name="T11" fmla="*/ 226 h 306"/>
                <a:gd name="T12" fmla="*/ 527 w 712"/>
                <a:gd name="T13" fmla="*/ 193 h 306"/>
                <a:gd name="T14" fmla="*/ 488 w 712"/>
                <a:gd name="T15" fmla="*/ 177 h 306"/>
                <a:gd name="T16" fmla="*/ 435 w 712"/>
                <a:gd name="T17" fmla="*/ 161 h 306"/>
                <a:gd name="T18" fmla="*/ 382 w 712"/>
                <a:gd name="T19" fmla="*/ 129 h 306"/>
                <a:gd name="T20" fmla="*/ 330 w 712"/>
                <a:gd name="T21" fmla="*/ 113 h 306"/>
                <a:gd name="T22" fmla="*/ 290 w 712"/>
                <a:gd name="T23" fmla="*/ 80 h 306"/>
                <a:gd name="T24" fmla="*/ 237 w 712"/>
                <a:gd name="T25" fmla="*/ 64 h 306"/>
                <a:gd name="T26" fmla="*/ 198 w 712"/>
                <a:gd name="T27" fmla="*/ 48 h 306"/>
                <a:gd name="T28" fmla="*/ 171 w 712"/>
                <a:gd name="T29" fmla="*/ 32 h 306"/>
                <a:gd name="T30" fmla="*/ 145 w 712"/>
                <a:gd name="T31" fmla="*/ 16 h 306"/>
                <a:gd name="T32" fmla="*/ 119 w 712"/>
                <a:gd name="T33" fmla="*/ 0 h 306"/>
                <a:gd name="T34" fmla="*/ 92 w 712"/>
                <a:gd name="T35" fmla="*/ 0 h 306"/>
                <a:gd name="T36" fmla="*/ 66 w 712"/>
                <a:gd name="T37" fmla="*/ 0 h 306"/>
                <a:gd name="T38" fmla="*/ 40 w 712"/>
                <a:gd name="T39" fmla="*/ 0 h 306"/>
                <a:gd name="T40" fmla="*/ 26 w 712"/>
                <a:gd name="T41" fmla="*/ 0 h 306"/>
                <a:gd name="T42" fmla="*/ 13 w 712"/>
                <a:gd name="T43" fmla="*/ 16 h 306"/>
                <a:gd name="T44" fmla="*/ 0 w 712"/>
                <a:gd name="T45" fmla="*/ 32 h 306"/>
                <a:gd name="T46" fmla="*/ 0 w 712"/>
                <a:gd name="T47" fmla="*/ 32 h 306"/>
                <a:gd name="T48" fmla="*/ 0 w 712"/>
                <a:gd name="T49" fmla="*/ 32 h 306"/>
                <a:gd name="T50" fmla="*/ 0 w 712"/>
                <a:gd name="T51" fmla="*/ 32 h 306"/>
                <a:gd name="T52" fmla="*/ 0 w 712"/>
                <a:gd name="T53" fmla="*/ 32 h 306"/>
                <a:gd name="T54" fmla="*/ 13 w 712"/>
                <a:gd name="T55" fmla="*/ 48 h 306"/>
                <a:gd name="T56" fmla="*/ 40 w 712"/>
                <a:gd name="T57" fmla="*/ 48 h 306"/>
                <a:gd name="T58" fmla="*/ 53 w 712"/>
                <a:gd name="T59" fmla="*/ 64 h 306"/>
                <a:gd name="T60" fmla="*/ 79 w 712"/>
                <a:gd name="T61" fmla="*/ 64 h 306"/>
                <a:gd name="T62" fmla="*/ 106 w 712"/>
                <a:gd name="T63" fmla="*/ 80 h 306"/>
                <a:gd name="T64" fmla="*/ 132 w 712"/>
                <a:gd name="T65" fmla="*/ 80 h 306"/>
                <a:gd name="T66" fmla="*/ 158 w 712"/>
                <a:gd name="T67" fmla="*/ 96 h 306"/>
                <a:gd name="T68" fmla="*/ 185 w 712"/>
                <a:gd name="T69" fmla="*/ 113 h 306"/>
                <a:gd name="T70" fmla="*/ 211 w 712"/>
                <a:gd name="T71" fmla="*/ 113 h 306"/>
                <a:gd name="T72" fmla="*/ 237 w 712"/>
                <a:gd name="T73" fmla="*/ 129 h 306"/>
                <a:gd name="T74" fmla="*/ 264 w 712"/>
                <a:gd name="T75" fmla="*/ 129 h 306"/>
                <a:gd name="T76" fmla="*/ 277 w 712"/>
                <a:gd name="T77" fmla="*/ 145 h 306"/>
                <a:gd name="T78" fmla="*/ 290 w 712"/>
                <a:gd name="T79" fmla="*/ 145 h 306"/>
                <a:gd name="T80" fmla="*/ 303 w 712"/>
                <a:gd name="T81" fmla="*/ 161 h 306"/>
                <a:gd name="T82" fmla="*/ 409 w 712"/>
                <a:gd name="T83" fmla="*/ 193 h 306"/>
                <a:gd name="T84" fmla="*/ 488 w 712"/>
                <a:gd name="T85" fmla="*/ 242 h 306"/>
                <a:gd name="T86" fmla="*/ 540 w 712"/>
                <a:gd name="T87" fmla="*/ 258 h 306"/>
                <a:gd name="T88" fmla="*/ 593 w 712"/>
                <a:gd name="T89" fmla="*/ 274 h 306"/>
                <a:gd name="T90" fmla="*/ 633 w 712"/>
                <a:gd name="T91" fmla="*/ 290 h 306"/>
                <a:gd name="T92" fmla="*/ 672 w 712"/>
                <a:gd name="T93" fmla="*/ 306 h 306"/>
                <a:gd name="T94" fmla="*/ 685 w 712"/>
                <a:gd name="T95" fmla="*/ 306 h 306"/>
                <a:gd name="T96" fmla="*/ 699 w 712"/>
                <a:gd name="T97" fmla="*/ 306 h 306"/>
                <a:gd name="T98" fmla="*/ 712 w 712"/>
                <a:gd name="T99" fmla="*/ 306 h 306"/>
                <a:gd name="T100" fmla="*/ 712 w 712"/>
                <a:gd name="T101" fmla="*/ 306 h 306"/>
                <a:gd name="T102" fmla="*/ 712 w 712"/>
                <a:gd name="T103" fmla="*/ 290 h 306"/>
                <a:gd name="T104" fmla="*/ 699 w 712"/>
                <a:gd name="T105" fmla="*/ 290 h 306"/>
                <a:gd name="T106" fmla="*/ 699 w 712"/>
                <a:gd name="T107" fmla="*/ 290 h 306"/>
                <a:gd name="T108" fmla="*/ 685 w 712"/>
                <a:gd name="T109" fmla="*/ 274 h 306"/>
                <a:gd name="T110" fmla="*/ 685 w 712"/>
                <a:gd name="T111" fmla="*/ 274 h 306"/>
                <a:gd name="T112" fmla="*/ 685 w 712"/>
                <a:gd name="T113" fmla="*/ 274 h 30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712"/>
                <a:gd name="T172" fmla="*/ 0 h 306"/>
                <a:gd name="T173" fmla="*/ 712 w 712"/>
                <a:gd name="T174" fmla="*/ 306 h 30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712" h="306">
                  <a:moveTo>
                    <a:pt x="685" y="274"/>
                  </a:moveTo>
                  <a:lnTo>
                    <a:pt x="685" y="274"/>
                  </a:lnTo>
                  <a:lnTo>
                    <a:pt x="659" y="258"/>
                  </a:lnTo>
                  <a:lnTo>
                    <a:pt x="633" y="258"/>
                  </a:lnTo>
                  <a:lnTo>
                    <a:pt x="606" y="242"/>
                  </a:lnTo>
                  <a:lnTo>
                    <a:pt x="567" y="226"/>
                  </a:lnTo>
                  <a:lnTo>
                    <a:pt x="527" y="193"/>
                  </a:lnTo>
                  <a:lnTo>
                    <a:pt x="488" y="177"/>
                  </a:lnTo>
                  <a:lnTo>
                    <a:pt x="435" y="161"/>
                  </a:lnTo>
                  <a:lnTo>
                    <a:pt x="382" y="129"/>
                  </a:lnTo>
                  <a:lnTo>
                    <a:pt x="330" y="113"/>
                  </a:lnTo>
                  <a:lnTo>
                    <a:pt x="290" y="80"/>
                  </a:lnTo>
                  <a:lnTo>
                    <a:pt x="237" y="64"/>
                  </a:lnTo>
                  <a:lnTo>
                    <a:pt x="198" y="48"/>
                  </a:lnTo>
                  <a:lnTo>
                    <a:pt x="171" y="32"/>
                  </a:lnTo>
                  <a:lnTo>
                    <a:pt x="145" y="16"/>
                  </a:lnTo>
                  <a:lnTo>
                    <a:pt x="119" y="0"/>
                  </a:lnTo>
                  <a:lnTo>
                    <a:pt x="92" y="0"/>
                  </a:lnTo>
                  <a:lnTo>
                    <a:pt x="66" y="0"/>
                  </a:lnTo>
                  <a:lnTo>
                    <a:pt x="40" y="0"/>
                  </a:lnTo>
                  <a:lnTo>
                    <a:pt x="26" y="0"/>
                  </a:lnTo>
                  <a:lnTo>
                    <a:pt x="13" y="16"/>
                  </a:lnTo>
                  <a:lnTo>
                    <a:pt x="0" y="32"/>
                  </a:lnTo>
                  <a:lnTo>
                    <a:pt x="13" y="48"/>
                  </a:lnTo>
                  <a:lnTo>
                    <a:pt x="40" y="48"/>
                  </a:lnTo>
                  <a:lnTo>
                    <a:pt x="53" y="64"/>
                  </a:lnTo>
                  <a:lnTo>
                    <a:pt x="79" y="64"/>
                  </a:lnTo>
                  <a:lnTo>
                    <a:pt x="106" y="80"/>
                  </a:lnTo>
                  <a:lnTo>
                    <a:pt x="132" y="80"/>
                  </a:lnTo>
                  <a:lnTo>
                    <a:pt x="158" y="96"/>
                  </a:lnTo>
                  <a:lnTo>
                    <a:pt x="185" y="113"/>
                  </a:lnTo>
                  <a:lnTo>
                    <a:pt x="211" y="113"/>
                  </a:lnTo>
                  <a:lnTo>
                    <a:pt x="237" y="129"/>
                  </a:lnTo>
                  <a:lnTo>
                    <a:pt x="264" y="129"/>
                  </a:lnTo>
                  <a:lnTo>
                    <a:pt x="277" y="145"/>
                  </a:lnTo>
                  <a:lnTo>
                    <a:pt x="290" y="145"/>
                  </a:lnTo>
                  <a:lnTo>
                    <a:pt x="303" y="161"/>
                  </a:lnTo>
                  <a:lnTo>
                    <a:pt x="409" y="193"/>
                  </a:lnTo>
                  <a:lnTo>
                    <a:pt x="488" y="242"/>
                  </a:lnTo>
                  <a:lnTo>
                    <a:pt x="540" y="258"/>
                  </a:lnTo>
                  <a:lnTo>
                    <a:pt x="593" y="274"/>
                  </a:lnTo>
                  <a:lnTo>
                    <a:pt x="633" y="290"/>
                  </a:lnTo>
                  <a:lnTo>
                    <a:pt x="672" y="306"/>
                  </a:lnTo>
                  <a:lnTo>
                    <a:pt x="685" y="306"/>
                  </a:lnTo>
                  <a:lnTo>
                    <a:pt x="699" y="306"/>
                  </a:lnTo>
                  <a:lnTo>
                    <a:pt x="712" y="306"/>
                  </a:lnTo>
                  <a:lnTo>
                    <a:pt x="712" y="290"/>
                  </a:lnTo>
                  <a:lnTo>
                    <a:pt x="699" y="290"/>
                  </a:lnTo>
                  <a:lnTo>
                    <a:pt x="685" y="274"/>
                  </a:lnTo>
                  <a:close/>
                </a:path>
              </a:pathLst>
            </a:custGeom>
            <a:solidFill>
              <a:srgbClr val="FFBFB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5092" name="Freeform 36"/>
            <p:cNvSpPr>
              <a:spLocks/>
            </p:cNvSpPr>
            <p:nvPr/>
          </p:nvSpPr>
          <p:spPr bwMode="auto">
            <a:xfrm>
              <a:off x="964" y="3225"/>
              <a:ext cx="66" cy="662"/>
            </a:xfrm>
            <a:custGeom>
              <a:avLst/>
              <a:gdLst>
                <a:gd name="T0" fmla="*/ 53 w 66"/>
                <a:gd name="T1" fmla="*/ 0 h 662"/>
                <a:gd name="T2" fmla="*/ 53 w 66"/>
                <a:gd name="T3" fmla="*/ 0 h 662"/>
                <a:gd name="T4" fmla="*/ 53 w 66"/>
                <a:gd name="T5" fmla="*/ 16 h 662"/>
                <a:gd name="T6" fmla="*/ 39 w 66"/>
                <a:gd name="T7" fmla="*/ 48 h 662"/>
                <a:gd name="T8" fmla="*/ 39 w 66"/>
                <a:gd name="T9" fmla="*/ 97 h 662"/>
                <a:gd name="T10" fmla="*/ 26 w 66"/>
                <a:gd name="T11" fmla="*/ 161 h 662"/>
                <a:gd name="T12" fmla="*/ 13 w 66"/>
                <a:gd name="T13" fmla="*/ 242 h 662"/>
                <a:gd name="T14" fmla="*/ 13 w 66"/>
                <a:gd name="T15" fmla="*/ 355 h 662"/>
                <a:gd name="T16" fmla="*/ 0 w 66"/>
                <a:gd name="T17" fmla="*/ 500 h 662"/>
                <a:gd name="T18" fmla="*/ 0 w 66"/>
                <a:gd name="T19" fmla="*/ 565 h 662"/>
                <a:gd name="T20" fmla="*/ 13 w 66"/>
                <a:gd name="T21" fmla="*/ 613 h 662"/>
                <a:gd name="T22" fmla="*/ 13 w 66"/>
                <a:gd name="T23" fmla="*/ 646 h 662"/>
                <a:gd name="T24" fmla="*/ 13 w 66"/>
                <a:gd name="T25" fmla="*/ 662 h 662"/>
                <a:gd name="T26" fmla="*/ 26 w 66"/>
                <a:gd name="T27" fmla="*/ 629 h 662"/>
                <a:gd name="T28" fmla="*/ 26 w 66"/>
                <a:gd name="T29" fmla="*/ 533 h 662"/>
                <a:gd name="T30" fmla="*/ 39 w 66"/>
                <a:gd name="T31" fmla="*/ 436 h 662"/>
                <a:gd name="T32" fmla="*/ 39 w 66"/>
                <a:gd name="T33" fmla="*/ 355 h 662"/>
                <a:gd name="T34" fmla="*/ 53 w 66"/>
                <a:gd name="T35" fmla="*/ 226 h 662"/>
                <a:gd name="T36" fmla="*/ 66 w 66"/>
                <a:gd name="T37" fmla="*/ 145 h 662"/>
                <a:gd name="T38" fmla="*/ 66 w 66"/>
                <a:gd name="T39" fmla="*/ 81 h 662"/>
                <a:gd name="T40" fmla="*/ 66 w 66"/>
                <a:gd name="T41" fmla="*/ 32 h 662"/>
                <a:gd name="T42" fmla="*/ 66 w 66"/>
                <a:gd name="T43" fmla="*/ 16 h 662"/>
                <a:gd name="T44" fmla="*/ 66 w 66"/>
                <a:gd name="T45" fmla="*/ 0 h 662"/>
                <a:gd name="T46" fmla="*/ 53 w 66"/>
                <a:gd name="T47" fmla="*/ 0 h 662"/>
                <a:gd name="T48" fmla="*/ 53 w 66"/>
                <a:gd name="T49" fmla="*/ 0 h 662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66"/>
                <a:gd name="T76" fmla="*/ 0 h 662"/>
                <a:gd name="T77" fmla="*/ 66 w 66"/>
                <a:gd name="T78" fmla="*/ 662 h 662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66" h="662">
                  <a:moveTo>
                    <a:pt x="53" y="0"/>
                  </a:moveTo>
                  <a:lnTo>
                    <a:pt x="53" y="0"/>
                  </a:lnTo>
                  <a:lnTo>
                    <a:pt x="53" y="16"/>
                  </a:lnTo>
                  <a:lnTo>
                    <a:pt x="39" y="48"/>
                  </a:lnTo>
                  <a:lnTo>
                    <a:pt x="39" y="97"/>
                  </a:lnTo>
                  <a:lnTo>
                    <a:pt x="26" y="161"/>
                  </a:lnTo>
                  <a:lnTo>
                    <a:pt x="13" y="242"/>
                  </a:lnTo>
                  <a:lnTo>
                    <a:pt x="13" y="355"/>
                  </a:lnTo>
                  <a:lnTo>
                    <a:pt x="0" y="500"/>
                  </a:lnTo>
                  <a:lnTo>
                    <a:pt x="0" y="565"/>
                  </a:lnTo>
                  <a:lnTo>
                    <a:pt x="13" y="613"/>
                  </a:lnTo>
                  <a:lnTo>
                    <a:pt x="13" y="646"/>
                  </a:lnTo>
                  <a:lnTo>
                    <a:pt x="13" y="662"/>
                  </a:lnTo>
                  <a:lnTo>
                    <a:pt x="26" y="629"/>
                  </a:lnTo>
                  <a:lnTo>
                    <a:pt x="26" y="533"/>
                  </a:lnTo>
                  <a:lnTo>
                    <a:pt x="39" y="436"/>
                  </a:lnTo>
                  <a:lnTo>
                    <a:pt x="39" y="355"/>
                  </a:lnTo>
                  <a:lnTo>
                    <a:pt x="53" y="226"/>
                  </a:lnTo>
                  <a:lnTo>
                    <a:pt x="66" y="145"/>
                  </a:lnTo>
                  <a:lnTo>
                    <a:pt x="66" y="81"/>
                  </a:lnTo>
                  <a:lnTo>
                    <a:pt x="66" y="32"/>
                  </a:lnTo>
                  <a:lnTo>
                    <a:pt x="66" y="16"/>
                  </a:lnTo>
                  <a:lnTo>
                    <a:pt x="66" y="0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FFBFB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5093" name="Freeform 37"/>
            <p:cNvSpPr>
              <a:spLocks/>
            </p:cNvSpPr>
            <p:nvPr/>
          </p:nvSpPr>
          <p:spPr bwMode="auto">
            <a:xfrm>
              <a:off x="555" y="2822"/>
              <a:ext cx="488" cy="113"/>
            </a:xfrm>
            <a:custGeom>
              <a:avLst/>
              <a:gdLst>
                <a:gd name="T0" fmla="*/ 0 w 488"/>
                <a:gd name="T1" fmla="*/ 48 h 113"/>
                <a:gd name="T2" fmla="*/ 14 w 488"/>
                <a:gd name="T3" fmla="*/ 48 h 113"/>
                <a:gd name="T4" fmla="*/ 53 w 488"/>
                <a:gd name="T5" fmla="*/ 48 h 113"/>
                <a:gd name="T6" fmla="*/ 79 w 488"/>
                <a:gd name="T7" fmla="*/ 48 h 113"/>
                <a:gd name="T8" fmla="*/ 119 w 488"/>
                <a:gd name="T9" fmla="*/ 48 h 113"/>
                <a:gd name="T10" fmla="*/ 158 w 488"/>
                <a:gd name="T11" fmla="*/ 64 h 113"/>
                <a:gd name="T12" fmla="*/ 198 w 488"/>
                <a:gd name="T13" fmla="*/ 64 h 113"/>
                <a:gd name="T14" fmla="*/ 238 w 488"/>
                <a:gd name="T15" fmla="*/ 64 h 113"/>
                <a:gd name="T16" fmla="*/ 264 w 488"/>
                <a:gd name="T17" fmla="*/ 64 h 113"/>
                <a:gd name="T18" fmla="*/ 330 w 488"/>
                <a:gd name="T19" fmla="*/ 64 h 113"/>
                <a:gd name="T20" fmla="*/ 383 w 488"/>
                <a:gd name="T21" fmla="*/ 80 h 113"/>
                <a:gd name="T22" fmla="*/ 435 w 488"/>
                <a:gd name="T23" fmla="*/ 96 h 113"/>
                <a:gd name="T24" fmla="*/ 448 w 488"/>
                <a:gd name="T25" fmla="*/ 113 h 113"/>
                <a:gd name="T26" fmla="*/ 475 w 488"/>
                <a:gd name="T27" fmla="*/ 113 h 113"/>
                <a:gd name="T28" fmla="*/ 488 w 488"/>
                <a:gd name="T29" fmla="*/ 96 h 113"/>
                <a:gd name="T30" fmla="*/ 488 w 488"/>
                <a:gd name="T31" fmla="*/ 80 h 113"/>
                <a:gd name="T32" fmla="*/ 488 w 488"/>
                <a:gd name="T33" fmla="*/ 64 h 113"/>
                <a:gd name="T34" fmla="*/ 462 w 488"/>
                <a:gd name="T35" fmla="*/ 64 h 113"/>
                <a:gd name="T36" fmla="*/ 435 w 488"/>
                <a:gd name="T37" fmla="*/ 48 h 113"/>
                <a:gd name="T38" fmla="*/ 409 w 488"/>
                <a:gd name="T39" fmla="*/ 32 h 113"/>
                <a:gd name="T40" fmla="*/ 369 w 488"/>
                <a:gd name="T41" fmla="*/ 32 h 113"/>
                <a:gd name="T42" fmla="*/ 330 w 488"/>
                <a:gd name="T43" fmla="*/ 16 h 113"/>
                <a:gd name="T44" fmla="*/ 303 w 488"/>
                <a:gd name="T45" fmla="*/ 16 h 113"/>
                <a:gd name="T46" fmla="*/ 277 w 488"/>
                <a:gd name="T47" fmla="*/ 0 h 113"/>
                <a:gd name="T48" fmla="*/ 264 w 488"/>
                <a:gd name="T49" fmla="*/ 0 h 113"/>
                <a:gd name="T50" fmla="*/ 224 w 488"/>
                <a:gd name="T51" fmla="*/ 16 h 113"/>
                <a:gd name="T52" fmla="*/ 185 w 488"/>
                <a:gd name="T53" fmla="*/ 16 h 113"/>
                <a:gd name="T54" fmla="*/ 145 w 488"/>
                <a:gd name="T55" fmla="*/ 16 h 113"/>
                <a:gd name="T56" fmla="*/ 93 w 488"/>
                <a:gd name="T57" fmla="*/ 32 h 113"/>
                <a:gd name="T58" fmla="*/ 53 w 488"/>
                <a:gd name="T59" fmla="*/ 32 h 113"/>
                <a:gd name="T60" fmla="*/ 27 w 488"/>
                <a:gd name="T61" fmla="*/ 48 h 113"/>
                <a:gd name="T62" fmla="*/ 0 w 488"/>
                <a:gd name="T63" fmla="*/ 48 h 113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488"/>
                <a:gd name="T97" fmla="*/ 0 h 113"/>
                <a:gd name="T98" fmla="*/ 488 w 488"/>
                <a:gd name="T99" fmla="*/ 113 h 113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488" h="113">
                  <a:moveTo>
                    <a:pt x="0" y="48"/>
                  </a:moveTo>
                  <a:lnTo>
                    <a:pt x="0" y="48"/>
                  </a:lnTo>
                  <a:lnTo>
                    <a:pt x="14" y="48"/>
                  </a:lnTo>
                  <a:lnTo>
                    <a:pt x="27" y="48"/>
                  </a:lnTo>
                  <a:lnTo>
                    <a:pt x="53" y="48"/>
                  </a:lnTo>
                  <a:lnTo>
                    <a:pt x="66" y="48"/>
                  </a:lnTo>
                  <a:lnTo>
                    <a:pt x="79" y="48"/>
                  </a:lnTo>
                  <a:lnTo>
                    <a:pt x="106" y="48"/>
                  </a:lnTo>
                  <a:lnTo>
                    <a:pt x="119" y="48"/>
                  </a:lnTo>
                  <a:lnTo>
                    <a:pt x="145" y="48"/>
                  </a:lnTo>
                  <a:lnTo>
                    <a:pt x="158" y="64"/>
                  </a:lnTo>
                  <a:lnTo>
                    <a:pt x="185" y="64"/>
                  </a:lnTo>
                  <a:lnTo>
                    <a:pt x="198" y="64"/>
                  </a:lnTo>
                  <a:lnTo>
                    <a:pt x="211" y="64"/>
                  </a:lnTo>
                  <a:lnTo>
                    <a:pt x="238" y="64"/>
                  </a:lnTo>
                  <a:lnTo>
                    <a:pt x="264" y="64"/>
                  </a:lnTo>
                  <a:lnTo>
                    <a:pt x="290" y="64"/>
                  </a:lnTo>
                  <a:lnTo>
                    <a:pt x="330" y="64"/>
                  </a:lnTo>
                  <a:lnTo>
                    <a:pt x="356" y="80"/>
                  </a:lnTo>
                  <a:lnTo>
                    <a:pt x="383" y="80"/>
                  </a:lnTo>
                  <a:lnTo>
                    <a:pt x="409" y="96"/>
                  </a:lnTo>
                  <a:lnTo>
                    <a:pt x="435" y="96"/>
                  </a:lnTo>
                  <a:lnTo>
                    <a:pt x="448" y="113"/>
                  </a:lnTo>
                  <a:lnTo>
                    <a:pt x="462" y="113"/>
                  </a:lnTo>
                  <a:lnTo>
                    <a:pt x="475" y="113"/>
                  </a:lnTo>
                  <a:lnTo>
                    <a:pt x="488" y="96"/>
                  </a:lnTo>
                  <a:lnTo>
                    <a:pt x="488" y="80"/>
                  </a:lnTo>
                  <a:lnTo>
                    <a:pt x="488" y="64"/>
                  </a:lnTo>
                  <a:lnTo>
                    <a:pt x="475" y="64"/>
                  </a:lnTo>
                  <a:lnTo>
                    <a:pt x="462" y="64"/>
                  </a:lnTo>
                  <a:lnTo>
                    <a:pt x="462" y="48"/>
                  </a:lnTo>
                  <a:lnTo>
                    <a:pt x="435" y="48"/>
                  </a:lnTo>
                  <a:lnTo>
                    <a:pt x="422" y="48"/>
                  </a:lnTo>
                  <a:lnTo>
                    <a:pt x="409" y="32"/>
                  </a:lnTo>
                  <a:lnTo>
                    <a:pt x="383" y="32"/>
                  </a:lnTo>
                  <a:lnTo>
                    <a:pt x="369" y="32"/>
                  </a:lnTo>
                  <a:lnTo>
                    <a:pt x="343" y="16"/>
                  </a:lnTo>
                  <a:lnTo>
                    <a:pt x="330" y="16"/>
                  </a:lnTo>
                  <a:lnTo>
                    <a:pt x="317" y="16"/>
                  </a:lnTo>
                  <a:lnTo>
                    <a:pt x="303" y="16"/>
                  </a:lnTo>
                  <a:lnTo>
                    <a:pt x="290" y="0"/>
                  </a:lnTo>
                  <a:lnTo>
                    <a:pt x="277" y="0"/>
                  </a:lnTo>
                  <a:lnTo>
                    <a:pt x="264" y="0"/>
                  </a:lnTo>
                  <a:lnTo>
                    <a:pt x="251" y="0"/>
                  </a:lnTo>
                  <a:lnTo>
                    <a:pt x="224" y="16"/>
                  </a:lnTo>
                  <a:lnTo>
                    <a:pt x="211" y="16"/>
                  </a:lnTo>
                  <a:lnTo>
                    <a:pt x="185" y="16"/>
                  </a:lnTo>
                  <a:lnTo>
                    <a:pt x="172" y="16"/>
                  </a:lnTo>
                  <a:lnTo>
                    <a:pt x="145" y="16"/>
                  </a:lnTo>
                  <a:lnTo>
                    <a:pt x="119" y="32"/>
                  </a:lnTo>
                  <a:lnTo>
                    <a:pt x="93" y="32"/>
                  </a:lnTo>
                  <a:lnTo>
                    <a:pt x="79" y="32"/>
                  </a:lnTo>
                  <a:lnTo>
                    <a:pt x="53" y="32"/>
                  </a:lnTo>
                  <a:lnTo>
                    <a:pt x="40" y="48"/>
                  </a:lnTo>
                  <a:lnTo>
                    <a:pt x="27" y="48"/>
                  </a:lnTo>
                  <a:lnTo>
                    <a:pt x="14" y="48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C15E4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5094" name="Freeform 38"/>
            <p:cNvSpPr>
              <a:spLocks/>
            </p:cNvSpPr>
            <p:nvPr/>
          </p:nvSpPr>
          <p:spPr bwMode="auto">
            <a:xfrm>
              <a:off x="2124" y="2838"/>
              <a:ext cx="527" cy="226"/>
            </a:xfrm>
            <a:custGeom>
              <a:avLst/>
              <a:gdLst>
                <a:gd name="T0" fmla="*/ 527 w 527"/>
                <a:gd name="T1" fmla="*/ 0 h 226"/>
                <a:gd name="T2" fmla="*/ 527 w 527"/>
                <a:gd name="T3" fmla="*/ 0 h 226"/>
                <a:gd name="T4" fmla="*/ 514 w 527"/>
                <a:gd name="T5" fmla="*/ 16 h 226"/>
                <a:gd name="T6" fmla="*/ 500 w 527"/>
                <a:gd name="T7" fmla="*/ 32 h 226"/>
                <a:gd name="T8" fmla="*/ 474 w 527"/>
                <a:gd name="T9" fmla="*/ 64 h 226"/>
                <a:gd name="T10" fmla="*/ 448 w 527"/>
                <a:gd name="T11" fmla="*/ 80 h 226"/>
                <a:gd name="T12" fmla="*/ 421 w 527"/>
                <a:gd name="T13" fmla="*/ 97 h 226"/>
                <a:gd name="T14" fmla="*/ 395 w 527"/>
                <a:gd name="T15" fmla="*/ 113 h 226"/>
                <a:gd name="T16" fmla="*/ 369 w 527"/>
                <a:gd name="T17" fmla="*/ 113 h 226"/>
                <a:gd name="T18" fmla="*/ 355 w 527"/>
                <a:gd name="T19" fmla="*/ 113 h 226"/>
                <a:gd name="T20" fmla="*/ 329 w 527"/>
                <a:gd name="T21" fmla="*/ 113 h 226"/>
                <a:gd name="T22" fmla="*/ 316 w 527"/>
                <a:gd name="T23" fmla="*/ 97 h 226"/>
                <a:gd name="T24" fmla="*/ 290 w 527"/>
                <a:gd name="T25" fmla="*/ 97 h 226"/>
                <a:gd name="T26" fmla="*/ 263 w 527"/>
                <a:gd name="T27" fmla="*/ 97 h 226"/>
                <a:gd name="T28" fmla="*/ 237 w 527"/>
                <a:gd name="T29" fmla="*/ 97 h 226"/>
                <a:gd name="T30" fmla="*/ 211 w 527"/>
                <a:gd name="T31" fmla="*/ 97 h 226"/>
                <a:gd name="T32" fmla="*/ 184 w 527"/>
                <a:gd name="T33" fmla="*/ 97 h 226"/>
                <a:gd name="T34" fmla="*/ 158 w 527"/>
                <a:gd name="T35" fmla="*/ 113 h 226"/>
                <a:gd name="T36" fmla="*/ 131 w 527"/>
                <a:gd name="T37" fmla="*/ 113 h 226"/>
                <a:gd name="T38" fmla="*/ 105 w 527"/>
                <a:gd name="T39" fmla="*/ 113 h 226"/>
                <a:gd name="T40" fmla="*/ 79 w 527"/>
                <a:gd name="T41" fmla="*/ 113 h 226"/>
                <a:gd name="T42" fmla="*/ 52 w 527"/>
                <a:gd name="T43" fmla="*/ 113 h 226"/>
                <a:gd name="T44" fmla="*/ 39 w 527"/>
                <a:gd name="T45" fmla="*/ 129 h 226"/>
                <a:gd name="T46" fmla="*/ 26 w 527"/>
                <a:gd name="T47" fmla="*/ 129 h 226"/>
                <a:gd name="T48" fmla="*/ 13 w 527"/>
                <a:gd name="T49" fmla="*/ 129 h 226"/>
                <a:gd name="T50" fmla="*/ 0 w 527"/>
                <a:gd name="T51" fmla="*/ 161 h 226"/>
                <a:gd name="T52" fmla="*/ 0 w 527"/>
                <a:gd name="T53" fmla="*/ 193 h 226"/>
                <a:gd name="T54" fmla="*/ 13 w 527"/>
                <a:gd name="T55" fmla="*/ 226 h 226"/>
                <a:gd name="T56" fmla="*/ 13 w 527"/>
                <a:gd name="T57" fmla="*/ 226 h 226"/>
                <a:gd name="T58" fmla="*/ 13 w 527"/>
                <a:gd name="T59" fmla="*/ 226 h 226"/>
                <a:gd name="T60" fmla="*/ 13 w 527"/>
                <a:gd name="T61" fmla="*/ 226 h 226"/>
                <a:gd name="T62" fmla="*/ 13 w 527"/>
                <a:gd name="T63" fmla="*/ 210 h 226"/>
                <a:gd name="T64" fmla="*/ 13 w 527"/>
                <a:gd name="T65" fmla="*/ 193 h 226"/>
                <a:gd name="T66" fmla="*/ 13 w 527"/>
                <a:gd name="T67" fmla="*/ 177 h 226"/>
                <a:gd name="T68" fmla="*/ 26 w 527"/>
                <a:gd name="T69" fmla="*/ 161 h 226"/>
                <a:gd name="T70" fmla="*/ 52 w 527"/>
                <a:gd name="T71" fmla="*/ 161 h 226"/>
                <a:gd name="T72" fmla="*/ 79 w 527"/>
                <a:gd name="T73" fmla="*/ 161 h 226"/>
                <a:gd name="T74" fmla="*/ 92 w 527"/>
                <a:gd name="T75" fmla="*/ 161 h 226"/>
                <a:gd name="T76" fmla="*/ 118 w 527"/>
                <a:gd name="T77" fmla="*/ 161 h 226"/>
                <a:gd name="T78" fmla="*/ 145 w 527"/>
                <a:gd name="T79" fmla="*/ 161 h 226"/>
                <a:gd name="T80" fmla="*/ 171 w 527"/>
                <a:gd name="T81" fmla="*/ 161 h 226"/>
                <a:gd name="T82" fmla="*/ 197 w 527"/>
                <a:gd name="T83" fmla="*/ 161 h 226"/>
                <a:gd name="T84" fmla="*/ 224 w 527"/>
                <a:gd name="T85" fmla="*/ 161 h 226"/>
                <a:gd name="T86" fmla="*/ 263 w 527"/>
                <a:gd name="T87" fmla="*/ 177 h 226"/>
                <a:gd name="T88" fmla="*/ 290 w 527"/>
                <a:gd name="T89" fmla="*/ 177 h 226"/>
                <a:gd name="T90" fmla="*/ 316 w 527"/>
                <a:gd name="T91" fmla="*/ 177 h 226"/>
                <a:gd name="T92" fmla="*/ 355 w 527"/>
                <a:gd name="T93" fmla="*/ 177 h 226"/>
                <a:gd name="T94" fmla="*/ 382 w 527"/>
                <a:gd name="T95" fmla="*/ 177 h 226"/>
                <a:gd name="T96" fmla="*/ 395 w 527"/>
                <a:gd name="T97" fmla="*/ 177 h 226"/>
                <a:gd name="T98" fmla="*/ 421 w 527"/>
                <a:gd name="T99" fmla="*/ 177 h 226"/>
                <a:gd name="T100" fmla="*/ 435 w 527"/>
                <a:gd name="T101" fmla="*/ 177 h 226"/>
                <a:gd name="T102" fmla="*/ 448 w 527"/>
                <a:gd name="T103" fmla="*/ 177 h 226"/>
                <a:gd name="T104" fmla="*/ 461 w 527"/>
                <a:gd name="T105" fmla="*/ 177 h 226"/>
                <a:gd name="T106" fmla="*/ 487 w 527"/>
                <a:gd name="T107" fmla="*/ 161 h 226"/>
                <a:gd name="T108" fmla="*/ 500 w 527"/>
                <a:gd name="T109" fmla="*/ 129 h 226"/>
                <a:gd name="T110" fmla="*/ 514 w 527"/>
                <a:gd name="T111" fmla="*/ 97 h 226"/>
                <a:gd name="T112" fmla="*/ 527 w 527"/>
                <a:gd name="T113" fmla="*/ 64 h 226"/>
                <a:gd name="T114" fmla="*/ 527 w 527"/>
                <a:gd name="T115" fmla="*/ 48 h 226"/>
                <a:gd name="T116" fmla="*/ 527 w 527"/>
                <a:gd name="T117" fmla="*/ 16 h 226"/>
                <a:gd name="T118" fmla="*/ 527 w 527"/>
                <a:gd name="T119" fmla="*/ 0 h 226"/>
                <a:gd name="T120" fmla="*/ 527 w 527"/>
                <a:gd name="T121" fmla="*/ 0 h 22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527"/>
                <a:gd name="T184" fmla="*/ 0 h 226"/>
                <a:gd name="T185" fmla="*/ 527 w 527"/>
                <a:gd name="T186" fmla="*/ 226 h 22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527" h="226">
                  <a:moveTo>
                    <a:pt x="527" y="0"/>
                  </a:moveTo>
                  <a:lnTo>
                    <a:pt x="527" y="0"/>
                  </a:lnTo>
                  <a:lnTo>
                    <a:pt x="514" y="16"/>
                  </a:lnTo>
                  <a:lnTo>
                    <a:pt x="500" y="32"/>
                  </a:lnTo>
                  <a:lnTo>
                    <a:pt x="474" y="64"/>
                  </a:lnTo>
                  <a:lnTo>
                    <a:pt x="448" y="80"/>
                  </a:lnTo>
                  <a:lnTo>
                    <a:pt x="421" y="97"/>
                  </a:lnTo>
                  <a:lnTo>
                    <a:pt x="395" y="113"/>
                  </a:lnTo>
                  <a:lnTo>
                    <a:pt x="369" y="113"/>
                  </a:lnTo>
                  <a:lnTo>
                    <a:pt x="355" y="113"/>
                  </a:lnTo>
                  <a:lnTo>
                    <a:pt x="329" y="113"/>
                  </a:lnTo>
                  <a:lnTo>
                    <a:pt x="316" y="97"/>
                  </a:lnTo>
                  <a:lnTo>
                    <a:pt x="290" y="97"/>
                  </a:lnTo>
                  <a:lnTo>
                    <a:pt x="263" y="97"/>
                  </a:lnTo>
                  <a:lnTo>
                    <a:pt x="237" y="97"/>
                  </a:lnTo>
                  <a:lnTo>
                    <a:pt x="211" y="97"/>
                  </a:lnTo>
                  <a:lnTo>
                    <a:pt x="184" y="97"/>
                  </a:lnTo>
                  <a:lnTo>
                    <a:pt x="158" y="113"/>
                  </a:lnTo>
                  <a:lnTo>
                    <a:pt x="131" y="113"/>
                  </a:lnTo>
                  <a:lnTo>
                    <a:pt x="105" y="113"/>
                  </a:lnTo>
                  <a:lnTo>
                    <a:pt x="79" y="113"/>
                  </a:lnTo>
                  <a:lnTo>
                    <a:pt x="52" y="113"/>
                  </a:lnTo>
                  <a:lnTo>
                    <a:pt x="39" y="129"/>
                  </a:lnTo>
                  <a:lnTo>
                    <a:pt x="26" y="129"/>
                  </a:lnTo>
                  <a:lnTo>
                    <a:pt x="13" y="129"/>
                  </a:lnTo>
                  <a:lnTo>
                    <a:pt x="0" y="161"/>
                  </a:lnTo>
                  <a:lnTo>
                    <a:pt x="0" y="193"/>
                  </a:lnTo>
                  <a:lnTo>
                    <a:pt x="13" y="226"/>
                  </a:lnTo>
                  <a:lnTo>
                    <a:pt x="13" y="210"/>
                  </a:lnTo>
                  <a:lnTo>
                    <a:pt x="13" y="193"/>
                  </a:lnTo>
                  <a:lnTo>
                    <a:pt x="13" y="177"/>
                  </a:lnTo>
                  <a:lnTo>
                    <a:pt x="26" y="161"/>
                  </a:lnTo>
                  <a:lnTo>
                    <a:pt x="52" y="161"/>
                  </a:lnTo>
                  <a:lnTo>
                    <a:pt x="79" y="161"/>
                  </a:lnTo>
                  <a:lnTo>
                    <a:pt x="92" y="161"/>
                  </a:lnTo>
                  <a:lnTo>
                    <a:pt x="118" y="161"/>
                  </a:lnTo>
                  <a:lnTo>
                    <a:pt x="145" y="161"/>
                  </a:lnTo>
                  <a:lnTo>
                    <a:pt x="171" y="161"/>
                  </a:lnTo>
                  <a:lnTo>
                    <a:pt x="197" y="161"/>
                  </a:lnTo>
                  <a:lnTo>
                    <a:pt x="224" y="161"/>
                  </a:lnTo>
                  <a:lnTo>
                    <a:pt x="263" y="177"/>
                  </a:lnTo>
                  <a:lnTo>
                    <a:pt x="290" y="177"/>
                  </a:lnTo>
                  <a:lnTo>
                    <a:pt x="316" y="177"/>
                  </a:lnTo>
                  <a:lnTo>
                    <a:pt x="355" y="177"/>
                  </a:lnTo>
                  <a:lnTo>
                    <a:pt x="382" y="177"/>
                  </a:lnTo>
                  <a:lnTo>
                    <a:pt x="395" y="177"/>
                  </a:lnTo>
                  <a:lnTo>
                    <a:pt x="421" y="177"/>
                  </a:lnTo>
                  <a:lnTo>
                    <a:pt x="435" y="177"/>
                  </a:lnTo>
                  <a:lnTo>
                    <a:pt x="448" y="177"/>
                  </a:lnTo>
                  <a:lnTo>
                    <a:pt x="461" y="177"/>
                  </a:lnTo>
                  <a:lnTo>
                    <a:pt x="487" y="161"/>
                  </a:lnTo>
                  <a:lnTo>
                    <a:pt x="500" y="129"/>
                  </a:lnTo>
                  <a:lnTo>
                    <a:pt x="514" y="97"/>
                  </a:lnTo>
                  <a:lnTo>
                    <a:pt x="527" y="64"/>
                  </a:lnTo>
                  <a:lnTo>
                    <a:pt x="527" y="48"/>
                  </a:lnTo>
                  <a:lnTo>
                    <a:pt x="527" y="16"/>
                  </a:lnTo>
                  <a:lnTo>
                    <a:pt x="527" y="0"/>
                  </a:lnTo>
                  <a:close/>
                </a:path>
              </a:pathLst>
            </a:custGeom>
            <a:solidFill>
              <a:srgbClr val="C15E4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5095" name="Freeform 39"/>
            <p:cNvSpPr>
              <a:spLocks/>
            </p:cNvSpPr>
            <p:nvPr/>
          </p:nvSpPr>
          <p:spPr bwMode="auto">
            <a:xfrm>
              <a:off x="1148" y="3564"/>
              <a:ext cx="264" cy="436"/>
            </a:xfrm>
            <a:custGeom>
              <a:avLst/>
              <a:gdLst>
                <a:gd name="T0" fmla="*/ 264 w 264"/>
                <a:gd name="T1" fmla="*/ 0 h 436"/>
                <a:gd name="T2" fmla="*/ 264 w 264"/>
                <a:gd name="T3" fmla="*/ 16 h 436"/>
                <a:gd name="T4" fmla="*/ 264 w 264"/>
                <a:gd name="T5" fmla="*/ 48 h 436"/>
                <a:gd name="T6" fmla="*/ 251 w 264"/>
                <a:gd name="T7" fmla="*/ 97 h 436"/>
                <a:gd name="T8" fmla="*/ 238 w 264"/>
                <a:gd name="T9" fmla="*/ 161 h 436"/>
                <a:gd name="T10" fmla="*/ 211 w 264"/>
                <a:gd name="T11" fmla="*/ 226 h 436"/>
                <a:gd name="T12" fmla="*/ 198 w 264"/>
                <a:gd name="T13" fmla="*/ 290 h 436"/>
                <a:gd name="T14" fmla="*/ 185 w 264"/>
                <a:gd name="T15" fmla="*/ 339 h 436"/>
                <a:gd name="T16" fmla="*/ 185 w 264"/>
                <a:gd name="T17" fmla="*/ 371 h 436"/>
                <a:gd name="T18" fmla="*/ 172 w 264"/>
                <a:gd name="T19" fmla="*/ 387 h 436"/>
                <a:gd name="T20" fmla="*/ 159 w 264"/>
                <a:gd name="T21" fmla="*/ 387 h 436"/>
                <a:gd name="T22" fmla="*/ 132 w 264"/>
                <a:gd name="T23" fmla="*/ 403 h 436"/>
                <a:gd name="T24" fmla="*/ 119 w 264"/>
                <a:gd name="T25" fmla="*/ 420 h 436"/>
                <a:gd name="T26" fmla="*/ 93 w 264"/>
                <a:gd name="T27" fmla="*/ 436 h 436"/>
                <a:gd name="T28" fmla="*/ 66 w 264"/>
                <a:gd name="T29" fmla="*/ 436 h 436"/>
                <a:gd name="T30" fmla="*/ 40 w 264"/>
                <a:gd name="T31" fmla="*/ 436 h 436"/>
                <a:gd name="T32" fmla="*/ 0 w 264"/>
                <a:gd name="T33" fmla="*/ 436 h 436"/>
                <a:gd name="T34" fmla="*/ 0 w 264"/>
                <a:gd name="T35" fmla="*/ 436 h 436"/>
                <a:gd name="T36" fmla="*/ 14 w 264"/>
                <a:gd name="T37" fmla="*/ 420 h 436"/>
                <a:gd name="T38" fmla="*/ 40 w 264"/>
                <a:gd name="T39" fmla="*/ 420 h 436"/>
                <a:gd name="T40" fmla="*/ 66 w 264"/>
                <a:gd name="T41" fmla="*/ 403 h 436"/>
                <a:gd name="T42" fmla="*/ 93 w 264"/>
                <a:gd name="T43" fmla="*/ 387 h 436"/>
                <a:gd name="T44" fmla="*/ 119 w 264"/>
                <a:gd name="T45" fmla="*/ 371 h 436"/>
                <a:gd name="T46" fmla="*/ 132 w 264"/>
                <a:gd name="T47" fmla="*/ 339 h 436"/>
                <a:gd name="T48" fmla="*/ 145 w 264"/>
                <a:gd name="T49" fmla="*/ 323 h 436"/>
                <a:gd name="T50" fmla="*/ 159 w 264"/>
                <a:gd name="T51" fmla="*/ 290 h 436"/>
                <a:gd name="T52" fmla="*/ 172 w 264"/>
                <a:gd name="T53" fmla="*/ 242 h 436"/>
                <a:gd name="T54" fmla="*/ 198 w 264"/>
                <a:gd name="T55" fmla="*/ 194 h 436"/>
                <a:gd name="T56" fmla="*/ 211 w 264"/>
                <a:gd name="T57" fmla="*/ 129 h 436"/>
                <a:gd name="T58" fmla="*/ 238 w 264"/>
                <a:gd name="T59" fmla="*/ 81 h 436"/>
                <a:gd name="T60" fmla="*/ 251 w 264"/>
                <a:gd name="T61" fmla="*/ 48 h 436"/>
                <a:gd name="T62" fmla="*/ 264 w 264"/>
                <a:gd name="T63" fmla="*/ 16 h 436"/>
                <a:gd name="T64" fmla="*/ 264 w 264"/>
                <a:gd name="T65" fmla="*/ 0 h 4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64"/>
                <a:gd name="T100" fmla="*/ 0 h 436"/>
                <a:gd name="T101" fmla="*/ 264 w 264"/>
                <a:gd name="T102" fmla="*/ 436 h 4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64" h="436">
                  <a:moveTo>
                    <a:pt x="264" y="0"/>
                  </a:moveTo>
                  <a:lnTo>
                    <a:pt x="264" y="16"/>
                  </a:lnTo>
                  <a:lnTo>
                    <a:pt x="264" y="48"/>
                  </a:lnTo>
                  <a:lnTo>
                    <a:pt x="251" y="97"/>
                  </a:lnTo>
                  <a:lnTo>
                    <a:pt x="238" y="161"/>
                  </a:lnTo>
                  <a:lnTo>
                    <a:pt x="211" y="226"/>
                  </a:lnTo>
                  <a:lnTo>
                    <a:pt x="198" y="290"/>
                  </a:lnTo>
                  <a:lnTo>
                    <a:pt x="185" y="339"/>
                  </a:lnTo>
                  <a:lnTo>
                    <a:pt x="185" y="371"/>
                  </a:lnTo>
                  <a:lnTo>
                    <a:pt x="172" y="387"/>
                  </a:lnTo>
                  <a:lnTo>
                    <a:pt x="159" y="387"/>
                  </a:lnTo>
                  <a:lnTo>
                    <a:pt x="132" y="403"/>
                  </a:lnTo>
                  <a:lnTo>
                    <a:pt x="119" y="420"/>
                  </a:lnTo>
                  <a:lnTo>
                    <a:pt x="93" y="436"/>
                  </a:lnTo>
                  <a:lnTo>
                    <a:pt x="66" y="436"/>
                  </a:lnTo>
                  <a:lnTo>
                    <a:pt x="40" y="436"/>
                  </a:lnTo>
                  <a:lnTo>
                    <a:pt x="0" y="436"/>
                  </a:lnTo>
                  <a:lnTo>
                    <a:pt x="14" y="420"/>
                  </a:lnTo>
                  <a:lnTo>
                    <a:pt x="40" y="420"/>
                  </a:lnTo>
                  <a:lnTo>
                    <a:pt x="66" y="403"/>
                  </a:lnTo>
                  <a:lnTo>
                    <a:pt x="93" y="387"/>
                  </a:lnTo>
                  <a:lnTo>
                    <a:pt x="119" y="371"/>
                  </a:lnTo>
                  <a:lnTo>
                    <a:pt x="132" y="339"/>
                  </a:lnTo>
                  <a:lnTo>
                    <a:pt x="145" y="323"/>
                  </a:lnTo>
                  <a:lnTo>
                    <a:pt x="159" y="290"/>
                  </a:lnTo>
                  <a:lnTo>
                    <a:pt x="172" y="242"/>
                  </a:lnTo>
                  <a:lnTo>
                    <a:pt x="198" y="194"/>
                  </a:lnTo>
                  <a:lnTo>
                    <a:pt x="211" y="129"/>
                  </a:lnTo>
                  <a:lnTo>
                    <a:pt x="238" y="81"/>
                  </a:lnTo>
                  <a:lnTo>
                    <a:pt x="251" y="48"/>
                  </a:lnTo>
                  <a:lnTo>
                    <a:pt x="264" y="16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rgbClr val="C15E4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5096" name="Freeform 40"/>
            <p:cNvSpPr>
              <a:spLocks/>
            </p:cNvSpPr>
            <p:nvPr/>
          </p:nvSpPr>
          <p:spPr bwMode="auto">
            <a:xfrm>
              <a:off x="1834" y="3306"/>
              <a:ext cx="276" cy="726"/>
            </a:xfrm>
            <a:custGeom>
              <a:avLst/>
              <a:gdLst>
                <a:gd name="T0" fmla="*/ 276 w 276"/>
                <a:gd name="T1" fmla="*/ 0 h 726"/>
                <a:gd name="T2" fmla="*/ 276 w 276"/>
                <a:gd name="T3" fmla="*/ 16 h 726"/>
                <a:gd name="T4" fmla="*/ 276 w 276"/>
                <a:gd name="T5" fmla="*/ 80 h 726"/>
                <a:gd name="T6" fmla="*/ 276 w 276"/>
                <a:gd name="T7" fmla="*/ 177 h 726"/>
                <a:gd name="T8" fmla="*/ 276 w 276"/>
                <a:gd name="T9" fmla="*/ 274 h 726"/>
                <a:gd name="T10" fmla="*/ 263 w 276"/>
                <a:gd name="T11" fmla="*/ 387 h 726"/>
                <a:gd name="T12" fmla="*/ 250 w 276"/>
                <a:gd name="T13" fmla="*/ 500 h 726"/>
                <a:gd name="T14" fmla="*/ 237 w 276"/>
                <a:gd name="T15" fmla="*/ 581 h 726"/>
                <a:gd name="T16" fmla="*/ 197 w 276"/>
                <a:gd name="T17" fmla="*/ 645 h 726"/>
                <a:gd name="T18" fmla="*/ 184 w 276"/>
                <a:gd name="T19" fmla="*/ 661 h 726"/>
                <a:gd name="T20" fmla="*/ 171 w 276"/>
                <a:gd name="T21" fmla="*/ 678 h 726"/>
                <a:gd name="T22" fmla="*/ 145 w 276"/>
                <a:gd name="T23" fmla="*/ 694 h 726"/>
                <a:gd name="T24" fmla="*/ 118 w 276"/>
                <a:gd name="T25" fmla="*/ 710 h 726"/>
                <a:gd name="T26" fmla="*/ 92 w 276"/>
                <a:gd name="T27" fmla="*/ 726 h 726"/>
                <a:gd name="T28" fmla="*/ 66 w 276"/>
                <a:gd name="T29" fmla="*/ 726 h 726"/>
                <a:gd name="T30" fmla="*/ 39 w 276"/>
                <a:gd name="T31" fmla="*/ 726 h 726"/>
                <a:gd name="T32" fmla="*/ 13 w 276"/>
                <a:gd name="T33" fmla="*/ 726 h 726"/>
                <a:gd name="T34" fmla="*/ 0 w 276"/>
                <a:gd name="T35" fmla="*/ 726 h 726"/>
                <a:gd name="T36" fmla="*/ 13 w 276"/>
                <a:gd name="T37" fmla="*/ 726 h 726"/>
                <a:gd name="T38" fmla="*/ 26 w 276"/>
                <a:gd name="T39" fmla="*/ 710 h 726"/>
                <a:gd name="T40" fmla="*/ 52 w 276"/>
                <a:gd name="T41" fmla="*/ 694 h 726"/>
                <a:gd name="T42" fmla="*/ 79 w 276"/>
                <a:gd name="T43" fmla="*/ 678 h 726"/>
                <a:gd name="T44" fmla="*/ 105 w 276"/>
                <a:gd name="T45" fmla="*/ 661 h 726"/>
                <a:gd name="T46" fmla="*/ 132 w 276"/>
                <a:gd name="T47" fmla="*/ 629 h 726"/>
                <a:gd name="T48" fmla="*/ 145 w 276"/>
                <a:gd name="T49" fmla="*/ 597 h 726"/>
                <a:gd name="T50" fmla="*/ 158 w 276"/>
                <a:gd name="T51" fmla="*/ 548 h 726"/>
                <a:gd name="T52" fmla="*/ 184 w 276"/>
                <a:gd name="T53" fmla="*/ 484 h 726"/>
                <a:gd name="T54" fmla="*/ 197 w 276"/>
                <a:gd name="T55" fmla="*/ 403 h 726"/>
                <a:gd name="T56" fmla="*/ 211 w 276"/>
                <a:gd name="T57" fmla="*/ 323 h 726"/>
                <a:gd name="T58" fmla="*/ 224 w 276"/>
                <a:gd name="T59" fmla="*/ 242 h 726"/>
                <a:gd name="T60" fmla="*/ 237 w 276"/>
                <a:gd name="T61" fmla="*/ 177 h 726"/>
                <a:gd name="T62" fmla="*/ 237 w 276"/>
                <a:gd name="T63" fmla="*/ 113 h 726"/>
                <a:gd name="T64" fmla="*/ 250 w 276"/>
                <a:gd name="T65" fmla="*/ 97 h 726"/>
                <a:gd name="T66" fmla="*/ 250 w 276"/>
                <a:gd name="T67" fmla="*/ 48 h 726"/>
                <a:gd name="T68" fmla="*/ 263 w 276"/>
                <a:gd name="T69" fmla="*/ 32 h 726"/>
                <a:gd name="T70" fmla="*/ 276 w 276"/>
                <a:gd name="T71" fmla="*/ 0 h 726"/>
                <a:gd name="T72" fmla="*/ 276 w 276"/>
                <a:gd name="T73" fmla="*/ 0 h 72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276"/>
                <a:gd name="T112" fmla="*/ 0 h 726"/>
                <a:gd name="T113" fmla="*/ 276 w 276"/>
                <a:gd name="T114" fmla="*/ 726 h 72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276" h="726">
                  <a:moveTo>
                    <a:pt x="276" y="0"/>
                  </a:moveTo>
                  <a:lnTo>
                    <a:pt x="276" y="16"/>
                  </a:lnTo>
                  <a:lnTo>
                    <a:pt x="276" y="80"/>
                  </a:lnTo>
                  <a:lnTo>
                    <a:pt x="276" y="177"/>
                  </a:lnTo>
                  <a:lnTo>
                    <a:pt x="276" y="274"/>
                  </a:lnTo>
                  <a:lnTo>
                    <a:pt x="263" y="387"/>
                  </a:lnTo>
                  <a:lnTo>
                    <a:pt x="250" y="500"/>
                  </a:lnTo>
                  <a:lnTo>
                    <a:pt x="237" y="581"/>
                  </a:lnTo>
                  <a:lnTo>
                    <a:pt x="197" y="645"/>
                  </a:lnTo>
                  <a:lnTo>
                    <a:pt x="184" y="661"/>
                  </a:lnTo>
                  <a:lnTo>
                    <a:pt x="171" y="678"/>
                  </a:lnTo>
                  <a:lnTo>
                    <a:pt x="145" y="694"/>
                  </a:lnTo>
                  <a:lnTo>
                    <a:pt x="118" y="710"/>
                  </a:lnTo>
                  <a:lnTo>
                    <a:pt x="92" y="726"/>
                  </a:lnTo>
                  <a:lnTo>
                    <a:pt x="66" y="726"/>
                  </a:lnTo>
                  <a:lnTo>
                    <a:pt x="39" y="726"/>
                  </a:lnTo>
                  <a:lnTo>
                    <a:pt x="13" y="726"/>
                  </a:lnTo>
                  <a:lnTo>
                    <a:pt x="0" y="726"/>
                  </a:lnTo>
                  <a:lnTo>
                    <a:pt x="13" y="726"/>
                  </a:lnTo>
                  <a:lnTo>
                    <a:pt x="26" y="710"/>
                  </a:lnTo>
                  <a:lnTo>
                    <a:pt x="52" y="694"/>
                  </a:lnTo>
                  <a:lnTo>
                    <a:pt x="79" y="678"/>
                  </a:lnTo>
                  <a:lnTo>
                    <a:pt x="105" y="661"/>
                  </a:lnTo>
                  <a:lnTo>
                    <a:pt x="132" y="629"/>
                  </a:lnTo>
                  <a:lnTo>
                    <a:pt x="145" y="597"/>
                  </a:lnTo>
                  <a:lnTo>
                    <a:pt x="158" y="548"/>
                  </a:lnTo>
                  <a:lnTo>
                    <a:pt x="184" y="484"/>
                  </a:lnTo>
                  <a:lnTo>
                    <a:pt x="197" y="403"/>
                  </a:lnTo>
                  <a:lnTo>
                    <a:pt x="211" y="323"/>
                  </a:lnTo>
                  <a:lnTo>
                    <a:pt x="224" y="242"/>
                  </a:lnTo>
                  <a:lnTo>
                    <a:pt x="237" y="177"/>
                  </a:lnTo>
                  <a:lnTo>
                    <a:pt x="237" y="113"/>
                  </a:lnTo>
                  <a:lnTo>
                    <a:pt x="250" y="97"/>
                  </a:lnTo>
                  <a:lnTo>
                    <a:pt x="250" y="48"/>
                  </a:lnTo>
                  <a:lnTo>
                    <a:pt x="263" y="32"/>
                  </a:lnTo>
                  <a:lnTo>
                    <a:pt x="276" y="0"/>
                  </a:lnTo>
                  <a:close/>
                </a:path>
              </a:pathLst>
            </a:custGeom>
            <a:solidFill>
              <a:srgbClr val="C15E4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5097" name="Freeform 41"/>
            <p:cNvSpPr>
              <a:spLocks/>
            </p:cNvSpPr>
            <p:nvPr/>
          </p:nvSpPr>
          <p:spPr bwMode="auto">
            <a:xfrm>
              <a:off x="1702" y="3596"/>
              <a:ext cx="39" cy="388"/>
            </a:xfrm>
            <a:custGeom>
              <a:avLst/>
              <a:gdLst>
                <a:gd name="T0" fmla="*/ 13 w 39"/>
                <a:gd name="T1" fmla="*/ 0 h 388"/>
                <a:gd name="T2" fmla="*/ 13 w 39"/>
                <a:gd name="T3" fmla="*/ 16 h 388"/>
                <a:gd name="T4" fmla="*/ 0 w 39"/>
                <a:gd name="T5" fmla="*/ 65 h 388"/>
                <a:gd name="T6" fmla="*/ 0 w 39"/>
                <a:gd name="T7" fmla="*/ 129 h 388"/>
                <a:gd name="T8" fmla="*/ 0 w 39"/>
                <a:gd name="T9" fmla="*/ 242 h 388"/>
                <a:gd name="T10" fmla="*/ 0 w 39"/>
                <a:gd name="T11" fmla="*/ 291 h 388"/>
                <a:gd name="T12" fmla="*/ 0 w 39"/>
                <a:gd name="T13" fmla="*/ 339 h 388"/>
                <a:gd name="T14" fmla="*/ 13 w 39"/>
                <a:gd name="T15" fmla="*/ 388 h 388"/>
                <a:gd name="T16" fmla="*/ 13 w 39"/>
                <a:gd name="T17" fmla="*/ 388 h 388"/>
                <a:gd name="T18" fmla="*/ 13 w 39"/>
                <a:gd name="T19" fmla="*/ 355 h 388"/>
                <a:gd name="T20" fmla="*/ 26 w 39"/>
                <a:gd name="T21" fmla="*/ 258 h 388"/>
                <a:gd name="T22" fmla="*/ 26 w 39"/>
                <a:gd name="T23" fmla="*/ 162 h 388"/>
                <a:gd name="T24" fmla="*/ 39 w 39"/>
                <a:gd name="T25" fmla="*/ 81 h 388"/>
                <a:gd name="T26" fmla="*/ 39 w 39"/>
                <a:gd name="T27" fmla="*/ 49 h 388"/>
                <a:gd name="T28" fmla="*/ 26 w 39"/>
                <a:gd name="T29" fmla="*/ 16 h 388"/>
                <a:gd name="T30" fmla="*/ 26 w 39"/>
                <a:gd name="T31" fmla="*/ 0 h 388"/>
                <a:gd name="T32" fmla="*/ 13 w 39"/>
                <a:gd name="T33" fmla="*/ 0 h 38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388"/>
                <a:gd name="T53" fmla="*/ 39 w 39"/>
                <a:gd name="T54" fmla="*/ 388 h 38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388">
                  <a:moveTo>
                    <a:pt x="13" y="0"/>
                  </a:moveTo>
                  <a:lnTo>
                    <a:pt x="13" y="16"/>
                  </a:lnTo>
                  <a:lnTo>
                    <a:pt x="0" y="65"/>
                  </a:lnTo>
                  <a:lnTo>
                    <a:pt x="0" y="129"/>
                  </a:lnTo>
                  <a:lnTo>
                    <a:pt x="0" y="242"/>
                  </a:lnTo>
                  <a:lnTo>
                    <a:pt x="0" y="291"/>
                  </a:lnTo>
                  <a:lnTo>
                    <a:pt x="0" y="339"/>
                  </a:lnTo>
                  <a:lnTo>
                    <a:pt x="13" y="388"/>
                  </a:lnTo>
                  <a:lnTo>
                    <a:pt x="13" y="355"/>
                  </a:lnTo>
                  <a:lnTo>
                    <a:pt x="26" y="258"/>
                  </a:lnTo>
                  <a:lnTo>
                    <a:pt x="26" y="162"/>
                  </a:lnTo>
                  <a:lnTo>
                    <a:pt x="39" y="81"/>
                  </a:lnTo>
                  <a:lnTo>
                    <a:pt x="39" y="49"/>
                  </a:lnTo>
                  <a:lnTo>
                    <a:pt x="26" y="16"/>
                  </a:lnTo>
                  <a:lnTo>
                    <a:pt x="26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BFB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5098" name="Freeform 42"/>
            <p:cNvSpPr>
              <a:spLocks/>
            </p:cNvSpPr>
            <p:nvPr/>
          </p:nvSpPr>
          <p:spPr bwMode="auto">
            <a:xfrm>
              <a:off x="990" y="3048"/>
              <a:ext cx="79" cy="80"/>
            </a:xfrm>
            <a:custGeom>
              <a:avLst/>
              <a:gdLst>
                <a:gd name="T0" fmla="*/ 0 w 79"/>
                <a:gd name="T1" fmla="*/ 16 h 80"/>
                <a:gd name="T2" fmla="*/ 66 w 79"/>
                <a:gd name="T3" fmla="*/ 0 h 80"/>
                <a:gd name="T4" fmla="*/ 79 w 79"/>
                <a:gd name="T5" fmla="*/ 80 h 80"/>
                <a:gd name="T6" fmla="*/ 0 w 79"/>
                <a:gd name="T7" fmla="*/ 80 h 80"/>
                <a:gd name="T8" fmla="*/ 0 w 79"/>
                <a:gd name="T9" fmla="*/ 16 h 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9"/>
                <a:gd name="T16" fmla="*/ 0 h 80"/>
                <a:gd name="T17" fmla="*/ 79 w 79"/>
                <a:gd name="T18" fmla="*/ 80 h 8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9" h="80">
                  <a:moveTo>
                    <a:pt x="0" y="16"/>
                  </a:moveTo>
                  <a:lnTo>
                    <a:pt x="66" y="0"/>
                  </a:lnTo>
                  <a:lnTo>
                    <a:pt x="79" y="80"/>
                  </a:lnTo>
                  <a:lnTo>
                    <a:pt x="0" y="80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B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5099" name="Freeform 43"/>
            <p:cNvSpPr>
              <a:spLocks/>
            </p:cNvSpPr>
            <p:nvPr/>
          </p:nvSpPr>
          <p:spPr bwMode="auto">
            <a:xfrm>
              <a:off x="2045" y="3112"/>
              <a:ext cx="118" cy="65"/>
            </a:xfrm>
            <a:custGeom>
              <a:avLst/>
              <a:gdLst>
                <a:gd name="T0" fmla="*/ 13 w 118"/>
                <a:gd name="T1" fmla="*/ 0 h 65"/>
                <a:gd name="T2" fmla="*/ 118 w 118"/>
                <a:gd name="T3" fmla="*/ 16 h 65"/>
                <a:gd name="T4" fmla="*/ 105 w 118"/>
                <a:gd name="T5" fmla="*/ 65 h 65"/>
                <a:gd name="T6" fmla="*/ 0 w 118"/>
                <a:gd name="T7" fmla="*/ 65 h 65"/>
                <a:gd name="T8" fmla="*/ 13 w 118"/>
                <a:gd name="T9" fmla="*/ 0 h 6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8"/>
                <a:gd name="T16" fmla="*/ 0 h 65"/>
                <a:gd name="T17" fmla="*/ 118 w 118"/>
                <a:gd name="T18" fmla="*/ 65 h 6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8" h="65">
                  <a:moveTo>
                    <a:pt x="13" y="0"/>
                  </a:moveTo>
                  <a:lnTo>
                    <a:pt x="118" y="16"/>
                  </a:lnTo>
                  <a:lnTo>
                    <a:pt x="105" y="65"/>
                  </a:lnTo>
                  <a:lnTo>
                    <a:pt x="0" y="65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B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</p:grpSp>
      <p:sp>
        <p:nvSpPr>
          <p:cNvPr id="1230892" name="Rectangle 44"/>
          <p:cNvSpPr>
            <a:spLocks noChangeArrowheads="1"/>
          </p:cNvSpPr>
          <p:nvPr/>
        </p:nvSpPr>
        <p:spPr bwMode="auto">
          <a:xfrm>
            <a:off x="2195513" y="5084763"/>
            <a:ext cx="5424487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zh-TW" altLang="en-US" sz="2500" b="1">
                <a:latin typeface="新細明體" charset="-120"/>
                <a:ea typeface="黑体" pitchFamily="2" charset="-122"/>
              </a:rPr>
              <a:t>不可</a:t>
            </a:r>
            <a:r>
              <a:rPr lang="zh-CN" altLang="en-US" sz="2500" b="1">
                <a:latin typeface="新細明體" charset="-120"/>
                <a:ea typeface="黑体" pitchFamily="2" charset="-122"/>
              </a:rPr>
              <a:t>随意让</a:t>
            </a:r>
            <a:r>
              <a:rPr lang="zh-TW" altLang="en-US" sz="2500" b="1">
                <a:latin typeface="新細明體" charset="-120"/>
                <a:ea typeface="黑体" pitchFamily="2" charset="-122"/>
              </a:rPr>
              <a:t>任何人</a:t>
            </a:r>
            <a:r>
              <a:rPr lang="zh-CN" altLang="en-US" sz="2500" b="1">
                <a:latin typeface="新細明體" charset="-120"/>
                <a:ea typeface="黑体" pitchFamily="2" charset="-122"/>
              </a:rPr>
              <a:t>抚摩或观看隐私</a:t>
            </a:r>
            <a:r>
              <a:rPr lang="zh-TW" altLang="en-US" sz="2500" b="1">
                <a:latin typeface="新細明體" charset="-120"/>
                <a:ea typeface="黑体" pitchFamily="2" charset="-122"/>
              </a:rPr>
              <a:t>部位</a:t>
            </a:r>
            <a:endParaRPr lang="zh-TW" altLang="en-US" sz="2400">
              <a:latin typeface="Times New Roman" pitchFamily="18" charset="0"/>
              <a:ea typeface="黑体" pitchFamily="2" charset="-122"/>
            </a:endParaRPr>
          </a:p>
        </p:txBody>
      </p:sp>
      <p:sp>
        <p:nvSpPr>
          <p:cNvPr id="1230893" name="Rectangle 45"/>
          <p:cNvSpPr>
            <a:spLocks noChangeArrowheads="1"/>
          </p:cNvSpPr>
          <p:nvPr/>
        </p:nvSpPr>
        <p:spPr bwMode="auto">
          <a:xfrm>
            <a:off x="1219200" y="5657850"/>
            <a:ext cx="71818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zh-TW" altLang="zh-CN" sz="3500" b="1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  <a:t> </a:t>
            </a:r>
            <a:r>
              <a:rPr lang="zh-TW" altLang="en-US" sz="3500" b="1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  <a:t> </a:t>
            </a:r>
            <a:r>
              <a:rPr lang="zh-TW" altLang="zh-CN" sz="3500" b="1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  <a:t> </a:t>
            </a:r>
            <a:r>
              <a:rPr lang="zh-TW" altLang="en-US" sz="3500" b="1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  <a:t> 我</a:t>
            </a:r>
            <a:r>
              <a:rPr lang="zh-CN" altLang="en-US" sz="3500" b="1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  <a:t>们</a:t>
            </a:r>
            <a:r>
              <a:rPr lang="zh-TW" altLang="en-US" sz="3500" b="1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  <a:t>是自己</a:t>
            </a:r>
            <a:r>
              <a:rPr lang="zh-CN" altLang="en-US" sz="3500" b="1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  <a:t>身体</a:t>
            </a:r>
            <a:r>
              <a:rPr lang="zh-TW" altLang="en-US" sz="3500" b="1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  <a:t>的主人，有</a:t>
            </a:r>
            <a:r>
              <a:rPr lang="zh-CN" altLang="en-US" sz="3500" b="1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  <a:t>权保护</a:t>
            </a:r>
            <a:r>
              <a:rPr lang="zh-TW" altLang="en-US" sz="3500" b="1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  <a:t>自己的</a:t>
            </a:r>
            <a:r>
              <a:rPr lang="zh-CN" altLang="en-US" sz="3500" b="1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  <a:t>身体</a:t>
            </a:r>
            <a:r>
              <a:rPr lang="zh-TW" altLang="en-US" sz="3500" b="1">
                <a:solidFill>
                  <a:srgbClr val="FFFF00"/>
                </a:solidFill>
                <a:latin typeface="黑体" pitchFamily="2" charset="-122"/>
                <a:ea typeface="黑体" pitchFamily="2" charset="-122"/>
              </a:rPr>
              <a:t>。</a:t>
            </a:r>
          </a:p>
        </p:txBody>
      </p:sp>
      <p:sp>
        <p:nvSpPr>
          <p:cNvPr id="45102" name="Rectangle 46"/>
          <p:cNvSpPr>
            <a:spLocks noChangeArrowheads="1"/>
          </p:cNvSpPr>
          <p:nvPr/>
        </p:nvSpPr>
        <p:spPr bwMode="auto">
          <a:xfrm>
            <a:off x="1320800" y="228600"/>
            <a:ext cx="6604000" cy="571500"/>
          </a:xfrm>
          <a:prstGeom prst="rect">
            <a:avLst/>
          </a:prstGeom>
          <a:solidFill>
            <a:srgbClr val="FFFF00"/>
          </a:solidFill>
          <a:ln w="38100">
            <a:solidFill>
              <a:srgbClr val="339966"/>
            </a:solidFill>
            <a:prstDash val="lgDashDot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CN" altLang="en-US" sz="4000" b="1">
                <a:solidFill>
                  <a:srgbClr val="CC3300"/>
                </a:solidFill>
                <a:latin typeface="Times New Roman" pitchFamily="18" charset="0"/>
                <a:ea typeface="黑体" pitchFamily="2" charset="-122"/>
              </a:rPr>
              <a:t>认识身体的隐私部位</a:t>
            </a:r>
            <a:endParaRPr lang="zh-CN" altLang="en-US" sz="4000" b="1">
              <a:latin typeface="Times New Roman" pitchFamily="18" charset="0"/>
              <a:ea typeface="黑体" pitchFamily="2" charset="-122"/>
            </a:endParaRPr>
          </a:p>
        </p:txBody>
      </p:sp>
      <p:sp>
        <p:nvSpPr>
          <p:cNvPr id="1230895" name="Rectangle 47"/>
          <p:cNvSpPr>
            <a:spLocks noChangeArrowheads="1"/>
          </p:cNvSpPr>
          <p:nvPr/>
        </p:nvSpPr>
        <p:spPr bwMode="auto">
          <a:xfrm>
            <a:off x="5283200" y="1143000"/>
            <a:ext cx="21336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3200" b="1">
                <a:solidFill>
                  <a:srgbClr val="008000"/>
                </a:solidFill>
                <a:latin typeface="Times New Roman" pitchFamily="18" charset="0"/>
                <a:ea typeface="黑体" pitchFamily="2" charset="-122"/>
              </a:rPr>
              <a:t>臀部</a:t>
            </a:r>
            <a:endParaRPr lang="zh-TW" altLang="en-US" sz="3200">
              <a:latin typeface="Times New Roman" pitchFamily="18" charset="0"/>
              <a:ea typeface="黑体" pitchFamily="2" charset="-122"/>
            </a:endParaRPr>
          </a:p>
        </p:txBody>
      </p:sp>
      <p:sp>
        <p:nvSpPr>
          <p:cNvPr id="1230896" name="Rectangle 48"/>
          <p:cNvSpPr>
            <a:spLocks noChangeArrowheads="1"/>
          </p:cNvSpPr>
          <p:nvPr/>
        </p:nvSpPr>
        <p:spPr bwMode="auto">
          <a:xfrm>
            <a:off x="5283200" y="1828800"/>
            <a:ext cx="21336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3200" b="1">
                <a:solidFill>
                  <a:srgbClr val="008000"/>
                </a:solidFill>
                <a:latin typeface="Times New Roman" pitchFamily="18" charset="0"/>
                <a:ea typeface="黑体" pitchFamily="2" charset="-122"/>
              </a:rPr>
              <a:t>胸部</a:t>
            </a:r>
            <a:endParaRPr lang="zh-TW" altLang="en-US" sz="3200">
              <a:latin typeface="Times New Roman" pitchFamily="18" charset="0"/>
              <a:ea typeface="黑体" pitchFamily="2" charset="-122"/>
            </a:endParaRPr>
          </a:p>
        </p:txBody>
      </p:sp>
      <p:sp>
        <p:nvSpPr>
          <p:cNvPr id="1230897" name="Rectangle 49"/>
          <p:cNvSpPr>
            <a:spLocks noChangeArrowheads="1"/>
          </p:cNvSpPr>
          <p:nvPr/>
        </p:nvSpPr>
        <p:spPr bwMode="auto">
          <a:xfrm>
            <a:off x="5283200" y="2571750"/>
            <a:ext cx="21336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CN" altLang="en-US" sz="3200" b="1">
                <a:solidFill>
                  <a:srgbClr val="008000"/>
                </a:solidFill>
                <a:latin typeface="Times New Roman" pitchFamily="18" charset="0"/>
                <a:ea typeface="黑体" pitchFamily="2" charset="-122"/>
              </a:rPr>
              <a:t>阴</a:t>
            </a:r>
            <a:r>
              <a:rPr lang="zh-TW" altLang="en-US" sz="3200" b="1">
                <a:solidFill>
                  <a:srgbClr val="008000"/>
                </a:solidFill>
                <a:latin typeface="Times New Roman" pitchFamily="18" charset="0"/>
                <a:ea typeface="黑体" pitchFamily="2" charset="-122"/>
              </a:rPr>
              <a:t>部</a:t>
            </a:r>
            <a:endParaRPr lang="zh-TW" altLang="en-US" sz="3200">
              <a:latin typeface="Times New Roman" pitchFamily="18" charset="0"/>
              <a:ea typeface="黑体" pitchFamily="2" charset="-122"/>
            </a:endParaRPr>
          </a:p>
        </p:txBody>
      </p:sp>
      <p:sp>
        <p:nvSpPr>
          <p:cNvPr id="1230898" name="Rectangle 50"/>
          <p:cNvSpPr>
            <a:spLocks noChangeArrowheads="1"/>
          </p:cNvSpPr>
          <p:nvPr/>
        </p:nvSpPr>
        <p:spPr bwMode="auto">
          <a:xfrm>
            <a:off x="5283200" y="4400550"/>
            <a:ext cx="2133600" cy="4572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CN" altLang="en-US" sz="3200" b="1">
                <a:solidFill>
                  <a:srgbClr val="008000"/>
                </a:solidFill>
                <a:latin typeface="Times New Roman" pitchFamily="18" charset="0"/>
                <a:ea typeface="黑体" pitchFamily="2" charset="-122"/>
              </a:rPr>
              <a:t>阴囊</a:t>
            </a:r>
            <a:endParaRPr lang="zh-CN" altLang="en-US" sz="3200">
              <a:latin typeface="Times New Roman" pitchFamily="18" charset="0"/>
              <a:ea typeface="黑体" pitchFamily="2" charset="-122"/>
            </a:endParaRPr>
          </a:p>
        </p:txBody>
      </p:sp>
      <p:sp>
        <p:nvSpPr>
          <p:cNvPr id="1230899" name="Rectangle 51"/>
          <p:cNvSpPr>
            <a:spLocks noChangeArrowheads="1"/>
          </p:cNvSpPr>
          <p:nvPr/>
        </p:nvSpPr>
        <p:spPr bwMode="auto">
          <a:xfrm>
            <a:off x="5283200" y="3657600"/>
            <a:ext cx="2133600" cy="4572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CN" altLang="en-US" sz="3200" b="1">
                <a:solidFill>
                  <a:srgbClr val="008000"/>
                </a:solidFill>
                <a:latin typeface="Times New Roman" pitchFamily="18" charset="0"/>
                <a:ea typeface="黑体" pitchFamily="2" charset="-122"/>
              </a:rPr>
              <a:t>阴茎</a:t>
            </a:r>
            <a:endParaRPr lang="zh-CN" altLang="en-US" sz="3200">
              <a:latin typeface="Times New Roman" pitchFamily="18" charset="0"/>
              <a:ea typeface="黑体" pitchFamily="2" charset="-122"/>
            </a:endParaRPr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308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308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308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308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308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308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308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308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308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308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30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308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308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308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30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308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308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2308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30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30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308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308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2308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2308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892" grpId="0" autoUpdateAnimBg="0"/>
      <p:bldP spid="1230893" grpId="0" autoUpdateAnimBg="0"/>
      <p:bldP spid="1230895" grpId="0" animBg="1" autoUpdateAnimBg="0"/>
      <p:bldP spid="1230896" grpId="0" animBg="1" autoUpdateAnimBg="0"/>
      <p:bldP spid="1230897" grpId="0" animBg="1" autoUpdateAnimBg="0"/>
      <p:bldP spid="1230898" grpId="0" animBg="1" autoUpdateAnimBg="0"/>
      <p:bldP spid="1230899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2" descr="PEO-036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87450" y="2349500"/>
            <a:ext cx="3014663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107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4419600" y="4800600"/>
            <a:ext cx="4114800" cy="1295400"/>
          </a:xfrm>
        </p:spPr>
        <p:txBody>
          <a:bodyPr lIns="92075" tIns="46038" rIns="92075" bIns="46038"/>
          <a:lstStyle/>
          <a:p>
            <a:r>
              <a:rPr lang="zh-TW" altLang="en-US" sz="5400" b="1" smtClean="0">
                <a:solidFill>
                  <a:srgbClr val="FFFF00"/>
                </a:solidFill>
                <a:ea typeface="黑体" pitchFamily="2" charset="-122"/>
              </a:rPr>
              <a:t>肩膀</a:t>
            </a:r>
            <a:r>
              <a:rPr lang="zh-CN" altLang="en-US" sz="2800" b="1" smtClean="0">
                <a:solidFill>
                  <a:srgbClr val="FFFF00"/>
                </a:solidFill>
                <a:ea typeface="黑体" pitchFamily="2" charset="-122"/>
              </a:rPr>
              <a:t>并</a:t>
            </a:r>
            <a:r>
              <a:rPr lang="zh-TW" altLang="en-US" sz="2800" b="1" smtClean="0">
                <a:solidFill>
                  <a:srgbClr val="FFFF00"/>
                </a:solidFill>
                <a:ea typeface="黑体" pitchFamily="2" charset="-122"/>
              </a:rPr>
              <a:t>不是你的</a:t>
            </a:r>
            <a:r>
              <a:rPr lang="zh-CN" altLang="en-US" sz="2800" b="1" smtClean="0">
                <a:solidFill>
                  <a:srgbClr val="FFFF00"/>
                </a:solidFill>
                <a:ea typeface="黑体" pitchFamily="2" charset="-122"/>
              </a:rPr>
              <a:t>隐私处</a:t>
            </a:r>
            <a:r>
              <a:rPr lang="zh-TW" altLang="en-US" sz="2800" b="1" smtClean="0">
                <a:solidFill>
                  <a:srgbClr val="FFFF00"/>
                </a:solidFill>
                <a:ea typeface="黑体" pitchFamily="2" charset="-122"/>
              </a:rPr>
              <a:t>，你可以和朋友玩勾肩搭背</a:t>
            </a:r>
            <a:r>
              <a:rPr lang="zh-CN" altLang="en-US" sz="2800" b="1" smtClean="0">
                <a:solidFill>
                  <a:srgbClr val="FFFF00"/>
                </a:solidFill>
                <a:ea typeface="黑体" pitchFamily="2" charset="-122"/>
              </a:rPr>
              <a:t>。</a:t>
            </a:r>
            <a:endParaRPr lang="zh-TW" altLang="en-US" sz="2800" b="1" smtClean="0">
              <a:solidFill>
                <a:srgbClr val="FFFF00"/>
              </a:solidFill>
              <a:ea typeface="黑体" pitchFamily="2" charset="-122"/>
            </a:endParaRPr>
          </a:p>
        </p:txBody>
      </p:sp>
      <p:pic>
        <p:nvPicPr>
          <p:cNvPr id="47108" name="Picture 4" descr="c0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80075" y="2057400"/>
            <a:ext cx="3429000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109" name="Line 5"/>
          <p:cNvSpPr>
            <a:spLocks noChangeShapeType="1"/>
          </p:cNvSpPr>
          <p:nvPr/>
        </p:nvSpPr>
        <p:spPr bwMode="auto">
          <a:xfrm flipH="1">
            <a:off x="3924300" y="755650"/>
            <a:ext cx="2514600" cy="5410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zh-TW" altLang="en-US"/>
          </a:p>
        </p:txBody>
      </p:sp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1270000" y="476250"/>
            <a:ext cx="3733800" cy="1889125"/>
          </a:xfrm>
          <a:prstGeom prst="rect">
            <a:avLst/>
          </a:prstGeom>
          <a:noFill/>
          <a:ln w="12700" cap="rnd">
            <a:noFill/>
            <a:prstDash val="sysDot"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5400" b="1">
                <a:latin typeface="Times New Roman" pitchFamily="18" charset="0"/>
                <a:ea typeface="黑体" pitchFamily="2" charset="-122"/>
              </a:rPr>
              <a:t>生殖器</a:t>
            </a:r>
            <a:r>
              <a:rPr lang="zh-TW" altLang="en-US" sz="3200" b="1">
                <a:latin typeface="Times New Roman" pitchFamily="18" charset="0"/>
                <a:ea typeface="黑体" pitchFamily="2" charset="-122"/>
              </a:rPr>
              <a:t>是你的</a:t>
            </a:r>
            <a:r>
              <a:rPr lang="zh-CN" altLang="en-US" sz="3200" b="1">
                <a:latin typeface="Times New Roman" pitchFamily="18" charset="0"/>
                <a:ea typeface="黑体" pitchFamily="2" charset="-122"/>
              </a:rPr>
              <a:t>隐私处</a:t>
            </a:r>
            <a:r>
              <a:rPr lang="zh-TW" altLang="en-US" sz="3200" b="1">
                <a:latin typeface="Times New Roman" pitchFamily="18" charset="0"/>
                <a:ea typeface="黑体" pitchFamily="2" charset="-122"/>
              </a:rPr>
              <a:t>，任何人都不可以摸。</a:t>
            </a:r>
          </a:p>
        </p:txBody>
      </p:sp>
    </p:spTree>
  </p:cSld>
  <p:clrMapOvr>
    <a:masterClrMapping/>
  </p:clrMapOvr>
  <p:transition spd="slow" advClick="0">
    <p:blinds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48200" y="4800600"/>
            <a:ext cx="3962400" cy="1371600"/>
          </a:xfrm>
        </p:spPr>
        <p:txBody>
          <a:bodyPr lIns="92075" tIns="46038" rIns="92075" bIns="46038"/>
          <a:lstStyle/>
          <a:p>
            <a:r>
              <a:rPr lang="zh-TW" altLang="en-US" sz="5400" b="1" smtClean="0">
                <a:solidFill>
                  <a:srgbClr val="FFFF00"/>
                </a:solidFill>
                <a:ea typeface="黑体" pitchFamily="2" charset="-122"/>
              </a:rPr>
              <a:t>手</a:t>
            </a:r>
            <a:r>
              <a:rPr lang="zh-CN" altLang="en-US" sz="2800" b="1" smtClean="0">
                <a:solidFill>
                  <a:srgbClr val="FFFF00"/>
                </a:solidFill>
                <a:ea typeface="黑体" pitchFamily="2" charset="-122"/>
              </a:rPr>
              <a:t>并</a:t>
            </a:r>
            <a:r>
              <a:rPr lang="zh-TW" altLang="en-US" sz="2800" b="1" smtClean="0">
                <a:solidFill>
                  <a:srgbClr val="FFFF00"/>
                </a:solidFill>
                <a:ea typeface="黑体" pitchFamily="2" charset="-122"/>
              </a:rPr>
              <a:t>不是你的</a:t>
            </a:r>
            <a:r>
              <a:rPr lang="zh-CN" altLang="en-US" sz="2800" b="1" smtClean="0">
                <a:solidFill>
                  <a:srgbClr val="FFFF00"/>
                </a:solidFill>
                <a:ea typeface="黑体" pitchFamily="2" charset="-122"/>
              </a:rPr>
              <a:t>隐私处</a:t>
            </a:r>
            <a:r>
              <a:rPr lang="zh-TW" altLang="en-US" sz="2800" b="1" smtClean="0">
                <a:solidFill>
                  <a:srgbClr val="FFFF00"/>
                </a:solidFill>
                <a:ea typeface="黑体" pitchFamily="2" charset="-122"/>
              </a:rPr>
              <a:t>，你可以和朋友</a:t>
            </a:r>
            <a:r>
              <a:rPr lang="zh-CN" altLang="en-US" sz="2800" b="1" smtClean="0">
                <a:solidFill>
                  <a:srgbClr val="FFFF00"/>
                </a:solidFill>
                <a:ea typeface="黑体" pitchFamily="2" charset="-122"/>
              </a:rPr>
              <a:t>牵手</a:t>
            </a:r>
            <a:r>
              <a:rPr lang="zh-TW" altLang="en-US" sz="2800" b="1" smtClean="0">
                <a:solidFill>
                  <a:srgbClr val="FFFF00"/>
                </a:solidFill>
                <a:ea typeface="黑体" pitchFamily="2" charset="-122"/>
              </a:rPr>
              <a:t>。</a:t>
            </a:r>
          </a:p>
        </p:txBody>
      </p:sp>
      <p:pic>
        <p:nvPicPr>
          <p:cNvPr id="48131" name="Picture 3" descr="c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62600" y="2590800"/>
            <a:ext cx="31242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32" name="Line 4"/>
          <p:cNvSpPr>
            <a:spLocks noChangeShapeType="1"/>
          </p:cNvSpPr>
          <p:nvPr/>
        </p:nvSpPr>
        <p:spPr bwMode="auto">
          <a:xfrm flipH="1">
            <a:off x="2884488" y="914400"/>
            <a:ext cx="4495800" cy="510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zh-TW" altLang="en-US"/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1165225" y="609600"/>
            <a:ext cx="4343400" cy="1341438"/>
          </a:xfrm>
          <a:prstGeom prst="rect">
            <a:avLst/>
          </a:prstGeom>
          <a:noFill/>
          <a:ln w="12700" cap="rnd">
            <a:noFill/>
            <a:prstDash val="sysDot"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5400" b="1">
                <a:solidFill>
                  <a:srgbClr val="FFCC99"/>
                </a:solidFill>
                <a:latin typeface="Times New Roman" pitchFamily="18" charset="0"/>
                <a:ea typeface="黑体" pitchFamily="2" charset="-122"/>
              </a:rPr>
              <a:t>臀部</a:t>
            </a:r>
            <a:r>
              <a:rPr lang="zh-TW" altLang="en-US" sz="2800" b="1">
                <a:solidFill>
                  <a:srgbClr val="FFCC99"/>
                </a:solidFill>
                <a:latin typeface="Times New Roman" pitchFamily="18" charset="0"/>
                <a:ea typeface="黑体" pitchFamily="2" charset="-122"/>
              </a:rPr>
              <a:t>是你的</a:t>
            </a:r>
            <a:r>
              <a:rPr lang="zh-CN" altLang="en-US" sz="2800" b="1">
                <a:solidFill>
                  <a:srgbClr val="FFCC99"/>
                </a:solidFill>
                <a:latin typeface="Times New Roman" pitchFamily="18" charset="0"/>
                <a:ea typeface="黑体" pitchFamily="2" charset="-122"/>
              </a:rPr>
              <a:t>隐私处</a:t>
            </a:r>
            <a:r>
              <a:rPr lang="zh-TW" altLang="en-US" sz="2800" b="1">
                <a:solidFill>
                  <a:srgbClr val="FFCC99"/>
                </a:solidFill>
                <a:latin typeface="Times New Roman" pitchFamily="18" charset="0"/>
                <a:ea typeface="黑体" pitchFamily="2" charset="-122"/>
              </a:rPr>
              <a:t>，任何人都不可以摸。</a:t>
            </a:r>
          </a:p>
        </p:txBody>
      </p:sp>
      <p:pic>
        <p:nvPicPr>
          <p:cNvPr id="48134" name="Picture 6" descr="e-15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44600" y="2438400"/>
            <a:ext cx="2895600" cy="189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>
    <p:blinds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733</TotalTime>
  <Words>1343</Words>
  <Application>Microsoft Office PowerPoint</Application>
  <PresentationFormat>On-screen Show (4:3)</PresentationFormat>
  <Paragraphs>144</Paragraphs>
  <Slides>26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Office Theme</vt:lpstr>
      <vt:lpstr>Document</vt:lpstr>
      <vt:lpstr>父母如何與子女 談性說愛</vt:lpstr>
      <vt:lpstr>一個大不相同的時代</vt:lpstr>
      <vt:lpstr>性教育從幼兒期開始</vt:lpstr>
      <vt:lpstr>幼兒的性教育</vt:lpstr>
      <vt:lpstr>PowerPoint Presentation</vt:lpstr>
      <vt:lpstr>PowerPoint Presentation</vt:lpstr>
      <vt:lpstr>PowerPoint Presentation</vt:lpstr>
      <vt:lpstr>肩膀并不是你的隐私处，你可以和朋友玩勾肩搭背。</vt:lpstr>
      <vt:lpstr>手并不是你的隐私处，你可以和朋友牵手。</vt:lpstr>
      <vt:lpstr>脚并不是你的隐私处，你可以和朋友玩两人三脚。</vt:lpstr>
      <vt:lpstr>1,谁可以摸你的手？ </vt:lpstr>
      <vt:lpstr>2,谁可以摸你的肩膀？ </vt:lpstr>
      <vt:lpstr>PowerPoint Presentation</vt:lpstr>
      <vt:lpstr>4,你可以和谁靠在一起？ </vt:lpstr>
      <vt:lpstr> </vt:lpstr>
      <vt:lpstr>我的隐私处</vt:lpstr>
      <vt:lpstr>PowerPoint Presentation</vt:lpstr>
      <vt:lpstr>PowerPoint Presentation</vt:lpstr>
      <vt:lpstr>青少年的性教育</vt:lpstr>
      <vt:lpstr>Say “NO”</vt:lpstr>
      <vt:lpstr>性關係中的傷害和醫治</vt:lpstr>
      <vt:lpstr>四類型教養風格</vt:lpstr>
      <vt:lpstr>討論練習</vt:lpstr>
      <vt:lpstr>5“R” 的性問題對話</vt:lpstr>
      <vt:lpstr>家----可以安心談性的地方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父母如何與子女 談性說愛</dc:title>
  <dc:creator>belle</dc:creator>
  <cp:lastModifiedBy>test</cp:lastModifiedBy>
  <cp:revision>44</cp:revision>
  <dcterms:created xsi:type="dcterms:W3CDTF">2012-03-22T03:46:40Z</dcterms:created>
  <dcterms:modified xsi:type="dcterms:W3CDTF">2014-09-20T23:06:01Z</dcterms:modified>
</cp:coreProperties>
</file>