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 id="2147483696" r:id="rId3"/>
    <p:sldMasterId id="2147483708" r:id="rId4"/>
  </p:sldMasterIdLst>
  <p:notesMasterIdLst>
    <p:notesMasterId r:id="rId33"/>
  </p:notesMasterIdLst>
  <p:handoutMasterIdLst>
    <p:handoutMasterId r:id="rId34"/>
  </p:handoutMasterIdLst>
  <p:sldIdLst>
    <p:sldId id="295" r:id="rId5"/>
    <p:sldId id="318" r:id="rId6"/>
    <p:sldId id="302" r:id="rId7"/>
    <p:sldId id="303" r:id="rId8"/>
    <p:sldId id="304" r:id="rId9"/>
    <p:sldId id="305" r:id="rId10"/>
    <p:sldId id="306" r:id="rId11"/>
    <p:sldId id="307" r:id="rId12"/>
    <p:sldId id="308" r:id="rId13"/>
    <p:sldId id="309" r:id="rId14"/>
    <p:sldId id="310" r:id="rId15"/>
    <p:sldId id="311" r:id="rId16"/>
    <p:sldId id="312" r:id="rId17"/>
    <p:sldId id="313" r:id="rId18"/>
    <p:sldId id="314" r:id="rId19"/>
    <p:sldId id="272" r:id="rId20"/>
    <p:sldId id="296" r:id="rId21"/>
    <p:sldId id="288" r:id="rId22"/>
    <p:sldId id="297" r:id="rId23"/>
    <p:sldId id="298" r:id="rId24"/>
    <p:sldId id="289" r:id="rId25"/>
    <p:sldId id="299" r:id="rId26"/>
    <p:sldId id="291" r:id="rId27"/>
    <p:sldId id="293" r:id="rId28"/>
    <p:sldId id="300" r:id="rId29"/>
    <p:sldId id="319" r:id="rId30"/>
    <p:sldId id="294" r:id="rId31"/>
    <p:sldId id="301" r:id="rId32"/>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42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FF9AD8-D9BD-445E-8538-4EF86AC40629}" type="doc">
      <dgm:prSet loTypeId="urn:microsoft.com/office/officeart/2005/8/layout/cycle4" loCatId="relationship" qsTypeId="urn:microsoft.com/office/officeart/2005/8/quickstyle/simple5" qsCatId="simple" csTypeId="urn:microsoft.com/office/officeart/2005/8/colors/colorful4" csCatId="colorful" phldr="1"/>
      <dgm:spPr/>
      <dgm:t>
        <a:bodyPr/>
        <a:lstStyle/>
        <a:p>
          <a:endParaRPr lang="en-US"/>
        </a:p>
      </dgm:t>
    </dgm:pt>
    <dgm:pt modelId="{57EBEF8F-3EF0-41F4-A6BD-68C75FCFEBFF}">
      <dgm:prSet phldrT="[Text]"/>
      <dgm:spPr/>
      <dgm:t>
        <a:bodyPr/>
        <a:lstStyle/>
        <a:p>
          <a:r>
            <a:rPr lang="zh-TW" altLang="en-US" b="1" dirty="0" smtClean="0">
              <a:effectLst>
                <a:outerShdw blurRad="38100" dist="38100" dir="2700000" algn="tl">
                  <a:srgbClr val="000000">
                    <a:alpha val="43137"/>
                  </a:srgbClr>
                </a:outerShdw>
              </a:effectLst>
            </a:rPr>
            <a:t>靈命</a:t>
          </a:r>
          <a:endParaRPr lang="en-US" b="1" dirty="0">
            <a:effectLst>
              <a:outerShdw blurRad="38100" dist="38100" dir="2700000" algn="tl">
                <a:srgbClr val="000000">
                  <a:alpha val="43137"/>
                </a:srgbClr>
              </a:outerShdw>
            </a:effectLst>
          </a:endParaRPr>
        </a:p>
      </dgm:t>
    </dgm:pt>
    <dgm:pt modelId="{F88B3DDF-418B-4EB4-835A-5EA7200E05D3}" type="parTrans" cxnId="{B00B4A84-F604-46F5-A046-64E5B35CE4F1}">
      <dgm:prSet/>
      <dgm:spPr/>
      <dgm:t>
        <a:bodyPr/>
        <a:lstStyle/>
        <a:p>
          <a:endParaRPr lang="en-US"/>
        </a:p>
      </dgm:t>
    </dgm:pt>
    <dgm:pt modelId="{7B728144-2432-4BE0-8E75-A68F05043F6D}" type="sibTrans" cxnId="{B00B4A84-F604-46F5-A046-64E5B35CE4F1}">
      <dgm:prSet/>
      <dgm:spPr/>
      <dgm:t>
        <a:bodyPr/>
        <a:lstStyle/>
        <a:p>
          <a:endParaRPr lang="en-US"/>
        </a:p>
      </dgm:t>
    </dgm:pt>
    <dgm:pt modelId="{EE832D84-6B45-41F0-9E02-6515CB324550}">
      <dgm:prSet phldrT="[Text]"/>
      <dgm:spPr/>
      <dgm:t>
        <a:bodyPr/>
        <a:lstStyle/>
        <a:p>
          <a:r>
            <a:rPr lang="zh-TW" altLang="en-US" b="1" dirty="0" smtClean="0"/>
            <a:t>靈修生活</a:t>
          </a:r>
          <a:r>
            <a:rPr lang="en-US" altLang="zh-TW" b="1" dirty="0" smtClean="0"/>
            <a:t>, </a:t>
          </a:r>
          <a:r>
            <a:rPr lang="zh-TW" altLang="en-US" b="1" dirty="0" smtClean="0"/>
            <a:t>屬靈品格</a:t>
          </a:r>
          <a:endParaRPr lang="en-US" b="1" dirty="0"/>
        </a:p>
      </dgm:t>
    </dgm:pt>
    <dgm:pt modelId="{DA412D89-F9D6-42AA-BD08-530BD388471E}" type="parTrans" cxnId="{837C12C6-308C-49E2-9B12-788DCCD6D7E8}">
      <dgm:prSet/>
      <dgm:spPr/>
      <dgm:t>
        <a:bodyPr/>
        <a:lstStyle/>
        <a:p>
          <a:endParaRPr lang="en-US"/>
        </a:p>
      </dgm:t>
    </dgm:pt>
    <dgm:pt modelId="{5423C0EA-45E1-4EAC-94B4-75ADF855EF5C}" type="sibTrans" cxnId="{837C12C6-308C-49E2-9B12-788DCCD6D7E8}">
      <dgm:prSet/>
      <dgm:spPr/>
      <dgm:t>
        <a:bodyPr/>
        <a:lstStyle/>
        <a:p>
          <a:endParaRPr lang="en-US"/>
        </a:p>
      </dgm:t>
    </dgm:pt>
    <dgm:pt modelId="{69B39ACD-61F6-4185-B53B-BE1DB13E65D7}">
      <dgm:prSet phldrT="[Text]"/>
      <dgm:spPr/>
      <dgm:t>
        <a:bodyPr/>
        <a:lstStyle/>
        <a:p>
          <a:r>
            <a:rPr lang="zh-TW" altLang="en-US" b="1" dirty="0" smtClean="0">
              <a:effectLst>
                <a:outerShdw blurRad="38100" dist="38100" dir="2700000" algn="tl">
                  <a:srgbClr val="000000">
                    <a:alpha val="43137"/>
                  </a:srgbClr>
                </a:outerShdw>
              </a:effectLst>
            </a:rPr>
            <a:t>知識</a:t>
          </a:r>
          <a:endParaRPr lang="en-US" b="1" dirty="0">
            <a:effectLst>
              <a:outerShdw blurRad="38100" dist="38100" dir="2700000" algn="tl">
                <a:srgbClr val="000000">
                  <a:alpha val="43137"/>
                </a:srgbClr>
              </a:outerShdw>
            </a:effectLst>
          </a:endParaRPr>
        </a:p>
      </dgm:t>
    </dgm:pt>
    <dgm:pt modelId="{A278F72B-6F02-4413-9BD7-25C8E6B11037}" type="parTrans" cxnId="{D07FF5B6-A019-4FEC-AC90-CC4B896FD327}">
      <dgm:prSet/>
      <dgm:spPr/>
      <dgm:t>
        <a:bodyPr/>
        <a:lstStyle/>
        <a:p>
          <a:endParaRPr lang="en-US"/>
        </a:p>
      </dgm:t>
    </dgm:pt>
    <dgm:pt modelId="{95540708-4E8E-4503-BCE6-1748243E9769}" type="sibTrans" cxnId="{D07FF5B6-A019-4FEC-AC90-CC4B896FD327}">
      <dgm:prSet/>
      <dgm:spPr/>
      <dgm:t>
        <a:bodyPr/>
        <a:lstStyle/>
        <a:p>
          <a:endParaRPr lang="en-US"/>
        </a:p>
      </dgm:t>
    </dgm:pt>
    <dgm:pt modelId="{FCD6B29D-D671-4E02-90DA-E8460DDC2B32}">
      <dgm:prSet phldrT="[Text]"/>
      <dgm:spPr/>
      <dgm:t>
        <a:bodyPr/>
        <a:lstStyle/>
        <a:p>
          <a:r>
            <a:rPr lang="zh-TW" altLang="en-US" b="1" dirty="0" smtClean="0"/>
            <a:t>聖經與神學知識</a:t>
          </a:r>
          <a:endParaRPr lang="en-US" b="1" dirty="0"/>
        </a:p>
      </dgm:t>
    </dgm:pt>
    <dgm:pt modelId="{BA7986B3-C2C2-4D6F-A406-DA00CBB9CD16}" type="parTrans" cxnId="{03D308B8-FA3E-4D68-A03A-E75FD049F5AA}">
      <dgm:prSet/>
      <dgm:spPr/>
      <dgm:t>
        <a:bodyPr/>
        <a:lstStyle/>
        <a:p>
          <a:endParaRPr lang="en-US"/>
        </a:p>
      </dgm:t>
    </dgm:pt>
    <dgm:pt modelId="{3FC465BA-F435-4D9F-9C90-CF1470035C9C}" type="sibTrans" cxnId="{03D308B8-FA3E-4D68-A03A-E75FD049F5AA}">
      <dgm:prSet/>
      <dgm:spPr/>
      <dgm:t>
        <a:bodyPr/>
        <a:lstStyle/>
        <a:p>
          <a:endParaRPr lang="en-US"/>
        </a:p>
      </dgm:t>
    </dgm:pt>
    <dgm:pt modelId="{A60A4130-01ED-4287-AA55-743E864A0316}">
      <dgm:prSet phldrT="[Text]"/>
      <dgm:spPr/>
      <dgm:t>
        <a:bodyPr/>
        <a:lstStyle/>
        <a:p>
          <a:r>
            <a:rPr lang="zh-TW" altLang="en-US" b="1" dirty="0" smtClean="0">
              <a:effectLst>
                <a:outerShdw blurRad="38100" dist="38100" dir="2700000" algn="tl">
                  <a:srgbClr val="000000">
                    <a:alpha val="43137"/>
                  </a:srgbClr>
                </a:outerShdw>
              </a:effectLst>
            </a:rPr>
            <a:t>事奉</a:t>
          </a:r>
          <a:endParaRPr lang="en-US" b="1" dirty="0">
            <a:effectLst>
              <a:outerShdw blurRad="38100" dist="38100" dir="2700000" algn="tl">
                <a:srgbClr val="000000">
                  <a:alpha val="43137"/>
                </a:srgbClr>
              </a:outerShdw>
            </a:effectLst>
          </a:endParaRPr>
        </a:p>
      </dgm:t>
    </dgm:pt>
    <dgm:pt modelId="{DC74C665-1B35-4CC7-B13A-D3C7D3FCA162}" type="parTrans" cxnId="{F18621ED-97C9-476A-8F32-DF473BCA9E72}">
      <dgm:prSet/>
      <dgm:spPr/>
      <dgm:t>
        <a:bodyPr/>
        <a:lstStyle/>
        <a:p>
          <a:endParaRPr lang="en-US"/>
        </a:p>
      </dgm:t>
    </dgm:pt>
    <dgm:pt modelId="{D878021C-2418-4BCC-88B0-837D8E870525}" type="sibTrans" cxnId="{F18621ED-97C9-476A-8F32-DF473BCA9E72}">
      <dgm:prSet/>
      <dgm:spPr/>
      <dgm:t>
        <a:bodyPr/>
        <a:lstStyle/>
        <a:p>
          <a:endParaRPr lang="en-US"/>
        </a:p>
      </dgm:t>
    </dgm:pt>
    <dgm:pt modelId="{F5783C14-29DE-45F2-A82D-869BD26272DC}">
      <dgm:prSet phldrT="[Text]"/>
      <dgm:spPr/>
      <dgm:t>
        <a:bodyPr/>
        <a:lstStyle/>
        <a:p>
          <a:r>
            <a:rPr lang="zh-TW" altLang="en-US" b="1" dirty="0" smtClean="0"/>
            <a:t>教會服事</a:t>
          </a:r>
          <a:r>
            <a:rPr lang="en-US" altLang="zh-TW" b="1" dirty="0" smtClean="0"/>
            <a:t>, </a:t>
          </a:r>
          <a:r>
            <a:rPr lang="zh-TW" altLang="en-US" b="1" dirty="0" smtClean="0"/>
            <a:t>教導</a:t>
          </a:r>
          <a:r>
            <a:rPr lang="en-US" altLang="zh-TW" b="1" dirty="0" smtClean="0"/>
            <a:t>, </a:t>
          </a:r>
          <a:r>
            <a:rPr lang="zh-TW" altLang="en-US" b="1" dirty="0" smtClean="0"/>
            <a:t>關懷</a:t>
          </a:r>
          <a:endParaRPr lang="en-US" b="1" dirty="0"/>
        </a:p>
      </dgm:t>
    </dgm:pt>
    <dgm:pt modelId="{1AD83906-B237-40C8-B9C8-2D494A50DE9A}" type="parTrans" cxnId="{9FB3B052-397C-44AB-A231-9B15ECF6B2F6}">
      <dgm:prSet/>
      <dgm:spPr/>
      <dgm:t>
        <a:bodyPr/>
        <a:lstStyle/>
        <a:p>
          <a:endParaRPr lang="en-US"/>
        </a:p>
      </dgm:t>
    </dgm:pt>
    <dgm:pt modelId="{9BFC198F-F2DD-4CA6-9F1C-AD9EB810A0B4}" type="sibTrans" cxnId="{9FB3B052-397C-44AB-A231-9B15ECF6B2F6}">
      <dgm:prSet/>
      <dgm:spPr/>
      <dgm:t>
        <a:bodyPr/>
        <a:lstStyle/>
        <a:p>
          <a:endParaRPr lang="en-US"/>
        </a:p>
      </dgm:t>
    </dgm:pt>
    <dgm:pt modelId="{14B957B3-5328-46D0-8A89-68A8AB5EA769}">
      <dgm:prSet phldrT="[Text]"/>
      <dgm:spPr/>
      <dgm:t>
        <a:bodyPr/>
        <a:lstStyle/>
        <a:p>
          <a:r>
            <a:rPr lang="zh-TW" altLang="en-US" b="1" dirty="0" smtClean="0">
              <a:effectLst>
                <a:outerShdw blurRad="38100" dist="38100" dir="2700000" algn="tl">
                  <a:srgbClr val="000000">
                    <a:alpha val="43137"/>
                  </a:srgbClr>
                </a:outerShdw>
              </a:effectLst>
            </a:rPr>
            <a:t>生活</a:t>
          </a:r>
          <a:endParaRPr lang="en-US" b="1" dirty="0">
            <a:effectLst>
              <a:outerShdw blurRad="38100" dist="38100" dir="2700000" algn="tl">
                <a:srgbClr val="000000">
                  <a:alpha val="43137"/>
                </a:srgbClr>
              </a:outerShdw>
            </a:effectLst>
          </a:endParaRPr>
        </a:p>
      </dgm:t>
    </dgm:pt>
    <dgm:pt modelId="{88183ACD-46F0-4927-B7DE-25245B1AAAF6}" type="parTrans" cxnId="{F3F5EEC3-C588-402B-88C9-0A7733AA1869}">
      <dgm:prSet/>
      <dgm:spPr/>
      <dgm:t>
        <a:bodyPr/>
        <a:lstStyle/>
        <a:p>
          <a:endParaRPr lang="en-US"/>
        </a:p>
      </dgm:t>
    </dgm:pt>
    <dgm:pt modelId="{057C3CE4-2351-42CB-8E72-905C28262D0C}" type="sibTrans" cxnId="{F3F5EEC3-C588-402B-88C9-0A7733AA1869}">
      <dgm:prSet/>
      <dgm:spPr/>
      <dgm:t>
        <a:bodyPr/>
        <a:lstStyle/>
        <a:p>
          <a:endParaRPr lang="en-US"/>
        </a:p>
      </dgm:t>
    </dgm:pt>
    <dgm:pt modelId="{E313EA45-476D-48FE-AF6A-775AFB6A88EB}">
      <dgm:prSet phldrT="[Text]"/>
      <dgm:spPr/>
      <dgm:t>
        <a:bodyPr/>
        <a:lstStyle/>
        <a:p>
          <a:r>
            <a:rPr lang="zh-TW" altLang="en-US" b="1" dirty="0" smtClean="0"/>
            <a:t>家庭</a:t>
          </a:r>
          <a:r>
            <a:rPr lang="en-US" altLang="zh-TW" b="1" dirty="0" smtClean="0"/>
            <a:t>, </a:t>
          </a:r>
          <a:r>
            <a:rPr lang="zh-TW" altLang="en-US" b="1" dirty="0" smtClean="0"/>
            <a:t>休閒</a:t>
          </a:r>
          <a:r>
            <a:rPr lang="en-US" altLang="zh-TW" b="1" dirty="0" smtClean="0"/>
            <a:t>, </a:t>
          </a:r>
          <a:r>
            <a:rPr lang="zh-TW" altLang="en-US" b="1" dirty="0" smtClean="0"/>
            <a:t>人際關係</a:t>
          </a:r>
          <a:endParaRPr lang="en-US" b="1" dirty="0"/>
        </a:p>
      </dgm:t>
    </dgm:pt>
    <dgm:pt modelId="{28035D45-3FAA-4280-AEED-3FC2A035062F}" type="parTrans" cxnId="{E37C1978-3D4C-4B84-BC45-A05BF487E5C5}">
      <dgm:prSet/>
      <dgm:spPr/>
      <dgm:t>
        <a:bodyPr/>
        <a:lstStyle/>
        <a:p>
          <a:endParaRPr lang="en-US"/>
        </a:p>
      </dgm:t>
    </dgm:pt>
    <dgm:pt modelId="{96268A1B-8E69-45E9-A7D1-425AA4794FDD}" type="sibTrans" cxnId="{E37C1978-3D4C-4B84-BC45-A05BF487E5C5}">
      <dgm:prSet/>
      <dgm:spPr/>
      <dgm:t>
        <a:bodyPr/>
        <a:lstStyle/>
        <a:p>
          <a:endParaRPr lang="en-US"/>
        </a:p>
      </dgm:t>
    </dgm:pt>
    <dgm:pt modelId="{4038AA9C-FA4E-4D16-9482-AC568C6E5CB1}">
      <dgm:prSet phldrT="[Text]"/>
      <dgm:spPr/>
      <dgm:t>
        <a:bodyPr/>
        <a:lstStyle/>
        <a:p>
          <a:endParaRPr lang="en-US" b="1" dirty="0"/>
        </a:p>
      </dgm:t>
    </dgm:pt>
    <dgm:pt modelId="{1273C1D8-E386-4FD3-856B-5EDC96637493}" type="parTrans" cxnId="{FD814C85-FE85-4E74-AF86-9B97CE632C49}">
      <dgm:prSet/>
      <dgm:spPr/>
      <dgm:t>
        <a:bodyPr/>
        <a:lstStyle/>
        <a:p>
          <a:endParaRPr lang="en-US"/>
        </a:p>
      </dgm:t>
    </dgm:pt>
    <dgm:pt modelId="{64089D81-B265-4634-9B73-0B480191E51B}" type="sibTrans" cxnId="{FD814C85-FE85-4E74-AF86-9B97CE632C49}">
      <dgm:prSet/>
      <dgm:spPr/>
      <dgm:t>
        <a:bodyPr/>
        <a:lstStyle/>
        <a:p>
          <a:endParaRPr lang="en-US"/>
        </a:p>
      </dgm:t>
    </dgm:pt>
    <dgm:pt modelId="{D005C7EE-437A-4583-B36D-8D56AB8A49E2}" type="pres">
      <dgm:prSet presAssocID="{3FFF9AD8-D9BD-445E-8538-4EF86AC40629}" presName="cycleMatrixDiagram" presStyleCnt="0">
        <dgm:presLayoutVars>
          <dgm:chMax val="1"/>
          <dgm:dir/>
          <dgm:animLvl val="lvl"/>
          <dgm:resizeHandles val="exact"/>
        </dgm:presLayoutVars>
      </dgm:prSet>
      <dgm:spPr/>
      <dgm:t>
        <a:bodyPr/>
        <a:lstStyle/>
        <a:p>
          <a:endParaRPr lang="en-US"/>
        </a:p>
      </dgm:t>
    </dgm:pt>
    <dgm:pt modelId="{07320502-8749-46D4-9BBC-508496DB0A1B}" type="pres">
      <dgm:prSet presAssocID="{3FFF9AD8-D9BD-445E-8538-4EF86AC40629}" presName="children" presStyleCnt="0"/>
      <dgm:spPr/>
      <dgm:t>
        <a:bodyPr/>
        <a:lstStyle/>
        <a:p>
          <a:endParaRPr lang="en-US"/>
        </a:p>
      </dgm:t>
    </dgm:pt>
    <dgm:pt modelId="{8288B55D-D051-4A3D-92FF-8AB8E3E0EBAA}" type="pres">
      <dgm:prSet presAssocID="{3FFF9AD8-D9BD-445E-8538-4EF86AC40629}" presName="child1group" presStyleCnt="0"/>
      <dgm:spPr/>
      <dgm:t>
        <a:bodyPr/>
        <a:lstStyle/>
        <a:p>
          <a:endParaRPr lang="en-US"/>
        </a:p>
      </dgm:t>
    </dgm:pt>
    <dgm:pt modelId="{E8D9A755-3C3F-45B6-AF13-B1FE86E95F04}" type="pres">
      <dgm:prSet presAssocID="{3FFF9AD8-D9BD-445E-8538-4EF86AC40629}" presName="child1" presStyleLbl="bgAcc1" presStyleIdx="0" presStyleCnt="4"/>
      <dgm:spPr/>
      <dgm:t>
        <a:bodyPr/>
        <a:lstStyle/>
        <a:p>
          <a:endParaRPr lang="en-US"/>
        </a:p>
      </dgm:t>
    </dgm:pt>
    <dgm:pt modelId="{7F90F460-DE41-460C-B5F3-F908640DFE32}" type="pres">
      <dgm:prSet presAssocID="{3FFF9AD8-D9BD-445E-8538-4EF86AC40629}" presName="child1Text" presStyleLbl="bgAcc1" presStyleIdx="0" presStyleCnt="4">
        <dgm:presLayoutVars>
          <dgm:bulletEnabled val="1"/>
        </dgm:presLayoutVars>
      </dgm:prSet>
      <dgm:spPr/>
      <dgm:t>
        <a:bodyPr/>
        <a:lstStyle/>
        <a:p>
          <a:endParaRPr lang="en-US"/>
        </a:p>
      </dgm:t>
    </dgm:pt>
    <dgm:pt modelId="{854034A6-58B7-4064-A399-E0EB0AC72C56}" type="pres">
      <dgm:prSet presAssocID="{3FFF9AD8-D9BD-445E-8538-4EF86AC40629}" presName="child2group" presStyleCnt="0"/>
      <dgm:spPr/>
      <dgm:t>
        <a:bodyPr/>
        <a:lstStyle/>
        <a:p>
          <a:endParaRPr lang="en-US"/>
        </a:p>
      </dgm:t>
    </dgm:pt>
    <dgm:pt modelId="{43020656-54C7-4F08-9659-1AC86241F2C4}" type="pres">
      <dgm:prSet presAssocID="{3FFF9AD8-D9BD-445E-8538-4EF86AC40629}" presName="child2" presStyleLbl="bgAcc1" presStyleIdx="1" presStyleCnt="4"/>
      <dgm:spPr/>
      <dgm:t>
        <a:bodyPr/>
        <a:lstStyle/>
        <a:p>
          <a:endParaRPr lang="en-US"/>
        </a:p>
      </dgm:t>
    </dgm:pt>
    <dgm:pt modelId="{1D43BF97-2A8C-4FE1-8B83-5D08297703A1}" type="pres">
      <dgm:prSet presAssocID="{3FFF9AD8-D9BD-445E-8538-4EF86AC40629}" presName="child2Text" presStyleLbl="bgAcc1" presStyleIdx="1" presStyleCnt="4">
        <dgm:presLayoutVars>
          <dgm:bulletEnabled val="1"/>
        </dgm:presLayoutVars>
      </dgm:prSet>
      <dgm:spPr/>
      <dgm:t>
        <a:bodyPr/>
        <a:lstStyle/>
        <a:p>
          <a:endParaRPr lang="en-US"/>
        </a:p>
      </dgm:t>
    </dgm:pt>
    <dgm:pt modelId="{A3B331CE-064E-4A8E-873E-B3A531E15029}" type="pres">
      <dgm:prSet presAssocID="{3FFF9AD8-D9BD-445E-8538-4EF86AC40629}" presName="child3group" presStyleCnt="0"/>
      <dgm:spPr/>
      <dgm:t>
        <a:bodyPr/>
        <a:lstStyle/>
        <a:p>
          <a:endParaRPr lang="en-US"/>
        </a:p>
      </dgm:t>
    </dgm:pt>
    <dgm:pt modelId="{CD413D77-7EA0-4ED5-9839-BAA45B5AF982}" type="pres">
      <dgm:prSet presAssocID="{3FFF9AD8-D9BD-445E-8538-4EF86AC40629}" presName="child3" presStyleLbl="bgAcc1" presStyleIdx="2" presStyleCnt="4"/>
      <dgm:spPr/>
      <dgm:t>
        <a:bodyPr/>
        <a:lstStyle/>
        <a:p>
          <a:endParaRPr lang="en-US"/>
        </a:p>
      </dgm:t>
    </dgm:pt>
    <dgm:pt modelId="{D0D0FB3C-3E75-47A9-9E08-1B4113DCFF6A}" type="pres">
      <dgm:prSet presAssocID="{3FFF9AD8-D9BD-445E-8538-4EF86AC40629}" presName="child3Text" presStyleLbl="bgAcc1" presStyleIdx="2" presStyleCnt="4">
        <dgm:presLayoutVars>
          <dgm:bulletEnabled val="1"/>
        </dgm:presLayoutVars>
      </dgm:prSet>
      <dgm:spPr/>
      <dgm:t>
        <a:bodyPr/>
        <a:lstStyle/>
        <a:p>
          <a:endParaRPr lang="en-US"/>
        </a:p>
      </dgm:t>
    </dgm:pt>
    <dgm:pt modelId="{61AE6991-FC01-4DD9-B91C-76ECD1B8ADA6}" type="pres">
      <dgm:prSet presAssocID="{3FFF9AD8-D9BD-445E-8538-4EF86AC40629}" presName="child4group" presStyleCnt="0"/>
      <dgm:spPr/>
      <dgm:t>
        <a:bodyPr/>
        <a:lstStyle/>
        <a:p>
          <a:endParaRPr lang="en-US"/>
        </a:p>
      </dgm:t>
    </dgm:pt>
    <dgm:pt modelId="{0B2634AB-160B-4E71-8013-083CED90CDA8}" type="pres">
      <dgm:prSet presAssocID="{3FFF9AD8-D9BD-445E-8538-4EF86AC40629}" presName="child4" presStyleLbl="bgAcc1" presStyleIdx="3" presStyleCnt="4"/>
      <dgm:spPr/>
      <dgm:t>
        <a:bodyPr/>
        <a:lstStyle/>
        <a:p>
          <a:endParaRPr lang="en-US"/>
        </a:p>
      </dgm:t>
    </dgm:pt>
    <dgm:pt modelId="{A87D89D9-AD26-43C9-9F6D-A24E5FB1DBFA}" type="pres">
      <dgm:prSet presAssocID="{3FFF9AD8-D9BD-445E-8538-4EF86AC40629}" presName="child4Text" presStyleLbl="bgAcc1" presStyleIdx="3" presStyleCnt="4">
        <dgm:presLayoutVars>
          <dgm:bulletEnabled val="1"/>
        </dgm:presLayoutVars>
      </dgm:prSet>
      <dgm:spPr/>
      <dgm:t>
        <a:bodyPr/>
        <a:lstStyle/>
        <a:p>
          <a:endParaRPr lang="en-US"/>
        </a:p>
      </dgm:t>
    </dgm:pt>
    <dgm:pt modelId="{14F34DEA-D542-45FA-8F2B-2446C8F901BE}" type="pres">
      <dgm:prSet presAssocID="{3FFF9AD8-D9BD-445E-8538-4EF86AC40629}" presName="childPlaceholder" presStyleCnt="0"/>
      <dgm:spPr/>
      <dgm:t>
        <a:bodyPr/>
        <a:lstStyle/>
        <a:p>
          <a:endParaRPr lang="en-US"/>
        </a:p>
      </dgm:t>
    </dgm:pt>
    <dgm:pt modelId="{FC74E908-D7DD-4385-9A2B-379FCE02BF91}" type="pres">
      <dgm:prSet presAssocID="{3FFF9AD8-D9BD-445E-8538-4EF86AC40629}" presName="circle" presStyleCnt="0"/>
      <dgm:spPr/>
      <dgm:t>
        <a:bodyPr/>
        <a:lstStyle/>
        <a:p>
          <a:endParaRPr lang="en-US"/>
        </a:p>
      </dgm:t>
    </dgm:pt>
    <dgm:pt modelId="{AE4892C9-3B17-40BE-A6B3-C43DC89525D8}" type="pres">
      <dgm:prSet presAssocID="{3FFF9AD8-D9BD-445E-8538-4EF86AC40629}" presName="quadrant1" presStyleLbl="node1" presStyleIdx="0" presStyleCnt="4">
        <dgm:presLayoutVars>
          <dgm:chMax val="1"/>
          <dgm:bulletEnabled val="1"/>
        </dgm:presLayoutVars>
      </dgm:prSet>
      <dgm:spPr/>
      <dgm:t>
        <a:bodyPr/>
        <a:lstStyle/>
        <a:p>
          <a:endParaRPr lang="en-US"/>
        </a:p>
      </dgm:t>
    </dgm:pt>
    <dgm:pt modelId="{F98C1056-AB81-47A9-AD62-1F0EF410D52A}" type="pres">
      <dgm:prSet presAssocID="{3FFF9AD8-D9BD-445E-8538-4EF86AC40629}" presName="quadrant2" presStyleLbl="node1" presStyleIdx="1" presStyleCnt="4">
        <dgm:presLayoutVars>
          <dgm:chMax val="1"/>
          <dgm:bulletEnabled val="1"/>
        </dgm:presLayoutVars>
      </dgm:prSet>
      <dgm:spPr/>
      <dgm:t>
        <a:bodyPr/>
        <a:lstStyle/>
        <a:p>
          <a:endParaRPr lang="en-US"/>
        </a:p>
      </dgm:t>
    </dgm:pt>
    <dgm:pt modelId="{108B8B92-CB4C-44A1-84B5-AC859D755ED8}" type="pres">
      <dgm:prSet presAssocID="{3FFF9AD8-D9BD-445E-8538-4EF86AC40629}" presName="quadrant3" presStyleLbl="node1" presStyleIdx="2" presStyleCnt="4">
        <dgm:presLayoutVars>
          <dgm:chMax val="1"/>
          <dgm:bulletEnabled val="1"/>
        </dgm:presLayoutVars>
      </dgm:prSet>
      <dgm:spPr/>
      <dgm:t>
        <a:bodyPr/>
        <a:lstStyle/>
        <a:p>
          <a:endParaRPr lang="en-US"/>
        </a:p>
      </dgm:t>
    </dgm:pt>
    <dgm:pt modelId="{D0791692-0951-4DAB-BE15-99C6E113C7A2}" type="pres">
      <dgm:prSet presAssocID="{3FFF9AD8-D9BD-445E-8538-4EF86AC40629}" presName="quadrant4" presStyleLbl="node1" presStyleIdx="3" presStyleCnt="4">
        <dgm:presLayoutVars>
          <dgm:chMax val="1"/>
          <dgm:bulletEnabled val="1"/>
        </dgm:presLayoutVars>
      </dgm:prSet>
      <dgm:spPr/>
      <dgm:t>
        <a:bodyPr/>
        <a:lstStyle/>
        <a:p>
          <a:endParaRPr lang="en-US"/>
        </a:p>
      </dgm:t>
    </dgm:pt>
    <dgm:pt modelId="{3DDBEC6B-508C-4298-A81F-C3AA0622B025}" type="pres">
      <dgm:prSet presAssocID="{3FFF9AD8-D9BD-445E-8538-4EF86AC40629}" presName="quadrantPlaceholder" presStyleCnt="0"/>
      <dgm:spPr/>
      <dgm:t>
        <a:bodyPr/>
        <a:lstStyle/>
        <a:p>
          <a:endParaRPr lang="en-US"/>
        </a:p>
      </dgm:t>
    </dgm:pt>
    <dgm:pt modelId="{11A81595-8402-458B-9377-89DC6B9E3FA6}" type="pres">
      <dgm:prSet presAssocID="{3FFF9AD8-D9BD-445E-8538-4EF86AC40629}" presName="center1" presStyleLbl="fgShp" presStyleIdx="0" presStyleCnt="2"/>
      <dgm:spPr/>
      <dgm:t>
        <a:bodyPr/>
        <a:lstStyle/>
        <a:p>
          <a:endParaRPr lang="en-US"/>
        </a:p>
      </dgm:t>
    </dgm:pt>
    <dgm:pt modelId="{903DF975-0A0C-4951-B019-F5B57046D3DE}" type="pres">
      <dgm:prSet presAssocID="{3FFF9AD8-D9BD-445E-8538-4EF86AC40629}" presName="center2" presStyleLbl="fgShp" presStyleIdx="1" presStyleCnt="2"/>
      <dgm:spPr/>
      <dgm:t>
        <a:bodyPr/>
        <a:lstStyle/>
        <a:p>
          <a:endParaRPr lang="en-US"/>
        </a:p>
      </dgm:t>
    </dgm:pt>
  </dgm:ptLst>
  <dgm:cxnLst>
    <dgm:cxn modelId="{7CED1F42-C530-488B-97C4-7F5D531DFD32}" type="presOf" srcId="{14B957B3-5328-46D0-8A89-68A8AB5EA769}" destId="{D0791692-0951-4DAB-BE15-99C6E113C7A2}" srcOrd="0" destOrd="0" presId="urn:microsoft.com/office/officeart/2005/8/layout/cycle4"/>
    <dgm:cxn modelId="{FD814C85-FE85-4E74-AF86-9B97CE632C49}" srcId="{3FFF9AD8-D9BD-445E-8538-4EF86AC40629}" destId="{4038AA9C-FA4E-4D16-9482-AC568C6E5CB1}" srcOrd="4" destOrd="0" parTransId="{1273C1D8-E386-4FD3-856B-5EDC96637493}" sibTransId="{64089D81-B265-4634-9B73-0B480191E51B}"/>
    <dgm:cxn modelId="{A1F64D28-F78C-4283-98F1-2224A297BEE6}" type="presOf" srcId="{EE832D84-6B45-41F0-9E02-6515CB324550}" destId="{E8D9A755-3C3F-45B6-AF13-B1FE86E95F04}" srcOrd="0" destOrd="0" presId="urn:microsoft.com/office/officeart/2005/8/layout/cycle4"/>
    <dgm:cxn modelId="{966A0A95-8842-4A07-82A4-A4046FD48CAC}" type="presOf" srcId="{69B39ACD-61F6-4185-B53B-BE1DB13E65D7}" destId="{F98C1056-AB81-47A9-AD62-1F0EF410D52A}" srcOrd="0" destOrd="0" presId="urn:microsoft.com/office/officeart/2005/8/layout/cycle4"/>
    <dgm:cxn modelId="{DD9DA241-C825-4C52-A424-F0FEA732A3DD}" type="presOf" srcId="{F5783C14-29DE-45F2-A82D-869BD26272DC}" destId="{D0D0FB3C-3E75-47A9-9E08-1B4113DCFF6A}" srcOrd="1" destOrd="0" presId="urn:microsoft.com/office/officeart/2005/8/layout/cycle4"/>
    <dgm:cxn modelId="{9FB3B052-397C-44AB-A231-9B15ECF6B2F6}" srcId="{A60A4130-01ED-4287-AA55-743E864A0316}" destId="{F5783C14-29DE-45F2-A82D-869BD26272DC}" srcOrd="0" destOrd="0" parTransId="{1AD83906-B237-40C8-B9C8-2D494A50DE9A}" sibTransId="{9BFC198F-F2DD-4CA6-9F1C-AD9EB810A0B4}"/>
    <dgm:cxn modelId="{D07FF5B6-A019-4FEC-AC90-CC4B896FD327}" srcId="{3FFF9AD8-D9BD-445E-8538-4EF86AC40629}" destId="{69B39ACD-61F6-4185-B53B-BE1DB13E65D7}" srcOrd="1" destOrd="0" parTransId="{A278F72B-6F02-4413-9BD7-25C8E6B11037}" sibTransId="{95540708-4E8E-4503-BCE6-1748243E9769}"/>
    <dgm:cxn modelId="{1F1EC402-4DD3-411E-9C60-E821B60A30C1}" type="presOf" srcId="{A60A4130-01ED-4287-AA55-743E864A0316}" destId="{108B8B92-CB4C-44A1-84B5-AC859D755ED8}" srcOrd="0" destOrd="0" presId="urn:microsoft.com/office/officeart/2005/8/layout/cycle4"/>
    <dgm:cxn modelId="{F6F92567-D91E-4A9B-8E4A-87382A0DF40A}" type="presOf" srcId="{E313EA45-476D-48FE-AF6A-775AFB6A88EB}" destId="{0B2634AB-160B-4E71-8013-083CED90CDA8}" srcOrd="0" destOrd="0" presId="urn:microsoft.com/office/officeart/2005/8/layout/cycle4"/>
    <dgm:cxn modelId="{D81B619A-3067-4044-8F7C-3D164CAC615D}" type="presOf" srcId="{FCD6B29D-D671-4E02-90DA-E8460DDC2B32}" destId="{1D43BF97-2A8C-4FE1-8B83-5D08297703A1}" srcOrd="1" destOrd="0" presId="urn:microsoft.com/office/officeart/2005/8/layout/cycle4"/>
    <dgm:cxn modelId="{E37C1978-3D4C-4B84-BC45-A05BF487E5C5}" srcId="{14B957B3-5328-46D0-8A89-68A8AB5EA769}" destId="{E313EA45-476D-48FE-AF6A-775AFB6A88EB}" srcOrd="0" destOrd="0" parTransId="{28035D45-3FAA-4280-AEED-3FC2A035062F}" sibTransId="{96268A1B-8E69-45E9-A7D1-425AA4794FDD}"/>
    <dgm:cxn modelId="{4B299BBE-F668-473E-8DAA-F61DB63861B5}" type="presOf" srcId="{FCD6B29D-D671-4E02-90DA-E8460DDC2B32}" destId="{43020656-54C7-4F08-9659-1AC86241F2C4}" srcOrd="0" destOrd="0" presId="urn:microsoft.com/office/officeart/2005/8/layout/cycle4"/>
    <dgm:cxn modelId="{F3F5EEC3-C588-402B-88C9-0A7733AA1869}" srcId="{3FFF9AD8-D9BD-445E-8538-4EF86AC40629}" destId="{14B957B3-5328-46D0-8A89-68A8AB5EA769}" srcOrd="3" destOrd="0" parTransId="{88183ACD-46F0-4927-B7DE-25245B1AAAF6}" sibTransId="{057C3CE4-2351-42CB-8E72-905C28262D0C}"/>
    <dgm:cxn modelId="{F2E58613-FFB1-43AF-9A31-B36B10AF0960}" type="presOf" srcId="{57EBEF8F-3EF0-41F4-A6BD-68C75FCFEBFF}" destId="{AE4892C9-3B17-40BE-A6B3-C43DC89525D8}" srcOrd="0" destOrd="0" presId="urn:microsoft.com/office/officeart/2005/8/layout/cycle4"/>
    <dgm:cxn modelId="{03D308B8-FA3E-4D68-A03A-E75FD049F5AA}" srcId="{69B39ACD-61F6-4185-B53B-BE1DB13E65D7}" destId="{FCD6B29D-D671-4E02-90DA-E8460DDC2B32}" srcOrd="0" destOrd="0" parTransId="{BA7986B3-C2C2-4D6F-A406-DA00CBB9CD16}" sibTransId="{3FC465BA-F435-4D9F-9C90-CF1470035C9C}"/>
    <dgm:cxn modelId="{F18621ED-97C9-476A-8F32-DF473BCA9E72}" srcId="{3FFF9AD8-D9BD-445E-8538-4EF86AC40629}" destId="{A60A4130-01ED-4287-AA55-743E864A0316}" srcOrd="2" destOrd="0" parTransId="{DC74C665-1B35-4CC7-B13A-D3C7D3FCA162}" sibTransId="{D878021C-2418-4BCC-88B0-837D8E870525}"/>
    <dgm:cxn modelId="{9226EC93-9A30-4D4C-8051-E01D20516681}" type="presOf" srcId="{3FFF9AD8-D9BD-445E-8538-4EF86AC40629}" destId="{D005C7EE-437A-4583-B36D-8D56AB8A49E2}" srcOrd="0" destOrd="0" presId="urn:microsoft.com/office/officeart/2005/8/layout/cycle4"/>
    <dgm:cxn modelId="{36956517-6B80-4869-AE3B-D4ECE17B24F6}" type="presOf" srcId="{F5783C14-29DE-45F2-A82D-869BD26272DC}" destId="{CD413D77-7EA0-4ED5-9839-BAA45B5AF982}" srcOrd="0" destOrd="0" presId="urn:microsoft.com/office/officeart/2005/8/layout/cycle4"/>
    <dgm:cxn modelId="{B00B4A84-F604-46F5-A046-64E5B35CE4F1}" srcId="{3FFF9AD8-D9BD-445E-8538-4EF86AC40629}" destId="{57EBEF8F-3EF0-41F4-A6BD-68C75FCFEBFF}" srcOrd="0" destOrd="0" parTransId="{F88B3DDF-418B-4EB4-835A-5EA7200E05D3}" sibTransId="{7B728144-2432-4BE0-8E75-A68F05043F6D}"/>
    <dgm:cxn modelId="{837C12C6-308C-49E2-9B12-788DCCD6D7E8}" srcId="{57EBEF8F-3EF0-41F4-A6BD-68C75FCFEBFF}" destId="{EE832D84-6B45-41F0-9E02-6515CB324550}" srcOrd="0" destOrd="0" parTransId="{DA412D89-F9D6-42AA-BD08-530BD388471E}" sibTransId="{5423C0EA-45E1-4EAC-94B4-75ADF855EF5C}"/>
    <dgm:cxn modelId="{FF839805-3D4D-46B9-B389-8B9AA43B10D1}" type="presOf" srcId="{E313EA45-476D-48FE-AF6A-775AFB6A88EB}" destId="{A87D89D9-AD26-43C9-9F6D-A24E5FB1DBFA}" srcOrd="1" destOrd="0" presId="urn:microsoft.com/office/officeart/2005/8/layout/cycle4"/>
    <dgm:cxn modelId="{5D733AD7-0845-462D-8135-50B51EDE91CC}" type="presOf" srcId="{EE832D84-6B45-41F0-9E02-6515CB324550}" destId="{7F90F460-DE41-460C-B5F3-F908640DFE32}" srcOrd="1" destOrd="0" presId="urn:microsoft.com/office/officeart/2005/8/layout/cycle4"/>
    <dgm:cxn modelId="{08807F2D-CF7D-465B-8A59-1550C34CE211}" type="presParOf" srcId="{D005C7EE-437A-4583-B36D-8D56AB8A49E2}" destId="{07320502-8749-46D4-9BBC-508496DB0A1B}" srcOrd="0" destOrd="0" presId="urn:microsoft.com/office/officeart/2005/8/layout/cycle4"/>
    <dgm:cxn modelId="{4EE7D55D-EF7B-4917-BE93-887548C72056}" type="presParOf" srcId="{07320502-8749-46D4-9BBC-508496DB0A1B}" destId="{8288B55D-D051-4A3D-92FF-8AB8E3E0EBAA}" srcOrd="0" destOrd="0" presId="urn:microsoft.com/office/officeart/2005/8/layout/cycle4"/>
    <dgm:cxn modelId="{5327491B-0A20-4517-B0D4-6BA1A975CBAA}" type="presParOf" srcId="{8288B55D-D051-4A3D-92FF-8AB8E3E0EBAA}" destId="{E8D9A755-3C3F-45B6-AF13-B1FE86E95F04}" srcOrd="0" destOrd="0" presId="urn:microsoft.com/office/officeart/2005/8/layout/cycle4"/>
    <dgm:cxn modelId="{25204ECB-F410-43AE-A6FA-E3F1802A8D18}" type="presParOf" srcId="{8288B55D-D051-4A3D-92FF-8AB8E3E0EBAA}" destId="{7F90F460-DE41-460C-B5F3-F908640DFE32}" srcOrd="1" destOrd="0" presId="urn:microsoft.com/office/officeart/2005/8/layout/cycle4"/>
    <dgm:cxn modelId="{000BE45A-74E6-4BF3-ABE9-F7F8F1D147BA}" type="presParOf" srcId="{07320502-8749-46D4-9BBC-508496DB0A1B}" destId="{854034A6-58B7-4064-A399-E0EB0AC72C56}" srcOrd="1" destOrd="0" presId="urn:microsoft.com/office/officeart/2005/8/layout/cycle4"/>
    <dgm:cxn modelId="{D3EEADF6-0041-4845-AD34-378BF5B6ADF7}" type="presParOf" srcId="{854034A6-58B7-4064-A399-E0EB0AC72C56}" destId="{43020656-54C7-4F08-9659-1AC86241F2C4}" srcOrd="0" destOrd="0" presId="urn:microsoft.com/office/officeart/2005/8/layout/cycle4"/>
    <dgm:cxn modelId="{51543ABA-EB9E-499B-94B6-91C173826A0C}" type="presParOf" srcId="{854034A6-58B7-4064-A399-E0EB0AC72C56}" destId="{1D43BF97-2A8C-4FE1-8B83-5D08297703A1}" srcOrd="1" destOrd="0" presId="urn:microsoft.com/office/officeart/2005/8/layout/cycle4"/>
    <dgm:cxn modelId="{31FC8713-D568-4E5B-8617-24660F1D46DE}" type="presParOf" srcId="{07320502-8749-46D4-9BBC-508496DB0A1B}" destId="{A3B331CE-064E-4A8E-873E-B3A531E15029}" srcOrd="2" destOrd="0" presId="urn:microsoft.com/office/officeart/2005/8/layout/cycle4"/>
    <dgm:cxn modelId="{11521571-ED09-4B6D-A7F6-DCD23CC34A4C}" type="presParOf" srcId="{A3B331CE-064E-4A8E-873E-B3A531E15029}" destId="{CD413D77-7EA0-4ED5-9839-BAA45B5AF982}" srcOrd="0" destOrd="0" presId="urn:microsoft.com/office/officeart/2005/8/layout/cycle4"/>
    <dgm:cxn modelId="{6A043CE9-6A32-441D-8051-B74109E32D84}" type="presParOf" srcId="{A3B331CE-064E-4A8E-873E-B3A531E15029}" destId="{D0D0FB3C-3E75-47A9-9E08-1B4113DCFF6A}" srcOrd="1" destOrd="0" presId="urn:microsoft.com/office/officeart/2005/8/layout/cycle4"/>
    <dgm:cxn modelId="{A0AEE095-9107-4152-97EE-530BEABBD6E2}" type="presParOf" srcId="{07320502-8749-46D4-9BBC-508496DB0A1B}" destId="{61AE6991-FC01-4DD9-B91C-76ECD1B8ADA6}" srcOrd="3" destOrd="0" presId="urn:microsoft.com/office/officeart/2005/8/layout/cycle4"/>
    <dgm:cxn modelId="{B6BE9344-823C-45F8-9188-C470121C3764}" type="presParOf" srcId="{61AE6991-FC01-4DD9-B91C-76ECD1B8ADA6}" destId="{0B2634AB-160B-4E71-8013-083CED90CDA8}" srcOrd="0" destOrd="0" presId="urn:microsoft.com/office/officeart/2005/8/layout/cycle4"/>
    <dgm:cxn modelId="{30E2EA75-AE42-47C5-A89E-C94AF5804287}" type="presParOf" srcId="{61AE6991-FC01-4DD9-B91C-76ECD1B8ADA6}" destId="{A87D89D9-AD26-43C9-9F6D-A24E5FB1DBFA}" srcOrd="1" destOrd="0" presId="urn:microsoft.com/office/officeart/2005/8/layout/cycle4"/>
    <dgm:cxn modelId="{B071909B-4C25-4CF5-99D1-D9CA0D931C9F}" type="presParOf" srcId="{07320502-8749-46D4-9BBC-508496DB0A1B}" destId="{14F34DEA-D542-45FA-8F2B-2446C8F901BE}" srcOrd="4" destOrd="0" presId="urn:microsoft.com/office/officeart/2005/8/layout/cycle4"/>
    <dgm:cxn modelId="{031A78F2-F1FE-4D04-ADAF-68222EDC469F}" type="presParOf" srcId="{D005C7EE-437A-4583-B36D-8D56AB8A49E2}" destId="{FC74E908-D7DD-4385-9A2B-379FCE02BF91}" srcOrd="1" destOrd="0" presId="urn:microsoft.com/office/officeart/2005/8/layout/cycle4"/>
    <dgm:cxn modelId="{58BE1901-9C1D-4699-B172-3A54F8393346}" type="presParOf" srcId="{FC74E908-D7DD-4385-9A2B-379FCE02BF91}" destId="{AE4892C9-3B17-40BE-A6B3-C43DC89525D8}" srcOrd="0" destOrd="0" presId="urn:microsoft.com/office/officeart/2005/8/layout/cycle4"/>
    <dgm:cxn modelId="{180BE1AD-4DF1-4451-875B-22BFCD43A0BA}" type="presParOf" srcId="{FC74E908-D7DD-4385-9A2B-379FCE02BF91}" destId="{F98C1056-AB81-47A9-AD62-1F0EF410D52A}" srcOrd="1" destOrd="0" presId="urn:microsoft.com/office/officeart/2005/8/layout/cycle4"/>
    <dgm:cxn modelId="{1CEC672D-79BC-4BA1-8C17-E1B2E0B2EEAA}" type="presParOf" srcId="{FC74E908-D7DD-4385-9A2B-379FCE02BF91}" destId="{108B8B92-CB4C-44A1-84B5-AC859D755ED8}" srcOrd="2" destOrd="0" presId="urn:microsoft.com/office/officeart/2005/8/layout/cycle4"/>
    <dgm:cxn modelId="{C5B63015-8560-4FC0-82A2-4F4532D47337}" type="presParOf" srcId="{FC74E908-D7DD-4385-9A2B-379FCE02BF91}" destId="{D0791692-0951-4DAB-BE15-99C6E113C7A2}" srcOrd="3" destOrd="0" presId="urn:microsoft.com/office/officeart/2005/8/layout/cycle4"/>
    <dgm:cxn modelId="{C89D01BF-F843-45C8-9D66-63C731AC1DCD}" type="presParOf" srcId="{FC74E908-D7DD-4385-9A2B-379FCE02BF91}" destId="{3DDBEC6B-508C-4298-A81F-C3AA0622B025}" srcOrd="4" destOrd="0" presId="urn:microsoft.com/office/officeart/2005/8/layout/cycle4"/>
    <dgm:cxn modelId="{FABC2A6E-2DE1-4941-949A-C9110640EDDB}" type="presParOf" srcId="{D005C7EE-437A-4583-B36D-8D56AB8A49E2}" destId="{11A81595-8402-458B-9377-89DC6B9E3FA6}" srcOrd="2" destOrd="0" presId="urn:microsoft.com/office/officeart/2005/8/layout/cycle4"/>
    <dgm:cxn modelId="{D1EEA776-0EEA-4FAC-B056-F4B107EAE007}" type="presParOf" srcId="{D005C7EE-437A-4583-B36D-8D56AB8A49E2}" destId="{903DF975-0A0C-4951-B019-F5B57046D3DE}"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1C53EED-B9DD-4686-969B-E787300D59C3}" type="doc">
      <dgm:prSet loTypeId="urn:microsoft.com/office/officeart/2005/8/layout/cycle7" loCatId="cycle" qsTypeId="urn:microsoft.com/office/officeart/2005/8/quickstyle/simple3" qsCatId="simple" csTypeId="urn:microsoft.com/office/officeart/2005/8/colors/colorful3" csCatId="colorful" phldr="1"/>
      <dgm:spPr/>
      <dgm:t>
        <a:bodyPr/>
        <a:lstStyle/>
        <a:p>
          <a:endParaRPr lang="en-US"/>
        </a:p>
      </dgm:t>
    </dgm:pt>
    <dgm:pt modelId="{5A0D1BDA-DBD4-45DD-A194-93C8313E7434}">
      <dgm:prSet phldrT="[Text]"/>
      <dgm:spPr/>
      <dgm:t>
        <a:bodyPr/>
        <a:lstStyle/>
        <a:p>
          <a:r>
            <a:rPr lang="zh-TW" altLang="en-US" dirty="0" smtClean="0"/>
            <a:t>群體中的生活</a:t>
          </a:r>
          <a:endParaRPr lang="en-US" dirty="0"/>
        </a:p>
      </dgm:t>
    </dgm:pt>
    <dgm:pt modelId="{0E0F0261-D8A6-4D83-9EBF-173E2B5AFBDA}" type="parTrans" cxnId="{4D2F69C1-CB7C-4934-B550-AA367E8797CF}">
      <dgm:prSet/>
      <dgm:spPr/>
      <dgm:t>
        <a:bodyPr/>
        <a:lstStyle/>
        <a:p>
          <a:endParaRPr lang="en-US"/>
        </a:p>
      </dgm:t>
    </dgm:pt>
    <dgm:pt modelId="{3346C189-21E7-4671-896F-449F3EB1969B}" type="sibTrans" cxnId="{4D2F69C1-CB7C-4934-B550-AA367E8797CF}">
      <dgm:prSet/>
      <dgm:spPr/>
      <dgm:t>
        <a:bodyPr/>
        <a:lstStyle/>
        <a:p>
          <a:endParaRPr lang="en-US"/>
        </a:p>
      </dgm:t>
    </dgm:pt>
    <dgm:pt modelId="{0F40B01E-BC32-4DD7-8C2F-089C0BF0DAD4}">
      <dgm:prSet phldrT="[Text]"/>
      <dgm:spPr/>
      <dgm:t>
        <a:bodyPr/>
        <a:lstStyle/>
        <a:p>
          <a:r>
            <a:rPr lang="zh-TW" altLang="en-US" dirty="0" smtClean="0"/>
            <a:t>個人性的指導</a:t>
          </a:r>
          <a:endParaRPr lang="en-US" dirty="0"/>
        </a:p>
      </dgm:t>
    </dgm:pt>
    <dgm:pt modelId="{35720620-C255-442E-93A6-04B110C31759}" type="parTrans" cxnId="{03F3DAC4-FA1F-4170-9D37-07CDA05E7F5E}">
      <dgm:prSet/>
      <dgm:spPr/>
      <dgm:t>
        <a:bodyPr/>
        <a:lstStyle/>
        <a:p>
          <a:endParaRPr lang="en-US"/>
        </a:p>
      </dgm:t>
    </dgm:pt>
    <dgm:pt modelId="{66634C3A-0B75-414D-8DD7-948D02582A64}" type="sibTrans" cxnId="{03F3DAC4-FA1F-4170-9D37-07CDA05E7F5E}">
      <dgm:prSet/>
      <dgm:spPr/>
      <dgm:t>
        <a:bodyPr/>
        <a:lstStyle/>
        <a:p>
          <a:endParaRPr lang="en-US"/>
        </a:p>
      </dgm:t>
    </dgm:pt>
    <dgm:pt modelId="{F9A21DB1-DB68-4ACA-A3AA-A90DA174E57C}">
      <dgm:prSet phldrT="[Text]"/>
      <dgm:spPr/>
      <dgm:t>
        <a:bodyPr/>
        <a:lstStyle/>
        <a:p>
          <a:r>
            <a:rPr lang="zh-TW" altLang="en-US" dirty="0" smtClean="0"/>
            <a:t>認知上的學習</a:t>
          </a:r>
          <a:endParaRPr lang="en-US" dirty="0"/>
        </a:p>
      </dgm:t>
    </dgm:pt>
    <dgm:pt modelId="{A779C6EE-7203-43AD-90E1-639AAFF2C78C}" type="parTrans" cxnId="{F293E640-12D3-4FFA-BCEC-FD4D589186DC}">
      <dgm:prSet/>
      <dgm:spPr/>
      <dgm:t>
        <a:bodyPr/>
        <a:lstStyle/>
        <a:p>
          <a:endParaRPr lang="en-US"/>
        </a:p>
      </dgm:t>
    </dgm:pt>
    <dgm:pt modelId="{ECDFC5D9-8534-4A3D-84A4-156B7DD2BBF3}" type="sibTrans" cxnId="{F293E640-12D3-4FFA-BCEC-FD4D589186DC}">
      <dgm:prSet/>
      <dgm:spPr/>
      <dgm:t>
        <a:bodyPr/>
        <a:lstStyle/>
        <a:p>
          <a:endParaRPr lang="en-US"/>
        </a:p>
      </dgm:t>
    </dgm:pt>
    <dgm:pt modelId="{192374E5-3D8B-4E7A-9C77-7C39D131E847}" type="pres">
      <dgm:prSet presAssocID="{81C53EED-B9DD-4686-969B-E787300D59C3}" presName="Name0" presStyleCnt="0">
        <dgm:presLayoutVars>
          <dgm:dir/>
          <dgm:resizeHandles val="exact"/>
        </dgm:presLayoutVars>
      </dgm:prSet>
      <dgm:spPr/>
    </dgm:pt>
    <dgm:pt modelId="{4AD70D95-A475-4777-B012-067CF1F35DB3}" type="pres">
      <dgm:prSet presAssocID="{5A0D1BDA-DBD4-45DD-A194-93C8313E7434}" presName="node" presStyleLbl="node1" presStyleIdx="0" presStyleCnt="3" custScaleX="131459">
        <dgm:presLayoutVars>
          <dgm:bulletEnabled val="1"/>
        </dgm:presLayoutVars>
      </dgm:prSet>
      <dgm:spPr/>
      <dgm:t>
        <a:bodyPr/>
        <a:lstStyle/>
        <a:p>
          <a:endParaRPr lang="en-US"/>
        </a:p>
      </dgm:t>
    </dgm:pt>
    <dgm:pt modelId="{7C46B4BD-2493-4DD2-8134-D015363F780A}" type="pres">
      <dgm:prSet presAssocID="{3346C189-21E7-4671-896F-449F3EB1969B}" presName="sibTrans" presStyleLbl="sibTrans2D1" presStyleIdx="0" presStyleCnt="3"/>
      <dgm:spPr/>
    </dgm:pt>
    <dgm:pt modelId="{E7AE289F-E63F-4CD9-80F5-DCFB736887B3}" type="pres">
      <dgm:prSet presAssocID="{3346C189-21E7-4671-896F-449F3EB1969B}" presName="connectorText" presStyleLbl="sibTrans2D1" presStyleIdx="0" presStyleCnt="3"/>
      <dgm:spPr/>
    </dgm:pt>
    <dgm:pt modelId="{E92AFE3B-38FB-4598-87F6-39C74030927C}" type="pres">
      <dgm:prSet presAssocID="{0F40B01E-BC32-4DD7-8C2F-089C0BF0DAD4}" presName="node" presStyleLbl="node1" presStyleIdx="1" presStyleCnt="3" custScaleX="141241">
        <dgm:presLayoutVars>
          <dgm:bulletEnabled val="1"/>
        </dgm:presLayoutVars>
      </dgm:prSet>
      <dgm:spPr/>
    </dgm:pt>
    <dgm:pt modelId="{6D4F2259-07C0-4392-9C4A-EF7D7FCA94ED}" type="pres">
      <dgm:prSet presAssocID="{66634C3A-0B75-414D-8DD7-948D02582A64}" presName="sibTrans" presStyleLbl="sibTrans2D1" presStyleIdx="1" presStyleCnt="3"/>
      <dgm:spPr/>
    </dgm:pt>
    <dgm:pt modelId="{ACA6A47F-EE48-457E-99D7-D78BD5B7DE0A}" type="pres">
      <dgm:prSet presAssocID="{66634C3A-0B75-414D-8DD7-948D02582A64}" presName="connectorText" presStyleLbl="sibTrans2D1" presStyleIdx="1" presStyleCnt="3"/>
      <dgm:spPr/>
    </dgm:pt>
    <dgm:pt modelId="{3BD9683F-1FF5-4369-AAD4-B54DE8020D6D}" type="pres">
      <dgm:prSet presAssocID="{F9A21DB1-DB68-4ACA-A3AA-A90DA174E57C}" presName="node" presStyleLbl="node1" presStyleIdx="2" presStyleCnt="3" custScaleX="124547">
        <dgm:presLayoutVars>
          <dgm:bulletEnabled val="1"/>
        </dgm:presLayoutVars>
      </dgm:prSet>
      <dgm:spPr/>
    </dgm:pt>
    <dgm:pt modelId="{71610FD2-D227-4E2C-B5B9-F8E699625405}" type="pres">
      <dgm:prSet presAssocID="{ECDFC5D9-8534-4A3D-84A4-156B7DD2BBF3}" presName="sibTrans" presStyleLbl="sibTrans2D1" presStyleIdx="2" presStyleCnt="3"/>
      <dgm:spPr/>
    </dgm:pt>
    <dgm:pt modelId="{CA718FEA-597D-47C7-A56E-4AE7E7820B27}" type="pres">
      <dgm:prSet presAssocID="{ECDFC5D9-8534-4A3D-84A4-156B7DD2BBF3}" presName="connectorText" presStyleLbl="sibTrans2D1" presStyleIdx="2" presStyleCnt="3"/>
      <dgm:spPr/>
    </dgm:pt>
  </dgm:ptLst>
  <dgm:cxnLst>
    <dgm:cxn modelId="{BB2C4600-CBA8-4F8C-9392-EA3F982DF73F}" type="presOf" srcId="{3346C189-21E7-4671-896F-449F3EB1969B}" destId="{E7AE289F-E63F-4CD9-80F5-DCFB736887B3}" srcOrd="1" destOrd="0" presId="urn:microsoft.com/office/officeart/2005/8/layout/cycle7"/>
    <dgm:cxn modelId="{07EA9ACF-9C4D-48F4-9442-F2654F122A90}" type="presOf" srcId="{3346C189-21E7-4671-896F-449F3EB1969B}" destId="{7C46B4BD-2493-4DD2-8134-D015363F780A}" srcOrd="0" destOrd="0" presId="urn:microsoft.com/office/officeart/2005/8/layout/cycle7"/>
    <dgm:cxn modelId="{60ABED90-27ED-4F85-9EA1-03B6CEAC7643}" type="presOf" srcId="{66634C3A-0B75-414D-8DD7-948D02582A64}" destId="{ACA6A47F-EE48-457E-99D7-D78BD5B7DE0A}" srcOrd="1" destOrd="0" presId="urn:microsoft.com/office/officeart/2005/8/layout/cycle7"/>
    <dgm:cxn modelId="{F293E640-12D3-4FFA-BCEC-FD4D589186DC}" srcId="{81C53EED-B9DD-4686-969B-E787300D59C3}" destId="{F9A21DB1-DB68-4ACA-A3AA-A90DA174E57C}" srcOrd="2" destOrd="0" parTransId="{A779C6EE-7203-43AD-90E1-639AAFF2C78C}" sibTransId="{ECDFC5D9-8534-4A3D-84A4-156B7DD2BBF3}"/>
    <dgm:cxn modelId="{03F3DAC4-FA1F-4170-9D37-07CDA05E7F5E}" srcId="{81C53EED-B9DD-4686-969B-E787300D59C3}" destId="{0F40B01E-BC32-4DD7-8C2F-089C0BF0DAD4}" srcOrd="1" destOrd="0" parTransId="{35720620-C255-442E-93A6-04B110C31759}" sibTransId="{66634C3A-0B75-414D-8DD7-948D02582A64}"/>
    <dgm:cxn modelId="{45BFD9C7-5F93-4BC9-9CF9-7ABC1D831E43}" type="presOf" srcId="{ECDFC5D9-8534-4A3D-84A4-156B7DD2BBF3}" destId="{CA718FEA-597D-47C7-A56E-4AE7E7820B27}" srcOrd="1" destOrd="0" presId="urn:microsoft.com/office/officeart/2005/8/layout/cycle7"/>
    <dgm:cxn modelId="{9A3865C7-16B0-4BD2-A69B-94C1B9213D88}" type="presOf" srcId="{0F40B01E-BC32-4DD7-8C2F-089C0BF0DAD4}" destId="{E92AFE3B-38FB-4598-87F6-39C74030927C}" srcOrd="0" destOrd="0" presId="urn:microsoft.com/office/officeart/2005/8/layout/cycle7"/>
    <dgm:cxn modelId="{CF4275E7-1FD3-42BA-A1F8-913EC1687F23}" type="presOf" srcId="{81C53EED-B9DD-4686-969B-E787300D59C3}" destId="{192374E5-3D8B-4E7A-9C77-7C39D131E847}" srcOrd="0" destOrd="0" presId="urn:microsoft.com/office/officeart/2005/8/layout/cycle7"/>
    <dgm:cxn modelId="{4D2F69C1-CB7C-4934-B550-AA367E8797CF}" srcId="{81C53EED-B9DD-4686-969B-E787300D59C3}" destId="{5A0D1BDA-DBD4-45DD-A194-93C8313E7434}" srcOrd="0" destOrd="0" parTransId="{0E0F0261-D8A6-4D83-9EBF-173E2B5AFBDA}" sibTransId="{3346C189-21E7-4671-896F-449F3EB1969B}"/>
    <dgm:cxn modelId="{E415DE46-C145-474E-99C7-27265BC79BFE}" type="presOf" srcId="{66634C3A-0B75-414D-8DD7-948D02582A64}" destId="{6D4F2259-07C0-4392-9C4A-EF7D7FCA94ED}" srcOrd="0" destOrd="0" presId="urn:microsoft.com/office/officeart/2005/8/layout/cycle7"/>
    <dgm:cxn modelId="{5DE222A1-56DB-4427-A147-4B5F8599D827}" type="presOf" srcId="{5A0D1BDA-DBD4-45DD-A194-93C8313E7434}" destId="{4AD70D95-A475-4777-B012-067CF1F35DB3}" srcOrd="0" destOrd="0" presId="urn:microsoft.com/office/officeart/2005/8/layout/cycle7"/>
    <dgm:cxn modelId="{52589379-B41C-471B-8421-1AD294AB7ABF}" type="presOf" srcId="{F9A21DB1-DB68-4ACA-A3AA-A90DA174E57C}" destId="{3BD9683F-1FF5-4369-AAD4-B54DE8020D6D}" srcOrd="0" destOrd="0" presId="urn:microsoft.com/office/officeart/2005/8/layout/cycle7"/>
    <dgm:cxn modelId="{8E30F96A-3C4C-4741-9E25-613BA9A37A0E}" type="presOf" srcId="{ECDFC5D9-8534-4A3D-84A4-156B7DD2BBF3}" destId="{71610FD2-D227-4E2C-B5B9-F8E699625405}" srcOrd="0" destOrd="0" presId="urn:microsoft.com/office/officeart/2005/8/layout/cycle7"/>
    <dgm:cxn modelId="{93E24F13-D0A8-4707-9291-20A143B02868}" type="presParOf" srcId="{192374E5-3D8B-4E7A-9C77-7C39D131E847}" destId="{4AD70D95-A475-4777-B012-067CF1F35DB3}" srcOrd="0" destOrd="0" presId="urn:microsoft.com/office/officeart/2005/8/layout/cycle7"/>
    <dgm:cxn modelId="{F7176902-1CB0-4A25-9828-387F00BA3FE7}" type="presParOf" srcId="{192374E5-3D8B-4E7A-9C77-7C39D131E847}" destId="{7C46B4BD-2493-4DD2-8134-D015363F780A}" srcOrd="1" destOrd="0" presId="urn:microsoft.com/office/officeart/2005/8/layout/cycle7"/>
    <dgm:cxn modelId="{8F73BF6A-504D-4617-8B9A-BDB2374C8BE2}" type="presParOf" srcId="{7C46B4BD-2493-4DD2-8134-D015363F780A}" destId="{E7AE289F-E63F-4CD9-80F5-DCFB736887B3}" srcOrd="0" destOrd="0" presId="urn:microsoft.com/office/officeart/2005/8/layout/cycle7"/>
    <dgm:cxn modelId="{3B86F2AD-362F-4146-B834-0F97EDB142CC}" type="presParOf" srcId="{192374E5-3D8B-4E7A-9C77-7C39D131E847}" destId="{E92AFE3B-38FB-4598-87F6-39C74030927C}" srcOrd="2" destOrd="0" presId="urn:microsoft.com/office/officeart/2005/8/layout/cycle7"/>
    <dgm:cxn modelId="{238ED31A-7D8C-4B4A-B5BD-CFE2C01E09E9}" type="presParOf" srcId="{192374E5-3D8B-4E7A-9C77-7C39D131E847}" destId="{6D4F2259-07C0-4392-9C4A-EF7D7FCA94ED}" srcOrd="3" destOrd="0" presId="urn:microsoft.com/office/officeart/2005/8/layout/cycle7"/>
    <dgm:cxn modelId="{82DA1968-5C04-47C5-809A-33FD20B06163}" type="presParOf" srcId="{6D4F2259-07C0-4392-9C4A-EF7D7FCA94ED}" destId="{ACA6A47F-EE48-457E-99D7-D78BD5B7DE0A}" srcOrd="0" destOrd="0" presId="urn:microsoft.com/office/officeart/2005/8/layout/cycle7"/>
    <dgm:cxn modelId="{5742E990-714E-47CE-A15A-318F363CC142}" type="presParOf" srcId="{192374E5-3D8B-4E7A-9C77-7C39D131E847}" destId="{3BD9683F-1FF5-4369-AAD4-B54DE8020D6D}" srcOrd="4" destOrd="0" presId="urn:microsoft.com/office/officeart/2005/8/layout/cycle7"/>
    <dgm:cxn modelId="{7243F635-7464-41C2-972B-E6EA55893834}" type="presParOf" srcId="{192374E5-3D8B-4E7A-9C77-7C39D131E847}" destId="{71610FD2-D227-4E2C-B5B9-F8E699625405}" srcOrd="5" destOrd="0" presId="urn:microsoft.com/office/officeart/2005/8/layout/cycle7"/>
    <dgm:cxn modelId="{3FD00088-C584-4E60-949B-2E4084A1024C}" type="presParOf" srcId="{71610FD2-D227-4E2C-B5B9-F8E699625405}" destId="{CA718FEA-597D-47C7-A56E-4AE7E7820B27}"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FFF9AD8-D9BD-445E-8538-4EF86AC40629}" type="doc">
      <dgm:prSet loTypeId="urn:microsoft.com/office/officeart/2005/8/layout/cycle4" loCatId="relationship" qsTypeId="urn:microsoft.com/office/officeart/2005/8/quickstyle/simple4" qsCatId="simple" csTypeId="urn:microsoft.com/office/officeart/2005/8/colors/colorful4" csCatId="colorful" phldr="1"/>
      <dgm:spPr/>
      <dgm:t>
        <a:bodyPr/>
        <a:lstStyle/>
        <a:p>
          <a:endParaRPr lang="en-US"/>
        </a:p>
      </dgm:t>
    </dgm:pt>
    <dgm:pt modelId="{57EBEF8F-3EF0-41F4-A6BD-68C75FCFEBFF}">
      <dgm:prSet phldrT="[Text]"/>
      <dgm:spPr/>
      <dgm:t>
        <a:bodyPr/>
        <a:lstStyle/>
        <a:p>
          <a:r>
            <a:rPr lang="zh-TW" altLang="en-US" dirty="0" smtClean="0"/>
            <a:t>靈命</a:t>
          </a:r>
          <a:endParaRPr lang="en-US" dirty="0"/>
        </a:p>
      </dgm:t>
    </dgm:pt>
    <dgm:pt modelId="{F88B3DDF-418B-4EB4-835A-5EA7200E05D3}" type="parTrans" cxnId="{B00B4A84-F604-46F5-A046-64E5B35CE4F1}">
      <dgm:prSet/>
      <dgm:spPr/>
      <dgm:t>
        <a:bodyPr/>
        <a:lstStyle/>
        <a:p>
          <a:endParaRPr lang="en-US"/>
        </a:p>
      </dgm:t>
    </dgm:pt>
    <dgm:pt modelId="{7B728144-2432-4BE0-8E75-A68F05043F6D}" type="sibTrans" cxnId="{B00B4A84-F604-46F5-A046-64E5B35CE4F1}">
      <dgm:prSet/>
      <dgm:spPr/>
      <dgm:t>
        <a:bodyPr/>
        <a:lstStyle/>
        <a:p>
          <a:endParaRPr lang="en-US"/>
        </a:p>
      </dgm:t>
    </dgm:pt>
    <dgm:pt modelId="{EE832D84-6B45-41F0-9E02-6515CB324550}">
      <dgm:prSet phldrT="[Text]"/>
      <dgm:spPr/>
      <dgm:t>
        <a:bodyPr/>
        <a:lstStyle/>
        <a:p>
          <a:r>
            <a:rPr lang="zh-TW" altLang="en-US" dirty="0" smtClean="0"/>
            <a:t>靈修生活</a:t>
          </a:r>
          <a:r>
            <a:rPr lang="en-US" altLang="zh-TW" dirty="0" smtClean="0"/>
            <a:t>, </a:t>
          </a:r>
          <a:r>
            <a:rPr lang="zh-TW" altLang="en-US" dirty="0" smtClean="0"/>
            <a:t>屬靈品格</a:t>
          </a:r>
          <a:endParaRPr lang="en-US" dirty="0"/>
        </a:p>
      </dgm:t>
    </dgm:pt>
    <dgm:pt modelId="{DA412D89-F9D6-42AA-BD08-530BD388471E}" type="parTrans" cxnId="{837C12C6-308C-49E2-9B12-788DCCD6D7E8}">
      <dgm:prSet/>
      <dgm:spPr/>
      <dgm:t>
        <a:bodyPr/>
        <a:lstStyle/>
        <a:p>
          <a:endParaRPr lang="en-US"/>
        </a:p>
      </dgm:t>
    </dgm:pt>
    <dgm:pt modelId="{5423C0EA-45E1-4EAC-94B4-75ADF855EF5C}" type="sibTrans" cxnId="{837C12C6-308C-49E2-9B12-788DCCD6D7E8}">
      <dgm:prSet/>
      <dgm:spPr/>
      <dgm:t>
        <a:bodyPr/>
        <a:lstStyle/>
        <a:p>
          <a:endParaRPr lang="en-US"/>
        </a:p>
      </dgm:t>
    </dgm:pt>
    <dgm:pt modelId="{69B39ACD-61F6-4185-B53B-BE1DB13E65D7}">
      <dgm:prSet phldrT="[Text]"/>
      <dgm:spPr/>
      <dgm:t>
        <a:bodyPr/>
        <a:lstStyle/>
        <a:p>
          <a:r>
            <a:rPr lang="zh-TW" altLang="en-US" dirty="0" smtClean="0"/>
            <a:t>學識</a:t>
          </a:r>
          <a:endParaRPr lang="en-US" dirty="0"/>
        </a:p>
      </dgm:t>
    </dgm:pt>
    <dgm:pt modelId="{A278F72B-6F02-4413-9BD7-25C8E6B11037}" type="parTrans" cxnId="{D07FF5B6-A019-4FEC-AC90-CC4B896FD327}">
      <dgm:prSet/>
      <dgm:spPr/>
      <dgm:t>
        <a:bodyPr/>
        <a:lstStyle/>
        <a:p>
          <a:endParaRPr lang="en-US"/>
        </a:p>
      </dgm:t>
    </dgm:pt>
    <dgm:pt modelId="{95540708-4E8E-4503-BCE6-1748243E9769}" type="sibTrans" cxnId="{D07FF5B6-A019-4FEC-AC90-CC4B896FD327}">
      <dgm:prSet/>
      <dgm:spPr/>
      <dgm:t>
        <a:bodyPr/>
        <a:lstStyle/>
        <a:p>
          <a:endParaRPr lang="en-US"/>
        </a:p>
      </dgm:t>
    </dgm:pt>
    <dgm:pt modelId="{FCD6B29D-D671-4E02-90DA-E8460DDC2B32}">
      <dgm:prSet phldrT="[Text]"/>
      <dgm:spPr/>
      <dgm:t>
        <a:bodyPr/>
        <a:lstStyle/>
        <a:p>
          <a:r>
            <a:rPr lang="zh-TW" altLang="en-US" dirty="0" smtClean="0"/>
            <a:t>聖經與神學知識</a:t>
          </a:r>
          <a:endParaRPr lang="en-US" dirty="0"/>
        </a:p>
      </dgm:t>
    </dgm:pt>
    <dgm:pt modelId="{BA7986B3-C2C2-4D6F-A406-DA00CBB9CD16}" type="parTrans" cxnId="{03D308B8-FA3E-4D68-A03A-E75FD049F5AA}">
      <dgm:prSet/>
      <dgm:spPr/>
      <dgm:t>
        <a:bodyPr/>
        <a:lstStyle/>
        <a:p>
          <a:endParaRPr lang="en-US"/>
        </a:p>
      </dgm:t>
    </dgm:pt>
    <dgm:pt modelId="{3FC465BA-F435-4D9F-9C90-CF1470035C9C}" type="sibTrans" cxnId="{03D308B8-FA3E-4D68-A03A-E75FD049F5AA}">
      <dgm:prSet/>
      <dgm:spPr/>
      <dgm:t>
        <a:bodyPr/>
        <a:lstStyle/>
        <a:p>
          <a:endParaRPr lang="en-US"/>
        </a:p>
      </dgm:t>
    </dgm:pt>
    <dgm:pt modelId="{A60A4130-01ED-4287-AA55-743E864A0316}">
      <dgm:prSet phldrT="[Text]"/>
      <dgm:spPr/>
      <dgm:t>
        <a:bodyPr/>
        <a:lstStyle/>
        <a:p>
          <a:r>
            <a:rPr lang="zh-TW" altLang="en-US" dirty="0" smtClean="0"/>
            <a:t>事奉</a:t>
          </a:r>
          <a:endParaRPr lang="en-US" dirty="0"/>
        </a:p>
      </dgm:t>
    </dgm:pt>
    <dgm:pt modelId="{DC74C665-1B35-4CC7-B13A-D3C7D3FCA162}" type="parTrans" cxnId="{F18621ED-97C9-476A-8F32-DF473BCA9E72}">
      <dgm:prSet/>
      <dgm:spPr/>
      <dgm:t>
        <a:bodyPr/>
        <a:lstStyle/>
        <a:p>
          <a:endParaRPr lang="en-US"/>
        </a:p>
      </dgm:t>
    </dgm:pt>
    <dgm:pt modelId="{D878021C-2418-4BCC-88B0-837D8E870525}" type="sibTrans" cxnId="{F18621ED-97C9-476A-8F32-DF473BCA9E72}">
      <dgm:prSet/>
      <dgm:spPr/>
      <dgm:t>
        <a:bodyPr/>
        <a:lstStyle/>
        <a:p>
          <a:endParaRPr lang="en-US"/>
        </a:p>
      </dgm:t>
    </dgm:pt>
    <dgm:pt modelId="{F5783C14-29DE-45F2-A82D-869BD26272DC}">
      <dgm:prSet phldrT="[Text]"/>
      <dgm:spPr/>
      <dgm:t>
        <a:bodyPr/>
        <a:lstStyle/>
        <a:p>
          <a:r>
            <a:rPr lang="zh-TW" altLang="en-US" dirty="0" smtClean="0"/>
            <a:t>傳道</a:t>
          </a:r>
          <a:r>
            <a:rPr lang="en-US" altLang="zh-TW" dirty="0" smtClean="0"/>
            <a:t>, </a:t>
          </a:r>
          <a:r>
            <a:rPr lang="zh-TW" altLang="en-US" dirty="0" smtClean="0"/>
            <a:t>教導</a:t>
          </a:r>
          <a:r>
            <a:rPr lang="en-US" altLang="zh-TW" dirty="0" smtClean="0"/>
            <a:t>, </a:t>
          </a:r>
          <a:r>
            <a:rPr lang="zh-TW" altLang="en-US" dirty="0" smtClean="0"/>
            <a:t>關懷</a:t>
          </a:r>
          <a:endParaRPr lang="en-US" dirty="0"/>
        </a:p>
      </dgm:t>
    </dgm:pt>
    <dgm:pt modelId="{1AD83906-B237-40C8-B9C8-2D494A50DE9A}" type="parTrans" cxnId="{9FB3B052-397C-44AB-A231-9B15ECF6B2F6}">
      <dgm:prSet/>
      <dgm:spPr/>
      <dgm:t>
        <a:bodyPr/>
        <a:lstStyle/>
        <a:p>
          <a:endParaRPr lang="en-US"/>
        </a:p>
      </dgm:t>
    </dgm:pt>
    <dgm:pt modelId="{9BFC198F-F2DD-4CA6-9F1C-AD9EB810A0B4}" type="sibTrans" cxnId="{9FB3B052-397C-44AB-A231-9B15ECF6B2F6}">
      <dgm:prSet/>
      <dgm:spPr/>
      <dgm:t>
        <a:bodyPr/>
        <a:lstStyle/>
        <a:p>
          <a:endParaRPr lang="en-US"/>
        </a:p>
      </dgm:t>
    </dgm:pt>
    <dgm:pt modelId="{14B957B3-5328-46D0-8A89-68A8AB5EA769}">
      <dgm:prSet phldrT="[Text]"/>
      <dgm:spPr/>
      <dgm:t>
        <a:bodyPr/>
        <a:lstStyle/>
        <a:p>
          <a:r>
            <a:rPr lang="zh-TW" altLang="en-US" dirty="0" smtClean="0"/>
            <a:t>生活</a:t>
          </a:r>
          <a:endParaRPr lang="en-US" dirty="0"/>
        </a:p>
      </dgm:t>
    </dgm:pt>
    <dgm:pt modelId="{88183ACD-46F0-4927-B7DE-25245B1AAAF6}" type="parTrans" cxnId="{F3F5EEC3-C588-402B-88C9-0A7733AA1869}">
      <dgm:prSet/>
      <dgm:spPr/>
      <dgm:t>
        <a:bodyPr/>
        <a:lstStyle/>
        <a:p>
          <a:endParaRPr lang="en-US"/>
        </a:p>
      </dgm:t>
    </dgm:pt>
    <dgm:pt modelId="{057C3CE4-2351-42CB-8E72-905C28262D0C}" type="sibTrans" cxnId="{F3F5EEC3-C588-402B-88C9-0A7733AA1869}">
      <dgm:prSet/>
      <dgm:spPr/>
      <dgm:t>
        <a:bodyPr/>
        <a:lstStyle/>
        <a:p>
          <a:endParaRPr lang="en-US"/>
        </a:p>
      </dgm:t>
    </dgm:pt>
    <dgm:pt modelId="{E313EA45-476D-48FE-AF6A-775AFB6A88EB}">
      <dgm:prSet phldrT="[Text]"/>
      <dgm:spPr/>
      <dgm:t>
        <a:bodyPr/>
        <a:lstStyle/>
        <a:p>
          <a:r>
            <a:rPr lang="zh-TW" altLang="en-US" dirty="0" smtClean="0"/>
            <a:t>家庭</a:t>
          </a:r>
          <a:r>
            <a:rPr lang="en-US" altLang="zh-TW" dirty="0" smtClean="0"/>
            <a:t>, </a:t>
          </a:r>
          <a:r>
            <a:rPr lang="zh-TW" altLang="en-US" dirty="0" smtClean="0"/>
            <a:t>休閒</a:t>
          </a:r>
          <a:r>
            <a:rPr lang="en-US" altLang="zh-TW" dirty="0" smtClean="0"/>
            <a:t>, </a:t>
          </a:r>
          <a:r>
            <a:rPr lang="zh-TW" altLang="en-US" dirty="0" smtClean="0"/>
            <a:t>人際關係</a:t>
          </a:r>
          <a:endParaRPr lang="en-US" dirty="0"/>
        </a:p>
      </dgm:t>
    </dgm:pt>
    <dgm:pt modelId="{28035D45-3FAA-4280-AEED-3FC2A035062F}" type="parTrans" cxnId="{E37C1978-3D4C-4B84-BC45-A05BF487E5C5}">
      <dgm:prSet/>
      <dgm:spPr/>
      <dgm:t>
        <a:bodyPr/>
        <a:lstStyle/>
        <a:p>
          <a:endParaRPr lang="en-US"/>
        </a:p>
      </dgm:t>
    </dgm:pt>
    <dgm:pt modelId="{96268A1B-8E69-45E9-A7D1-425AA4794FDD}" type="sibTrans" cxnId="{E37C1978-3D4C-4B84-BC45-A05BF487E5C5}">
      <dgm:prSet/>
      <dgm:spPr/>
      <dgm:t>
        <a:bodyPr/>
        <a:lstStyle/>
        <a:p>
          <a:endParaRPr lang="en-US"/>
        </a:p>
      </dgm:t>
    </dgm:pt>
    <dgm:pt modelId="{4038AA9C-FA4E-4D16-9482-AC568C6E5CB1}">
      <dgm:prSet phldrT="[Text]"/>
      <dgm:spPr/>
      <dgm:t>
        <a:bodyPr/>
        <a:lstStyle/>
        <a:p>
          <a:endParaRPr lang="en-US" dirty="0"/>
        </a:p>
      </dgm:t>
    </dgm:pt>
    <dgm:pt modelId="{1273C1D8-E386-4FD3-856B-5EDC96637493}" type="parTrans" cxnId="{FD814C85-FE85-4E74-AF86-9B97CE632C49}">
      <dgm:prSet/>
      <dgm:spPr/>
      <dgm:t>
        <a:bodyPr/>
        <a:lstStyle/>
        <a:p>
          <a:endParaRPr lang="en-US"/>
        </a:p>
      </dgm:t>
    </dgm:pt>
    <dgm:pt modelId="{64089D81-B265-4634-9B73-0B480191E51B}" type="sibTrans" cxnId="{FD814C85-FE85-4E74-AF86-9B97CE632C49}">
      <dgm:prSet/>
      <dgm:spPr/>
      <dgm:t>
        <a:bodyPr/>
        <a:lstStyle/>
        <a:p>
          <a:endParaRPr lang="en-US"/>
        </a:p>
      </dgm:t>
    </dgm:pt>
    <dgm:pt modelId="{D005C7EE-437A-4583-B36D-8D56AB8A49E2}" type="pres">
      <dgm:prSet presAssocID="{3FFF9AD8-D9BD-445E-8538-4EF86AC40629}" presName="cycleMatrixDiagram" presStyleCnt="0">
        <dgm:presLayoutVars>
          <dgm:chMax val="1"/>
          <dgm:dir/>
          <dgm:animLvl val="lvl"/>
          <dgm:resizeHandles val="exact"/>
        </dgm:presLayoutVars>
      </dgm:prSet>
      <dgm:spPr/>
      <dgm:t>
        <a:bodyPr/>
        <a:lstStyle/>
        <a:p>
          <a:endParaRPr lang="en-US"/>
        </a:p>
      </dgm:t>
    </dgm:pt>
    <dgm:pt modelId="{07320502-8749-46D4-9BBC-508496DB0A1B}" type="pres">
      <dgm:prSet presAssocID="{3FFF9AD8-D9BD-445E-8538-4EF86AC40629}" presName="children" presStyleCnt="0"/>
      <dgm:spPr/>
      <dgm:t>
        <a:bodyPr/>
        <a:lstStyle/>
        <a:p>
          <a:endParaRPr lang="en-US"/>
        </a:p>
      </dgm:t>
    </dgm:pt>
    <dgm:pt modelId="{8288B55D-D051-4A3D-92FF-8AB8E3E0EBAA}" type="pres">
      <dgm:prSet presAssocID="{3FFF9AD8-D9BD-445E-8538-4EF86AC40629}" presName="child1group" presStyleCnt="0"/>
      <dgm:spPr/>
      <dgm:t>
        <a:bodyPr/>
        <a:lstStyle/>
        <a:p>
          <a:endParaRPr lang="en-US"/>
        </a:p>
      </dgm:t>
    </dgm:pt>
    <dgm:pt modelId="{E8D9A755-3C3F-45B6-AF13-B1FE86E95F04}" type="pres">
      <dgm:prSet presAssocID="{3FFF9AD8-D9BD-445E-8538-4EF86AC40629}" presName="child1" presStyleLbl="bgAcc1" presStyleIdx="0" presStyleCnt="4"/>
      <dgm:spPr/>
      <dgm:t>
        <a:bodyPr/>
        <a:lstStyle/>
        <a:p>
          <a:endParaRPr lang="en-US"/>
        </a:p>
      </dgm:t>
    </dgm:pt>
    <dgm:pt modelId="{7F90F460-DE41-460C-B5F3-F908640DFE32}" type="pres">
      <dgm:prSet presAssocID="{3FFF9AD8-D9BD-445E-8538-4EF86AC40629}" presName="child1Text" presStyleLbl="bgAcc1" presStyleIdx="0" presStyleCnt="4">
        <dgm:presLayoutVars>
          <dgm:bulletEnabled val="1"/>
        </dgm:presLayoutVars>
      </dgm:prSet>
      <dgm:spPr/>
      <dgm:t>
        <a:bodyPr/>
        <a:lstStyle/>
        <a:p>
          <a:endParaRPr lang="en-US"/>
        </a:p>
      </dgm:t>
    </dgm:pt>
    <dgm:pt modelId="{854034A6-58B7-4064-A399-E0EB0AC72C56}" type="pres">
      <dgm:prSet presAssocID="{3FFF9AD8-D9BD-445E-8538-4EF86AC40629}" presName="child2group" presStyleCnt="0"/>
      <dgm:spPr/>
      <dgm:t>
        <a:bodyPr/>
        <a:lstStyle/>
        <a:p>
          <a:endParaRPr lang="en-US"/>
        </a:p>
      </dgm:t>
    </dgm:pt>
    <dgm:pt modelId="{43020656-54C7-4F08-9659-1AC86241F2C4}" type="pres">
      <dgm:prSet presAssocID="{3FFF9AD8-D9BD-445E-8538-4EF86AC40629}" presName="child2" presStyleLbl="bgAcc1" presStyleIdx="1" presStyleCnt="4"/>
      <dgm:spPr/>
      <dgm:t>
        <a:bodyPr/>
        <a:lstStyle/>
        <a:p>
          <a:endParaRPr lang="en-US"/>
        </a:p>
      </dgm:t>
    </dgm:pt>
    <dgm:pt modelId="{1D43BF97-2A8C-4FE1-8B83-5D08297703A1}" type="pres">
      <dgm:prSet presAssocID="{3FFF9AD8-D9BD-445E-8538-4EF86AC40629}" presName="child2Text" presStyleLbl="bgAcc1" presStyleIdx="1" presStyleCnt="4">
        <dgm:presLayoutVars>
          <dgm:bulletEnabled val="1"/>
        </dgm:presLayoutVars>
      </dgm:prSet>
      <dgm:spPr/>
      <dgm:t>
        <a:bodyPr/>
        <a:lstStyle/>
        <a:p>
          <a:endParaRPr lang="en-US"/>
        </a:p>
      </dgm:t>
    </dgm:pt>
    <dgm:pt modelId="{A3B331CE-064E-4A8E-873E-B3A531E15029}" type="pres">
      <dgm:prSet presAssocID="{3FFF9AD8-D9BD-445E-8538-4EF86AC40629}" presName="child3group" presStyleCnt="0"/>
      <dgm:spPr/>
      <dgm:t>
        <a:bodyPr/>
        <a:lstStyle/>
        <a:p>
          <a:endParaRPr lang="en-US"/>
        </a:p>
      </dgm:t>
    </dgm:pt>
    <dgm:pt modelId="{CD413D77-7EA0-4ED5-9839-BAA45B5AF982}" type="pres">
      <dgm:prSet presAssocID="{3FFF9AD8-D9BD-445E-8538-4EF86AC40629}" presName="child3" presStyleLbl="bgAcc1" presStyleIdx="2" presStyleCnt="4"/>
      <dgm:spPr/>
      <dgm:t>
        <a:bodyPr/>
        <a:lstStyle/>
        <a:p>
          <a:endParaRPr lang="en-US"/>
        </a:p>
      </dgm:t>
    </dgm:pt>
    <dgm:pt modelId="{D0D0FB3C-3E75-47A9-9E08-1B4113DCFF6A}" type="pres">
      <dgm:prSet presAssocID="{3FFF9AD8-D9BD-445E-8538-4EF86AC40629}" presName="child3Text" presStyleLbl="bgAcc1" presStyleIdx="2" presStyleCnt="4">
        <dgm:presLayoutVars>
          <dgm:bulletEnabled val="1"/>
        </dgm:presLayoutVars>
      </dgm:prSet>
      <dgm:spPr/>
      <dgm:t>
        <a:bodyPr/>
        <a:lstStyle/>
        <a:p>
          <a:endParaRPr lang="en-US"/>
        </a:p>
      </dgm:t>
    </dgm:pt>
    <dgm:pt modelId="{61AE6991-FC01-4DD9-B91C-76ECD1B8ADA6}" type="pres">
      <dgm:prSet presAssocID="{3FFF9AD8-D9BD-445E-8538-4EF86AC40629}" presName="child4group" presStyleCnt="0"/>
      <dgm:spPr/>
      <dgm:t>
        <a:bodyPr/>
        <a:lstStyle/>
        <a:p>
          <a:endParaRPr lang="en-US"/>
        </a:p>
      </dgm:t>
    </dgm:pt>
    <dgm:pt modelId="{0B2634AB-160B-4E71-8013-083CED90CDA8}" type="pres">
      <dgm:prSet presAssocID="{3FFF9AD8-D9BD-445E-8538-4EF86AC40629}" presName="child4" presStyleLbl="bgAcc1" presStyleIdx="3" presStyleCnt="4"/>
      <dgm:spPr/>
      <dgm:t>
        <a:bodyPr/>
        <a:lstStyle/>
        <a:p>
          <a:endParaRPr lang="en-US"/>
        </a:p>
      </dgm:t>
    </dgm:pt>
    <dgm:pt modelId="{A87D89D9-AD26-43C9-9F6D-A24E5FB1DBFA}" type="pres">
      <dgm:prSet presAssocID="{3FFF9AD8-D9BD-445E-8538-4EF86AC40629}" presName="child4Text" presStyleLbl="bgAcc1" presStyleIdx="3" presStyleCnt="4">
        <dgm:presLayoutVars>
          <dgm:bulletEnabled val="1"/>
        </dgm:presLayoutVars>
      </dgm:prSet>
      <dgm:spPr/>
      <dgm:t>
        <a:bodyPr/>
        <a:lstStyle/>
        <a:p>
          <a:endParaRPr lang="en-US"/>
        </a:p>
      </dgm:t>
    </dgm:pt>
    <dgm:pt modelId="{14F34DEA-D542-45FA-8F2B-2446C8F901BE}" type="pres">
      <dgm:prSet presAssocID="{3FFF9AD8-D9BD-445E-8538-4EF86AC40629}" presName="childPlaceholder" presStyleCnt="0"/>
      <dgm:spPr/>
      <dgm:t>
        <a:bodyPr/>
        <a:lstStyle/>
        <a:p>
          <a:endParaRPr lang="en-US"/>
        </a:p>
      </dgm:t>
    </dgm:pt>
    <dgm:pt modelId="{FC74E908-D7DD-4385-9A2B-379FCE02BF91}" type="pres">
      <dgm:prSet presAssocID="{3FFF9AD8-D9BD-445E-8538-4EF86AC40629}" presName="circle" presStyleCnt="0"/>
      <dgm:spPr/>
      <dgm:t>
        <a:bodyPr/>
        <a:lstStyle/>
        <a:p>
          <a:endParaRPr lang="en-US"/>
        </a:p>
      </dgm:t>
    </dgm:pt>
    <dgm:pt modelId="{AE4892C9-3B17-40BE-A6B3-C43DC89525D8}" type="pres">
      <dgm:prSet presAssocID="{3FFF9AD8-D9BD-445E-8538-4EF86AC40629}" presName="quadrant1" presStyleLbl="node1" presStyleIdx="0" presStyleCnt="4">
        <dgm:presLayoutVars>
          <dgm:chMax val="1"/>
          <dgm:bulletEnabled val="1"/>
        </dgm:presLayoutVars>
      </dgm:prSet>
      <dgm:spPr/>
      <dgm:t>
        <a:bodyPr/>
        <a:lstStyle/>
        <a:p>
          <a:endParaRPr lang="en-US"/>
        </a:p>
      </dgm:t>
    </dgm:pt>
    <dgm:pt modelId="{F98C1056-AB81-47A9-AD62-1F0EF410D52A}" type="pres">
      <dgm:prSet presAssocID="{3FFF9AD8-D9BD-445E-8538-4EF86AC40629}" presName="quadrant2" presStyleLbl="node1" presStyleIdx="1" presStyleCnt="4">
        <dgm:presLayoutVars>
          <dgm:chMax val="1"/>
          <dgm:bulletEnabled val="1"/>
        </dgm:presLayoutVars>
      </dgm:prSet>
      <dgm:spPr/>
      <dgm:t>
        <a:bodyPr/>
        <a:lstStyle/>
        <a:p>
          <a:endParaRPr lang="en-US"/>
        </a:p>
      </dgm:t>
    </dgm:pt>
    <dgm:pt modelId="{108B8B92-CB4C-44A1-84B5-AC859D755ED8}" type="pres">
      <dgm:prSet presAssocID="{3FFF9AD8-D9BD-445E-8538-4EF86AC40629}" presName="quadrant3" presStyleLbl="node1" presStyleIdx="2" presStyleCnt="4">
        <dgm:presLayoutVars>
          <dgm:chMax val="1"/>
          <dgm:bulletEnabled val="1"/>
        </dgm:presLayoutVars>
      </dgm:prSet>
      <dgm:spPr/>
      <dgm:t>
        <a:bodyPr/>
        <a:lstStyle/>
        <a:p>
          <a:endParaRPr lang="en-US"/>
        </a:p>
      </dgm:t>
    </dgm:pt>
    <dgm:pt modelId="{D0791692-0951-4DAB-BE15-99C6E113C7A2}" type="pres">
      <dgm:prSet presAssocID="{3FFF9AD8-D9BD-445E-8538-4EF86AC40629}" presName="quadrant4" presStyleLbl="node1" presStyleIdx="3" presStyleCnt="4">
        <dgm:presLayoutVars>
          <dgm:chMax val="1"/>
          <dgm:bulletEnabled val="1"/>
        </dgm:presLayoutVars>
      </dgm:prSet>
      <dgm:spPr/>
      <dgm:t>
        <a:bodyPr/>
        <a:lstStyle/>
        <a:p>
          <a:endParaRPr lang="en-US"/>
        </a:p>
      </dgm:t>
    </dgm:pt>
    <dgm:pt modelId="{3DDBEC6B-508C-4298-A81F-C3AA0622B025}" type="pres">
      <dgm:prSet presAssocID="{3FFF9AD8-D9BD-445E-8538-4EF86AC40629}" presName="quadrantPlaceholder" presStyleCnt="0"/>
      <dgm:spPr/>
      <dgm:t>
        <a:bodyPr/>
        <a:lstStyle/>
        <a:p>
          <a:endParaRPr lang="en-US"/>
        </a:p>
      </dgm:t>
    </dgm:pt>
    <dgm:pt modelId="{11A81595-8402-458B-9377-89DC6B9E3FA6}" type="pres">
      <dgm:prSet presAssocID="{3FFF9AD8-D9BD-445E-8538-4EF86AC40629}" presName="center1" presStyleLbl="fgShp" presStyleIdx="0" presStyleCnt="2"/>
      <dgm:spPr/>
      <dgm:t>
        <a:bodyPr/>
        <a:lstStyle/>
        <a:p>
          <a:endParaRPr lang="en-US"/>
        </a:p>
      </dgm:t>
    </dgm:pt>
    <dgm:pt modelId="{903DF975-0A0C-4951-B019-F5B57046D3DE}" type="pres">
      <dgm:prSet presAssocID="{3FFF9AD8-D9BD-445E-8538-4EF86AC40629}" presName="center2" presStyleLbl="fgShp" presStyleIdx="1" presStyleCnt="2"/>
      <dgm:spPr/>
      <dgm:t>
        <a:bodyPr/>
        <a:lstStyle/>
        <a:p>
          <a:endParaRPr lang="en-US"/>
        </a:p>
      </dgm:t>
    </dgm:pt>
  </dgm:ptLst>
  <dgm:cxnLst>
    <dgm:cxn modelId="{FD814C85-FE85-4E74-AF86-9B97CE632C49}" srcId="{3FFF9AD8-D9BD-445E-8538-4EF86AC40629}" destId="{4038AA9C-FA4E-4D16-9482-AC568C6E5CB1}" srcOrd="4" destOrd="0" parTransId="{1273C1D8-E386-4FD3-856B-5EDC96637493}" sibTransId="{64089D81-B265-4634-9B73-0B480191E51B}"/>
    <dgm:cxn modelId="{56794B5E-4AEA-4F73-9AF4-4702076443C5}" type="presOf" srcId="{A60A4130-01ED-4287-AA55-743E864A0316}" destId="{108B8B92-CB4C-44A1-84B5-AC859D755ED8}" srcOrd="0" destOrd="0" presId="urn:microsoft.com/office/officeart/2005/8/layout/cycle4"/>
    <dgm:cxn modelId="{4428AA8A-7C28-42BB-8904-90F5F4B56551}" type="presOf" srcId="{FCD6B29D-D671-4E02-90DA-E8460DDC2B32}" destId="{1D43BF97-2A8C-4FE1-8B83-5D08297703A1}" srcOrd="1" destOrd="0" presId="urn:microsoft.com/office/officeart/2005/8/layout/cycle4"/>
    <dgm:cxn modelId="{9FB3B052-397C-44AB-A231-9B15ECF6B2F6}" srcId="{A60A4130-01ED-4287-AA55-743E864A0316}" destId="{F5783C14-29DE-45F2-A82D-869BD26272DC}" srcOrd="0" destOrd="0" parTransId="{1AD83906-B237-40C8-B9C8-2D494A50DE9A}" sibTransId="{9BFC198F-F2DD-4CA6-9F1C-AD9EB810A0B4}"/>
    <dgm:cxn modelId="{D07FF5B6-A019-4FEC-AC90-CC4B896FD327}" srcId="{3FFF9AD8-D9BD-445E-8538-4EF86AC40629}" destId="{69B39ACD-61F6-4185-B53B-BE1DB13E65D7}" srcOrd="1" destOrd="0" parTransId="{A278F72B-6F02-4413-9BD7-25C8E6B11037}" sibTransId="{95540708-4E8E-4503-BCE6-1748243E9769}"/>
    <dgm:cxn modelId="{816F7329-B23F-4598-ACD5-C67E6AE7E24E}" type="presOf" srcId="{FCD6B29D-D671-4E02-90DA-E8460DDC2B32}" destId="{43020656-54C7-4F08-9659-1AC86241F2C4}" srcOrd="0" destOrd="0" presId="urn:microsoft.com/office/officeart/2005/8/layout/cycle4"/>
    <dgm:cxn modelId="{ADEBE831-6613-4ACA-863D-C37E43E0C508}" type="presOf" srcId="{F5783C14-29DE-45F2-A82D-869BD26272DC}" destId="{D0D0FB3C-3E75-47A9-9E08-1B4113DCFF6A}" srcOrd="1" destOrd="0" presId="urn:microsoft.com/office/officeart/2005/8/layout/cycle4"/>
    <dgm:cxn modelId="{E983A269-781B-421F-BB8C-426990D9B643}" type="presOf" srcId="{3FFF9AD8-D9BD-445E-8538-4EF86AC40629}" destId="{D005C7EE-437A-4583-B36D-8D56AB8A49E2}" srcOrd="0" destOrd="0" presId="urn:microsoft.com/office/officeart/2005/8/layout/cycle4"/>
    <dgm:cxn modelId="{E37C1978-3D4C-4B84-BC45-A05BF487E5C5}" srcId="{14B957B3-5328-46D0-8A89-68A8AB5EA769}" destId="{E313EA45-476D-48FE-AF6A-775AFB6A88EB}" srcOrd="0" destOrd="0" parTransId="{28035D45-3FAA-4280-AEED-3FC2A035062F}" sibTransId="{96268A1B-8E69-45E9-A7D1-425AA4794FDD}"/>
    <dgm:cxn modelId="{A3A34BE1-DD64-484E-96EE-EB67B1C80937}" type="presOf" srcId="{14B957B3-5328-46D0-8A89-68A8AB5EA769}" destId="{D0791692-0951-4DAB-BE15-99C6E113C7A2}" srcOrd="0" destOrd="0" presId="urn:microsoft.com/office/officeart/2005/8/layout/cycle4"/>
    <dgm:cxn modelId="{65BC9E6A-E784-4466-95E7-8F84DF0859A3}" type="presOf" srcId="{57EBEF8F-3EF0-41F4-A6BD-68C75FCFEBFF}" destId="{AE4892C9-3B17-40BE-A6B3-C43DC89525D8}" srcOrd="0" destOrd="0" presId="urn:microsoft.com/office/officeart/2005/8/layout/cycle4"/>
    <dgm:cxn modelId="{71AE3B5E-CBF5-4424-8A0B-FE794DFA0B40}" type="presOf" srcId="{EE832D84-6B45-41F0-9E02-6515CB324550}" destId="{E8D9A755-3C3F-45B6-AF13-B1FE86E95F04}" srcOrd="0" destOrd="0" presId="urn:microsoft.com/office/officeart/2005/8/layout/cycle4"/>
    <dgm:cxn modelId="{F3F5EEC3-C588-402B-88C9-0A7733AA1869}" srcId="{3FFF9AD8-D9BD-445E-8538-4EF86AC40629}" destId="{14B957B3-5328-46D0-8A89-68A8AB5EA769}" srcOrd="3" destOrd="0" parTransId="{88183ACD-46F0-4927-B7DE-25245B1AAAF6}" sibTransId="{057C3CE4-2351-42CB-8E72-905C28262D0C}"/>
    <dgm:cxn modelId="{65BEA74C-28BE-49BD-B6C7-2A055549C915}" type="presOf" srcId="{EE832D84-6B45-41F0-9E02-6515CB324550}" destId="{7F90F460-DE41-460C-B5F3-F908640DFE32}" srcOrd="1" destOrd="0" presId="urn:microsoft.com/office/officeart/2005/8/layout/cycle4"/>
    <dgm:cxn modelId="{2B97B49E-225B-4154-8949-AEF931F7AF4E}" type="presOf" srcId="{E313EA45-476D-48FE-AF6A-775AFB6A88EB}" destId="{A87D89D9-AD26-43C9-9F6D-A24E5FB1DBFA}" srcOrd="1" destOrd="0" presId="urn:microsoft.com/office/officeart/2005/8/layout/cycle4"/>
    <dgm:cxn modelId="{01EB8216-0267-4010-BF10-93B517F6FAE4}" type="presOf" srcId="{F5783C14-29DE-45F2-A82D-869BD26272DC}" destId="{CD413D77-7EA0-4ED5-9839-BAA45B5AF982}" srcOrd="0" destOrd="0" presId="urn:microsoft.com/office/officeart/2005/8/layout/cycle4"/>
    <dgm:cxn modelId="{03D308B8-FA3E-4D68-A03A-E75FD049F5AA}" srcId="{69B39ACD-61F6-4185-B53B-BE1DB13E65D7}" destId="{FCD6B29D-D671-4E02-90DA-E8460DDC2B32}" srcOrd="0" destOrd="0" parTransId="{BA7986B3-C2C2-4D6F-A406-DA00CBB9CD16}" sibTransId="{3FC465BA-F435-4D9F-9C90-CF1470035C9C}"/>
    <dgm:cxn modelId="{0BB7CE5F-5EE5-4845-A501-8683BA3A7054}" type="presOf" srcId="{69B39ACD-61F6-4185-B53B-BE1DB13E65D7}" destId="{F98C1056-AB81-47A9-AD62-1F0EF410D52A}" srcOrd="0" destOrd="0" presId="urn:microsoft.com/office/officeart/2005/8/layout/cycle4"/>
    <dgm:cxn modelId="{12993BD0-2C93-4514-AC1B-DC34B7AD2348}" type="presOf" srcId="{E313EA45-476D-48FE-AF6A-775AFB6A88EB}" destId="{0B2634AB-160B-4E71-8013-083CED90CDA8}" srcOrd="0" destOrd="0" presId="urn:microsoft.com/office/officeart/2005/8/layout/cycle4"/>
    <dgm:cxn modelId="{F18621ED-97C9-476A-8F32-DF473BCA9E72}" srcId="{3FFF9AD8-D9BD-445E-8538-4EF86AC40629}" destId="{A60A4130-01ED-4287-AA55-743E864A0316}" srcOrd="2" destOrd="0" parTransId="{DC74C665-1B35-4CC7-B13A-D3C7D3FCA162}" sibTransId="{D878021C-2418-4BCC-88B0-837D8E870525}"/>
    <dgm:cxn modelId="{B00B4A84-F604-46F5-A046-64E5B35CE4F1}" srcId="{3FFF9AD8-D9BD-445E-8538-4EF86AC40629}" destId="{57EBEF8F-3EF0-41F4-A6BD-68C75FCFEBFF}" srcOrd="0" destOrd="0" parTransId="{F88B3DDF-418B-4EB4-835A-5EA7200E05D3}" sibTransId="{7B728144-2432-4BE0-8E75-A68F05043F6D}"/>
    <dgm:cxn modelId="{837C12C6-308C-49E2-9B12-788DCCD6D7E8}" srcId="{57EBEF8F-3EF0-41F4-A6BD-68C75FCFEBFF}" destId="{EE832D84-6B45-41F0-9E02-6515CB324550}" srcOrd="0" destOrd="0" parTransId="{DA412D89-F9D6-42AA-BD08-530BD388471E}" sibTransId="{5423C0EA-45E1-4EAC-94B4-75ADF855EF5C}"/>
    <dgm:cxn modelId="{093948B8-9434-4D4F-BE65-78B82A1623C1}" type="presParOf" srcId="{D005C7EE-437A-4583-B36D-8D56AB8A49E2}" destId="{07320502-8749-46D4-9BBC-508496DB0A1B}" srcOrd="0" destOrd="0" presId="urn:microsoft.com/office/officeart/2005/8/layout/cycle4"/>
    <dgm:cxn modelId="{3C5A3F31-A967-4BE6-B262-E3F1531BDAE6}" type="presParOf" srcId="{07320502-8749-46D4-9BBC-508496DB0A1B}" destId="{8288B55D-D051-4A3D-92FF-8AB8E3E0EBAA}" srcOrd="0" destOrd="0" presId="urn:microsoft.com/office/officeart/2005/8/layout/cycle4"/>
    <dgm:cxn modelId="{D0C9EE4E-D02E-4D09-97DD-935095DFAD64}" type="presParOf" srcId="{8288B55D-D051-4A3D-92FF-8AB8E3E0EBAA}" destId="{E8D9A755-3C3F-45B6-AF13-B1FE86E95F04}" srcOrd="0" destOrd="0" presId="urn:microsoft.com/office/officeart/2005/8/layout/cycle4"/>
    <dgm:cxn modelId="{914F8574-B799-4ADD-9456-D009158A24DA}" type="presParOf" srcId="{8288B55D-D051-4A3D-92FF-8AB8E3E0EBAA}" destId="{7F90F460-DE41-460C-B5F3-F908640DFE32}" srcOrd="1" destOrd="0" presId="urn:microsoft.com/office/officeart/2005/8/layout/cycle4"/>
    <dgm:cxn modelId="{3E8A27C8-34F6-4820-99D2-13013B5DB793}" type="presParOf" srcId="{07320502-8749-46D4-9BBC-508496DB0A1B}" destId="{854034A6-58B7-4064-A399-E0EB0AC72C56}" srcOrd="1" destOrd="0" presId="urn:microsoft.com/office/officeart/2005/8/layout/cycle4"/>
    <dgm:cxn modelId="{21837362-7802-486E-B80A-C5C22CB29753}" type="presParOf" srcId="{854034A6-58B7-4064-A399-E0EB0AC72C56}" destId="{43020656-54C7-4F08-9659-1AC86241F2C4}" srcOrd="0" destOrd="0" presId="urn:microsoft.com/office/officeart/2005/8/layout/cycle4"/>
    <dgm:cxn modelId="{8717EE8E-0AC9-4A7D-A276-32BAC6AB7F68}" type="presParOf" srcId="{854034A6-58B7-4064-A399-E0EB0AC72C56}" destId="{1D43BF97-2A8C-4FE1-8B83-5D08297703A1}" srcOrd="1" destOrd="0" presId="urn:microsoft.com/office/officeart/2005/8/layout/cycle4"/>
    <dgm:cxn modelId="{D3FAADA7-5C73-4D84-A96C-F662801DB27F}" type="presParOf" srcId="{07320502-8749-46D4-9BBC-508496DB0A1B}" destId="{A3B331CE-064E-4A8E-873E-B3A531E15029}" srcOrd="2" destOrd="0" presId="urn:microsoft.com/office/officeart/2005/8/layout/cycle4"/>
    <dgm:cxn modelId="{DC1771D2-2CF2-4B29-B1E8-E709A911A6F5}" type="presParOf" srcId="{A3B331CE-064E-4A8E-873E-B3A531E15029}" destId="{CD413D77-7EA0-4ED5-9839-BAA45B5AF982}" srcOrd="0" destOrd="0" presId="urn:microsoft.com/office/officeart/2005/8/layout/cycle4"/>
    <dgm:cxn modelId="{33AD4D2B-C33C-4726-B6D5-42B1FB43FC2D}" type="presParOf" srcId="{A3B331CE-064E-4A8E-873E-B3A531E15029}" destId="{D0D0FB3C-3E75-47A9-9E08-1B4113DCFF6A}" srcOrd="1" destOrd="0" presId="urn:microsoft.com/office/officeart/2005/8/layout/cycle4"/>
    <dgm:cxn modelId="{49D3E67A-3BC6-4791-ABAC-774C060A51F7}" type="presParOf" srcId="{07320502-8749-46D4-9BBC-508496DB0A1B}" destId="{61AE6991-FC01-4DD9-B91C-76ECD1B8ADA6}" srcOrd="3" destOrd="0" presId="urn:microsoft.com/office/officeart/2005/8/layout/cycle4"/>
    <dgm:cxn modelId="{3D3FCD5C-1E50-4493-BB51-0D857992F6E5}" type="presParOf" srcId="{61AE6991-FC01-4DD9-B91C-76ECD1B8ADA6}" destId="{0B2634AB-160B-4E71-8013-083CED90CDA8}" srcOrd="0" destOrd="0" presId="urn:microsoft.com/office/officeart/2005/8/layout/cycle4"/>
    <dgm:cxn modelId="{ECE084B7-44D5-4BF3-9479-CFAC181B888E}" type="presParOf" srcId="{61AE6991-FC01-4DD9-B91C-76ECD1B8ADA6}" destId="{A87D89D9-AD26-43C9-9F6D-A24E5FB1DBFA}" srcOrd="1" destOrd="0" presId="urn:microsoft.com/office/officeart/2005/8/layout/cycle4"/>
    <dgm:cxn modelId="{2C551735-A23D-42D1-A8CB-A47B826F9EDA}" type="presParOf" srcId="{07320502-8749-46D4-9BBC-508496DB0A1B}" destId="{14F34DEA-D542-45FA-8F2B-2446C8F901BE}" srcOrd="4" destOrd="0" presId="urn:microsoft.com/office/officeart/2005/8/layout/cycle4"/>
    <dgm:cxn modelId="{27DA9699-7A99-4C50-A60A-D5E052665E5E}" type="presParOf" srcId="{D005C7EE-437A-4583-B36D-8D56AB8A49E2}" destId="{FC74E908-D7DD-4385-9A2B-379FCE02BF91}" srcOrd="1" destOrd="0" presId="urn:microsoft.com/office/officeart/2005/8/layout/cycle4"/>
    <dgm:cxn modelId="{5645EAA8-230A-4EE1-B341-DCC7A5EB0C8B}" type="presParOf" srcId="{FC74E908-D7DD-4385-9A2B-379FCE02BF91}" destId="{AE4892C9-3B17-40BE-A6B3-C43DC89525D8}" srcOrd="0" destOrd="0" presId="urn:microsoft.com/office/officeart/2005/8/layout/cycle4"/>
    <dgm:cxn modelId="{5514AD8F-CF9C-4098-BD62-44707AC664CD}" type="presParOf" srcId="{FC74E908-D7DD-4385-9A2B-379FCE02BF91}" destId="{F98C1056-AB81-47A9-AD62-1F0EF410D52A}" srcOrd="1" destOrd="0" presId="urn:microsoft.com/office/officeart/2005/8/layout/cycle4"/>
    <dgm:cxn modelId="{D2A57B00-B4C2-4EF2-8227-79B749F16A1D}" type="presParOf" srcId="{FC74E908-D7DD-4385-9A2B-379FCE02BF91}" destId="{108B8B92-CB4C-44A1-84B5-AC859D755ED8}" srcOrd="2" destOrd="0" presId="urn:microsoft.com/office/officeart/2005/8/layout/cycle4"/>
    <dgm:cxn modelId="{9EA31EBB-725C-457A-9ACA-1F874D5C840F}" type="presParOf" srcId="{FC74E908-D7DD-4385-9A2B-379FCE02BF91}" destId="{D0791692-0951-4DAB-BE15-99C6E113C7A2}" srcOrd="3" destOrd="0" presId="urn:microsoft.com/office/officeart/2005/8/layout/cycle4"/>
    <dgm:cxn modelId="{0BFFE7FB-0481-4B52-8DB6-B1FA9D72DE6D}" type="presParOf" srcId="{FC74E908-D7DD-4385-9A2B-379FCE02BF91}" destId="{3DDBEC6B-508C-4298-A81F-C3AA0622B025}" srcOrd="4" destOrd="0" presId="urn:microsoft.com/office/officeart/2005/8/layout/cycle4"/>
    <dgm:cxn modelId="{3E66A7CF-FEFC-4318-9802-E2093591729C}" type="presParOf" srcId="{D005C7EE-437A-4583-B36D-8D56AB8A49E2}" destId="{11A81595-8402-458B-9377-89DC6B9E3FA6}" srcOrd="2" destOrd="0" presId="urn:microsoft.com/office/officeart/2005/8/layout/cycle4"/>
    <dgm:cxn modelId="{D5124E7A-EB8B-43AA-B670-8B0C570D9378}" type="presParOf" srcId="{D005C7EE-437A-4583-B36D-8D56AB8A49E2}" destId="{903DF975-0A0C-4951-B019-F5B57046D3DE}"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FFF9AD8-D9BD-445E-8538-4EF86AC40629}" type="doc">
      <dgm:prSet loTypeId="urn:microsoft.com/office/officeart/2005/8/layout/cycle4" loCatId="relationship" qsTypeId="urn:microsoft.com/office/officeart/2005/8/quickstyle/simple4" qsCatId="simple" csTypeId="urn:microsoft.com/office/officeart/2005/8/colors/colorful4" csCatId="colorful" phldr="1"/>
      <dgm:spPr/>
      <dgm:t>
        <a:bodyPr/>
        <a:lstStyle/>
        <a:p>
          <a:endParaRPr lang="en-US"/>
        </a:p>
      </dgm:t>
    </dgm:pt>
    <dgm:pt modelId="{57EBEF8F-3EF0-41F4-A6BD-68C75FCFEBFF}">
      <dgm:prSet phldrT="[Text]"/>
      <dgm:spPr/>
      <dgm:t>
        <a:bodyPr/>
        <a:lstStyle/>
        <a:p>
          <a:r>
            <a:rPr lang="zh-TW" altLang="en-US" dirty="0" smtClean="0"/>
            <a:t>靈命</a:t>
          </a:r>
          <a:endParaRPr lang="en-US" dirty="0"/>
        </a:p>
      </dgm:t>
    </dgm:pt>
    <dgm:pt modelId="{F88B3DDF-418B-4EB4-835A-5EA7200E05D3}" type="parTrans" cxnId="{B00B4A84-F604-46F5-A046-64E5B35CE4F1}">
      <dgm:prSet/>
      <dgm:spPr/>
      <dgm:t>
        <a:bodyPr/>
        <a:lstStyle/>
        <a:p>
          <a:endParaRPr lang="en-US"/>
        </a:p>
      </dgm:t>
    </dgm:pt>
    <dgm:pt modelId="{7B728144-2432-4BE0-8E75-A68F05043F6D}" type="sibTrans" cxnId="{B00B4A84-F604-46F5-A046-64E5B35CE4F1}">
      <dgm:prSet/>
      <dgm:spPr/>
      <dgm:t>
        <a:bodyPr/>
        <a:lstStyle/>
        <a:p>
          <a:endParaRPr lang="en-US"/>
        </a:p>
      </dgm:t>
    </dgm:pt>
    <dgm:pt modelId="{EE832D84-6B45-41F0-9E02-6515CB324550}">
      <dgm:prSet phldrT="[Text]"/>
      <dgm:spPr/>
      <dgm:t>
        <a:bodyPr/>
        <a:lstStyle/>
        <a:p>
          <a:r>
            <a:rPr lang="zh-TW" altLang="en-US" dirty="0" smtClean="0"/>
            <a:t>靈修生活</a:t>
          </a:r>
          <a:r>
            <a:rPr lang="en-US" altLang="zh-TW" dirty="0" smtClean="0"/>
            <a:t>, </a:t>
          </a:r>
          <a:r>
            <a:rPr lang="zh-TW" altLang="en-US" dirty="0" smtClean="0"/>
            <a:t>屬靈品格</a:t>
          </a:r>
          <a:endParaRPr lang="en-US" dirty="0"/>
        </a:p>
      </dgm:t>
    </dgm:pt>
    <dgm:pt modelId="{DA412D89-F9D6-42AA-BD08-530BD388471E}" type="parTrans" cxnId="{837C12C6-308C-49E2-9B12-788DCCD6D7E8}">
      <dgm:prSet/>
      <dgm:spPr/>
      <dgm:t>
        <a:bodyPr/>
        <a:lstStyle/>
        <a:p>
          <a:endParaRPr lang="en-US"/>
        </a:p>
      </dgm:t>
    </dgm:pt>
    <dgm:pt modelId="{5423C0EA-45E1-4EAC-94B4-75ADF855EF5C}" type="sibTrans" cxnId="{837C12C6-308C-49E2-9B12-788DCCD6D7E8}">
      <dgm:prSet/>
      <dgm:spPr/>
      <dgm:t>
        <a:bodyPr/>
        <a:lstStyle/>
        <a:p>
          <a:endParaRPr lang="en-US"/>
        </a:p>
      </dgm:t>
    </dgm:pt>
    <dgm:pt modelId="{69B39ACD-61F6-4185-B53B-BE1DB13E65D7}">
      <dgm:prSet phldrT="[Text]"/>
      <dgm:spPr/>
      <dgm:t>
        <a:bodyPr/>
        <a:lstStyle/>
        <a:p>
          <a:r>
            <a:rPr lang="zh-TW" altLang="en-US" dirty="0" smtClean="0"/>
            <a:t>學識</a:t>
          </a:r>
          <a:endParaRPr lang="en-US" dirty="0"/>
        </a:p>
      </dgm:t>
    </dgm:pt>
    <dgm:pt modelId="{A278F72B-6F02-4413-9BD7-25C8E6B11037}" type="parTrans" cxnId="{D07FF5B6-A019-4FEC-AC90-CC4B896FD327}">
      <dgm:prSet/>
      <dgm:spPr/>
      <dgm:t>
        <a:bodyPr/>
        <a:lstStyle/>
        <a:p>
          <a:endParaRPr lang="en-US"/>
        </a:p>
      </dgm:t>
    </dgm:pt>
    <dgm:pt modelId="{95540708-4E8E-4503-BCE6-1748243E9769}" type="sibTrans" cxnId="{D07FF5B6-A019-4FEC-AC90-CC4B896FD327}">
      <dgm:prSet/>
      <dgm:spPr/>
      <dgm:t>
        <a:bodyPr/>
        <a:lstStyle/>
        <a:p>
          <a:endParaRPr lang="en-US"/>
        </a:p>
      </dgm:t>
    </dgm:pt>
    <dgm:pt modelId="{FCD6B29D-D671-4E02-90DA-E8460DDC2B32}">
      <dgm:prSet phldrT="[Text]"/>
      <dgm:spPr/>
      <dgm:t>
        <a:bodyPr/>
        <a:lstStyle/>
        <a:p>
          <a:r>
            <a:rPr lang="zh-TW" altLang="en-US" dirty="0" smtClean="0"/>
            <a:t>聖經與神學知識</a:t>
          </a:r>
          <a:endParaRPr lang="en-US" dirty="0"/>
        </a:p>
      </dgm:t>
    </dgm:pt>
    <dgm:pt modelId="{BA7986B3-C2C2-4D6F-A406-DA00CBB9CD16}" type="parTrans" cxnId="{03D308B8-FA3E-4D68-A03A-E75FD049F5AA}">
      <dgm:prSet/>
      <dgm:spPr/>
      <dgm:t>
        <a:bodyPr/>
        <a:lstStyle/>
        <a:p>
          <a:endParaRPr lang="en-US"/>
        </a:p>
      </dgm:t>
    </dgm:pt>
    <dgm:pt modelId="{3FC465BA-F435-4D9F-9C90-CF1470035C9C}" type="sibTrans" cxnId="{03D308B8-FA3E-4D68-A03A-E75FD049F5AA}">
      <dgm:prSet/>
      <dgm:spPr/>
      <dgm:t>
        <a:bodyPr/>
        <a:lstStyle/>
        <a:p>
          <a:endParaRPr lang="en-US"/>
        </a:p>
      </dgm:t>
    </dgm:pt>
    <dgm:pt modelId="{A60A4130-01ED-4287-AA55-743E864A0316}">
      <dgm:prSet phldrT="[Text]"/>
      <dgm:spPr/>
      <dgm:t>
        <a:bodyPr/>
        <a:lstStyle/>
        <a:p>
          <a:r>
            <a:rPr lang="zh-TW" altLang="en-US" dirty="0" smtClean="0"/>
            <a:t>事奉</a:t>
          </a:r>
          <a:endParaRPr lang="en-US" dirty="0"/>
        </a:p>
      </dgm:t>
    </dgm:pt>
    <dgm:pt modelId="{DC74C665-1B35-4CC7-B13A-D3C7D3FCA162}" type="parTrans" cxnId="{F18621ED-97C9-476A-8F32-DF473BCA9E72}">
      <dgm:prSet/>
      <dgm:spPr/>
      <dgm:t>
        <a:bodyPr/>
        <a:lstStyle/>
        <a:p>
          <a:endParaRPr lang="en-US"/>
        </a:p>
      </dgm:t>
    </dgm:pt>
    <dgm:pt modelId="{D878021C-2418-4BCC-88B0-837D8E870525}" type="sibTrans" cxnId="{F18621ED-97C9-476A-8F32-DF473BCA9E72}">
      <dgm:prSet/>
      <dgm:spPr/>
      <dgm:t>
        <a:bodyPr/>
        <a:lstStyle/>
        <a:p>
          <a:endParaRPr lang="en-US"/>
        </a:p>
      </dgm:t>
    </dgm:pt>
    <dgm:pt modelId="{F5783C14-29DE-45F2-A82D-869BD26272DC}">
      <dgm:prSet phldrT="[Text]"/>
      <dgm:spPr/>
      <dgm:t>
        <a:bodyPr/>
        <a:lstStyle/>
        <a:p>
          <a:r>
            <a:rPr lang="zh-TW" altLang="en-US" dirty="0" smtClean="0"/>
            <a:t>傳道</a:t>
          </a:r>
          <a:r>
            <a:rPr lang="en-US" altLang="zh-TW" dirty="0" smtClean="0"/>
            <a:t>, </a:t>
          </a:r>
          <a:r>
            <a:rPr lang="zh-TW" altLang="en-US" dirty="0" smtClean="0"/>
            <a:t>教導</a:t>
          </a:r>
          <a:r>
            <a:rPr lang="en-US" altLang="zh-TW" dirty="0" smtClean="0"/>
            <a:t>, </a:t>
          </a:r>
          <a:r>
            <a:rPr lang="zh-TW" altLang="en-US" dirty="0" smtClean="0"/>
            <a:t>關懷</a:t>
          </a:r>
          <a:endParaRPr lang="en-US" dirty="0"/>
        </a:p>
      </dgm:t>
    </dgm:pt>
    <dgm:pt modelId="{1AD83906-B237-40C8-B9C8-2D494A50DE9A}" type="parTrans" cxnId="{9FB3B052-397C-44AB-A231-9B15ECF6B2F6}">
      <dgm:prSet/>
      <dgm:spPr/>
      <dgm:t>
        <a:bodyPr/>
        <a:lstStyle/>
        <a:p>
          <a:endParaRPr lang="en-US"/>
        </a:p>
      </dgm:t>
    </dgm:pt>
    <dgm:pt modelId="{9BFC198F-F2DD-4CA6-9F1C-AD9EB810A0B4}" type="sibTrans" cxnId="{9FB3B052-397C-44AB-A231-9B15ECF6B2F6}">
      <dgm:prSet/>
      <dgm:spPr/>
      <dgm:t>
        <a:bodyPr/>
        <a:lstStyle/>
        <a:p>
          <a:endParaRPr lang="en-US"/>
        </a:p>
      </dgm:t>
    </dgm:pt>
    <dgm:pt modelId="{14B957B3-5328-46D0-8A89-68A8AB5EA769}">
      <dgm:prSet phldrT="[Text]"/>
      <dgm:spPr/>
      <dgm:t>
        <a:bodyPr/>
        <a:lstStyle/>
        <a:p>
          <a:r>
            <a:rPr lang="zh-TW" altLang="en-US" dirty="0" smtClean="0"/>
            <a:t>生活</a:t>
          </a:r>
          <a:endParaRPr lang="en-US" dirty="0"/>
        </a:p>
      </dgm:t>
    </dgm:pt>
    <dgm:pt modelId="{88183ACD-46F0-4927-B7DE-25245B1AAAF6}" type="parTrans" cxnId="{F3F5EEC3-C588-402B-88C9-0A7733AA1869}">
      <dgm:prSet/>
      <dgm:spPr/>
      <dgm:t>
        <a:bodyPr/>
        <a:lstStyle/>
        <a:p>
          <a:endParaRPr lang="en-US"/>
        </a:p>
      </dgm:t>
    </dgm:pt>
    <dgm:pt modelId="{057C3CE4-2351-42CB-8E72-905C28262D0C}" type="sibTrans" cxnId="{F3F5EEC3-C588-402B-88C9-0A7733AA1869}">
      <dgm:prSet/>
      <dgm:spPr/>
      <dgm:t>
        <a:bodyPr/>
        <a:lstStyle/>
        <a:p>
          <a:endParaRPr lang="en-US"/>
        </a:p>
      </dgm:t>
    </dgm:pt>
    <dgm:pt modelId="{E313EA45-476D-48FE-AF6A-775AFB6A88EB}">
      <dgm:prSet phldrT="[Text]"/>
      <dgm:spPr/>
      <dgm:t>
        <a:bodyPr/>
        <a:lstStyle/>
        <a:p>
          <a:r>
            <a:rPr lang="zh-TW" altLang="en-US" dirty="0" smtClean="0"/>
            <a:t>家庭</a:t>
          </a:r>
          <a:r>
            <a:rPr lang="en-US" altLang="zh-TW" dirty="0" smtClean="0"/>
            <a:t>, </a:t>
          </a:r>
          <a:r>
            <a:rPr lang="zh-TW" altLang="en-US" dirty="0" smtClean="0"/>
            <a:t>休閒</a:t>
          </a:r>
          <a:r>
            <a:rPr lang="en-US" altLang="zh-TW" dirty="0" smtClean="0"/>
            <a:t>, </a:t>
          </a:r>
          <a:r>
            <a:rPr lang="zh-TW" altLang="en-US" dirty="0" smtClean="0"/>
            <a:t>人際關係</a:t>
          </a:r>
          <a:endParaRPr lang="en-US" dirty="0"/>
        </a:p>
      </dgm:t>
    </dgm:pt>
    <dgm:pt modelId="{28035D45-3FAA-4280-AEED-3FC2A035062F}" type="parTrans" cxnId="{E37C1978-3D4C-4B84-BC45-A05BF487E5C5}">
      <dgm:prSet/>
      <dgm:spPr/>
      <dgm:t>
        <a:bodyPr/>
        <a:lstStyle/>
        <a:p>
          <a:endParaRPr lang="en-US"/>
        </a:p>
      </dgm:t>
    </dgm:pt>
    <dgm:pt modelId="{96268A1B-8E69-45E9-A7D1-425AA4794FDD}" type="sibTrans" cxnId="{E37C1978-3D4C-4B84-BC45-A05BF487E5C5}">
      <dgm:prSet/>
      <dgm:spPr/>
      <dgm:t>
        <a:bodyPr/>
        <a:lstStyle/>
        <a:p>
          <a:endParaRPr lang="en-US"/>
        </a:p>
      </dgm:t>
    </dgm:pt>
    <dgm:pt modelId="{4038AA9C-FA4E-4D16-9482-AC568C6E5CB1}">
      <dgm:prSet phldrT="[Text]"/>
      <dgm:spPr/>
      <dgm:t>
        <a:bodyPr/>
        <a:lstStyle/>
        <a:p>
          <a:endParaRPr lang="en-US" dirty="0"/>
        </a:p>
      </dgm:t>
    </dgm:pt>
    <dgm:pt modelId="{1273C1D8-E386-4FD3-856B-5EDC96637493}" type="parTrans" cxnId="{FD814C85-FE85-4E74-AF86-9B97CE632C49}">
      <dgm:prSet/>
      <dgm:spPr/>
      <dgm:t>
        <a:bodyPr/>
        <a:lstStyle/>
        <a:p>
          <a:endParaRPr lang="en-US"/>
        </a:p>
      </dgm:t>
    </dgm:pt>
    <dgm:pt modelId="{64089D81-B265-4634-9B73-0B480191E51B}" type="sibTrans" cxnId="{FD814C85-FE85-4E74-AF86-9B97CE632C49}">
      <dgm:prSet/>
      <dgm:spPr/>
      <dgm:t>
        <a:bodyPr/>
        <a:lstStyle/>
        <a:p>
          <a:endParaRPr lang="en-US"/>
        </a:p>
      </dgm:t>
    </dgm:pt>
    <dgm:pt modelId="{D005C7EE-437A-4583-B36D-8D56AB8A49E2}" type="pres">
      <dgm:prSet presAssocID="{3FFF9AD8-D9BD-445E-8538-4EF86AC40629}" presName="cycleMatrixDiagram" presStyleCnt="0">
        <dgm:presLayoutVars>
          <dgm:chMax val="1"/>
          <dgm:dir/>
          <dgm:animLvl val="lvl"/>
          <dgm:resizeHandles val="exact"/>
        </dgm:presLayoutVars>
      </dgm:prSet>
      <dgm:spPr/>
      <dgm:t>
        <a:bodyPr/>
        <a:lstStyle/>
        <a:p>
          <a:endParaRPr lang="en-US"/>
        </a:p>
      </dgm:t>
    </dgm:pt>
    <dgm:pt modelId="{07320502-8749-46D4-9BBC-508496DB0A1B}" type="pres">
      <dgm:prSet presAssocID="{3FFF9AD8-D9BD-445E-8538-4EF86AC40629}" presName="children" presStyleCnt="0"/>
      <dgm:spPr/>
      <dgm:t>
        <a:bodyPr/>
        <a:lstStyle/>
        <a:p>
          <a:endParaRPr lang="en-US"/>
        </a:p>
      </dgm:t>
    </dgm:pt>
    <dgm:pt modelId="{8288B55D-D051-4A3D-92FF-8AB8E3E0EBAA}" type="pres">
      <dgm:prSet presAssocID="{3FFF9AD8-D9BD-445E-8538-4EF86AC40629}" presName="child1group" presStyleCnt="0"/>
      <dgm:spPr/>
      <dgm:t>
        <a:bodyPr/>
        <a:lstStyle/>
        <a:p>
          <a:endParaRPr lang="en-US"/>
        </a:p>
      </dgm:t>
    </dgm:pt>
    <dgm:pt modelId="{E8D9A755-3C3F-45B6-AF13-B1FE86E95F04}" type="pres">
      <dgm:prSet presAssocID="{3FFF9AD8-D9BD-445E-8538-4EF86AC40629}" presName="child1" presStyleLbl="bgAcc1" presStyleIdx="0" presStyleCnt="4"/>
      <dgm:spPr/>
      <dgm:t>
        <a:bodyPr/>
        <a:lstStyle/>
        <a:p>
          <a:endParaRPr lang="en-US"/>
        </a:p>
      </dgm:t>
    </dgm:pt>
    <dgm:pt modelId="{7F90F460-DE41-460C-B5F3-F908640DFE32}" type="pres">
      <dgm:prSet presAssocID="{3FFF9AD8-D9BD-445E-8538-4EF86AC40629}" presName="child1Text" presStyleLbl="bgAcc1" presStyleIdx="0" presStyleCnt="4">
        <dgm:presLayoutVars>
          <dgm:bulletEnabled val="1"/>
        </dgm:presLayoutVars>
      </dgm:prSet>
      <dgm:spPr/>
      <dgm:t>
        <a:bodyPr/>
        <a:lstStyle/>
        <a:p>
          <a:endParaRPr lang="en-US"/>
        </a:p>
      </dgm:t>
    </dgm:pt>
    <dgm:pt modelId="{854034A6-58B7-4064-A399-E0EB0AC72C56}" type="pres">
      <dgm:prSet presAssocID="{3FFF9AD8-D9BD-445E-8538-4EF86AC40629}" presName="child2group" presStyleCnt="0"/>
      <dgm:spPr/>
      <dgm:t>
        <a:bodyPr/>
        <a:lstStyle/>
        <a:p>
          <a:endParaRPr lang="en-US"/>
        </a:p>
      </dgm:t>
    </dgm:pt>
    <dgm:pt modelId="{43020656-54C7-4F08-9659-1AC86241F2C4}" type="pres">
      <dgm:prSet presAssocID="{3FFF9AD8-D9BD-445E-8538-4EF86AC40629}" presName="child2" presStyleLbl="bgAcc1" presStyleIdx="1" presStyleCnt="4"/>
      <dgm:spPr/>
      <dgm:t>
        <a:bodyPr/>
        <a:lstStyle/>
        <a:p>
          <a:endParaRPr lang="en-US"/>
        </a:p>
      </dgm:t>
    </dgm:pt>
    <dgm:pt modelId="{1D43BF97-2A8C-4FE1-8B83-5D08297703A1}" type="pres">
      <dgm:prSet presAssocID="{3FFF9AD8-D9BD-445E-8538-4EF86AC40629}" presName="child2Text" presStyleLbl="bgAcc1" presStyleIdx="1" presStyleCnt="4">
        <dgm:presLayoutVars>
          <dgm:bulletEnabled val="1"/>
        </dgm:presLayoutVars>
      </dgm:prSet>
      <dgm:spPr/>
      <dgm:t>
        <a:bodyPr/>
        <a:lstStyle/>
        <a:p>
          <a:endParaRPr lang="en-US"/>
        </a:p>
      </dgm:t>
    </dgm:pt>
    <dgm:pt modelId="{A3B331CE-064E-4A8E-873E-B3A531E15029}" type="pres">
      <dgm:prSet presAssocID="{3FFF9AD8-D9BD-445E-8538-4EF86AC40629}" presName="child3group" presStyleCnt="0"/>
      <dgm:spPr/>
      <dgm:t>
        <a:bodyPr/>
        <a:lstStyle/>
        <a:p>
          <a:endParaRPr lang="en-US"/>
        </a:p>
      </dgm:t>
    </dgm:pt>
    <dgm:pt modelId="{CD413D77-7EA0-4ED5-9839-BAA45B5AF982}" type="pres">
      <dgm:prSet presAssocID="{3FFF9AD8-D9BD-445E-8538-4EF86AC40629}" presName="child3" presStyleLbl="bgAcc1" presStyleIdx="2" presStyleCnt="4"/>
      <dgm:spPr/>
      <dgm:t>
        <a:bodyPr/>
        <a:lstStyle/>
        <a:p>
          <a:endParaRPr lang="en-US"/>
        </a:p>
      </dgm:t>
    </dgm:pt>
    <dgm:pt modelId="{D0D0FB3C-3E75-47A9-9E08-1B4113DCFF6A}" type="pres">
      <dgm:prSet presAssocID="{3FFF9AD8-D9BD-445E-8538-4EF86AC40629}" presName="child3Text" presStyleLbl="bgAcc1" presStyleIdx="2" presStyleCnt="4">
        <dgm:presLayoutVars>
          <dgm:bulletEnabled val="1"/>
        </dgm:presLayoutVars>
      </dgm:prSet>
      <dgm:spPr/>
      <dgm:t>
        <a:bodyPr/>
        <a:lstStyle/>
        <a:p>
          <a:endParaRPr lang="en-US"/>
        </a:p>
      </dgm:t>
    </dgm:pt>
    <dgm:pt modelId="{61AE6991-FC01-4DD9-B91C-76ECD1B8ADA6}" type="pres">
      <dgm:prSet presAssocID="{3FFF9AD8-D9BD-445E-8538-4EF86AC40629}" presName="child4group" presStyleCnt="0"/>
      <dgm:spPr/>
      <dgm:t>
        <a:bodyPr/>
        <a:lstStyle/>
        <a:p>
          <a:endParaRPr lang="en-US"/>
        </a:p>
      </dgm:t>
    </dgm:pt>
    <dgm:pt modelId="{0B2634AB-160B-4E71-8013-083CED90CDA8}" type="pres">
      <dgm:prSet presAssocID="{3FFF9AD8-D9BD-445E-8538-4EF86AC40629}" presName="child4" presStyleLbl="bgAcc1" presStyleIdx="3" presStyleCnt="4"/>
      <dgm:spPr/>
      <dgm:t>
        <a:bodyPr/>
        <a:lstStyle/>
        <a:p>
          <a:endParaRPr lang="en-US"/>
        </a:p>
      </dgm:t>
    </dgm:pt>
    <dgm:pt modelId="{A87D89D9-AD26-43C9-9F6D-A24E5FB1DBFA}" type="pres">
      <dgm:prSet presAssocID="{3FFF9AD8-D9BD-445E-8538-4EF86AC40629}" presName="child4Text" presStyleLbl="bgAcc1" presStyleIdx="3" presStyleCnt="4">
        <dgm:presLayoutVars>
          <dgm:bulletEnabled val="1"/>
        </dgm:presLayoutVars>
      </dgm:prSet>
      <dgm:spPr/>
      <dgm:t>
        <a:bodyPr/>
        <a:lstStyle/>
        <a:p>
          <a:endParaRPr lang="en-US"/>
        </a:p>
      </dgm:t>
    </dgm:pt>
    <dgm:pt modelId="{14F34DEA-D542-45FA-8F2B-2446C8F901BE}" type="pres">
      <dgm:prSet presAssocID="{3FFF9AD8-D9BD-445E-8538-4EF86AC40629}" presName="childPlaceholder" presStyleCnt="0"/>
      <dgm:spPr/>
      <dgm:t>
        <a:bodyPr/>
        <a:lstStyle/>
        <a:p>
          <a:endParaRPr lang="en-US"/>
        </a:p>
      </dgm:t>
    </dgm:pt>
    <dgm:pt modelId="{FC74E908-D7DD-4385-9A2B-379FCE02BF91}" type="pres">
      <dgm:prSet presAssocID="{3FFF9AD8-D9BD-445E-8538-4EF86AC40629}" presName="circle" presStyleCnt="0"/>
      <dgm:spPr/>
      <dgm:t>
        <a:bodyPr/>
        <a:lstStyle/>
        <a:p>
          <a:endParaRPr lang="en-US"/>
        </a:p>
      </dgm:t>
    </dgm:pt>
    <dgm:pt modelId="{AE4892C9-3B17-40BE-A6B3-C43DC89525D8}" type="pres">
      <dgm:prSet presAssocID="{3FFF9AD8-D9BD-445E-8538-4EF86AC40629}" presName="quadrant1" presStyleLbl="node1" presStyleIdx="0" presStyleCnt="4">
        <dgm:presLayoutVars>
          <dgm:chMax val="1"/>
          <dgm:bulletEnabled val="1"/>
        </dgm:presLayoutVars>
      </dgm:prSet>
      <dgm:spPr/>
      <dgm:t>
        <a:bodyPr/>
        <a:lstStyle/>
        <a:p>
          <a:endParaRPr lang="en-US"/>
        </a:p>
      </dgm:t>
    </dgm:pt>
    <dgm:pt modelId="{F98C1056-AB81-47A9-AD62-1F0EF410D52A}" type="pres">
      <dgm:prSet presAssocID="{3FFF9AD8-D9BD-445E-8538-4EF86AC40629}" presName="quadrant2" presStyleLbl="node1" presStyleIdx="1" presStyleCnt="4">
        <dgm:presLayoutVars>
          <dgm:chMax val="1"/>
          <dgm:bulletEnabled val="1"/>
        </dgm:presLayoutVars>
      </dgm:prSet>
      <dgm:spPr/>
      <dgm:t>
        <a:bodyPr/>
        <a:lstStyle/>
        <a:p>
          <a:endParaRPr lang="en-US"/>
        </a:p>
      </dgm:t>
    </dgm:pt>
    <dgm:pt modelId="{108B8B92-CB4C-44A1-84B5-AC859D755ED8}" type="pres">
      <dgm:prSet presAssocID="{3FFF9AD8-D9BD-445E-8538-4EF86AC40629}" presName="quadrant3" presStyleLbl="node1" presStyleIdx="2" presStyleCnt="4">
        <dgm:presLayoutVars>
          <dgm:chMax val="1"/>
          <dgm:bulletEnabled val="1"/>
        </dgm:presLayoutVars>
      </dgm:prSet>
      <dgm:spPr/>
      <dgm:t>
        <a:bodyPr/>
        <a:lstStyle/>
        <a:p>
          <a:endParaRPr lang="en-US"/>
        </a:p>
      </dgm:t>
    </dgm:pt>
    <dgm:pt modelId="{D0791692-0951-4DAB-BE15-99C6E113C7A2}" type="pres">
      <dgm:prSet presAssocID="{3FFF9AD8-D9BD-445E-8538-4EF86AC40629}" presName="quadrant4" presStyleLbl="node1" presStyleIdx="3" presStyleCnt="4">
        <dgm:presLayoutVars>
          <dgm:chMax val="1"/>
          <dgm:bulletEnabled val="1"/>
        </dgm:presLayoutVars>
      </dgm:prSet>
      <dgm:spPr/>
      <dgm:t>
        <a:bodyPr/>
        <a:lstStyle/>
        <a:p>
          <a:endParaRPr lang="en-US"/>
        </a:p>
      </dgm:t>
    </dgm:pt>
    <dgm:pt modelId="{3DDBEC6B-508C-4298-A81F-C3AA0622B025}" type="pres">
      <dgm:prSet presAssocID="{3FFF9AD8-D9BD-445E-8538-4EF86AC40629}" presName="quadrantPlaceholder" presStyleCnt="0"/>
      <dgm:spPr/>
      <dgm:t>
        <a:bodyPr/>
        <a:lstStyle/>
        <a:p>
          <a:endParaRPr lang="en-US"/>
        </a:p>
      </dgm:t>
    </dgm:pt>
    <dgm:pt modelId="{11A81595-8402-458B-9377-89DC6B9E3FA6}" type="pres">
      <dgm:prSet presAssocID="{3FFF9AD8-D9BD-445E-8538-4EF86AC40629}" presName="center1" presStyleLbl="fgShp" presStyleIdx="0" presStyleCnt="2"/>
      <dgm:spPr/>
      <dgm:t>
        <a:bodyPr/>
        <a:lstStyle/>
        <a:p>
          <a:endParaRPr lang="en-US"/>
        </a:p>
      </dgm:t>
    </dgm:pt>
    <dgm:pt modelId="{903DF975-0A0C-4951-B019-F5B57046D3DE}" type="pres">
      <dgm:prSet presAssocID="{3FFF9AD8-D9BD-445E-8538-4EF86AC40629}" presName="center2" presStyleLbl="fgShp" presStyleIdx="1" presStyleCnt="2"/>
      <dgm:spPr/>
      <dgm:t>
        <a:bodyPr/>
        <a:lstStyle/>
        <a:p>
          <a:endParaRPr lang="en-US"/>
        </a:p>
      </dgm:t>
    </dgm:pt>
  </dgm:ptLst>
  <dgm:cxnLst>
    <dgm:cxn modelId="{A0184DDC-F7C6-416E-9674-7C1E579F1E55}" type="presOf" srcId="{E313EA45-476D-48FE-AF6A-775AFB6A88EB}" destId="{0B2634AB-160B-4E71-8013-083CED90CDA8}" srcOrd="0" destOrd="0" presId="urn:microsoft.com/office/officeart/2005/8/layout/cycle4"/>
    <dgm:cxn modelId="{F3F5EEC3-C588-402B-88C9-0A7733AA1869}" srcId="{3FFF9AD8-D9BD-445E-8538-4EF86AC40629}" destId="{14B957B3-5328-46D0-8A89-68A8AB5EA769}" srcOrd="3" destOrd="0" parTransId="{88183ACD-46F0-4927-B7DE-25245B1AAAF6}" sibTransId="{057C3CE4-2351-42CB-8E72-905C28262D0C}"/>
    <dgm:cxn modelId="{AF63F8AC-2E11-406B-A8FB-AF384E31BF31}" type="presOf" srcId="{F5783C14-29DE-45F2-A82D-869BD26272DC}" destId="{CD413D77-7EA0-4ED5-9839-BAA45B5AF982}" srcOrd="0" destOrd="0" presId="urn:microsoft.com/office/officeart/2005/8/layout/cycle4"/>
    <dgm:cxn modelId="{454CE039-27B4-4A96-B85E-A2368DED635D}" type="presOf" srcId="{14B957B3-5328-46D0-8A89-68A8AB5EA769}" destId="{D0791692-0951-4DAB-BE15-99C6E113C7A2}" srcOrd="0" destOrd="0" presId="urn:microsoft.com/office/officeart/2005/8/layout/cycle4"/>
    <dgm:cxn modelId="{A1AA38D5-C92C-462C-A3EA-36D3DE1B3C79}" type="presOf" srcId="{69B39ACD-61F6-4185-B53B-BE1DB13E65D7}" destId="{F98C1056-AB81-47A9-AD62-1F0EF410D52A}" srcOrd="0" destOrd="0" presId="urn:microsoft.com/office/officeart/2005/8/layout/cycle4"/>
    <dgm:cxn modelId="{534DB480-9A1F-4B88-B507-7A91D6FC85E9}" type="presOf" srcId="{EE832D84-6B45-41F0-9E02-6515CB324550}" destId="{7F90F460-DE41-460C-B5F3-F908640DFE32}" srcOrd="1" destOrd="0" presId="urn:microsoft.com/office/officeart/2005/8/layout/cycle4"/>
    <dgm:cxn modelId="{531ABF0A-BF86-4458-99D1-85CAF0173CCB}" type="presOf" srcId="{A60A4130-01ED-4287-AA55-743E864A0316}" destId="{108B8B92-CB4C-44A1-84B5-AC859D755ED8}" srcOrd="0" destOrd="0" presId="urn:microsoft.com/office/officeart/2005/8/layout/cycle4"/>
    <dgm:cxn modelId="{EDD8B92B-CAAF-4A79-A374-1592B0830852}" type="presOf" srcId="{57EBEF8F-3EF0-41F4-A6BD-68C75FCFEBFF}" destId="{AE4892C9-3B17-40BE-A6B3-C43DC89525D8}" srcOrd="0" destOrd="0" presId="urn:microsoft.com/office/officeart/2005/8/layout/cycle4"/>
    <dgm:cxn modelId="{FD814C85-FE85-4E74-AF86-9B97CE632C49}" srcId="{3FFF9AD8-D9BD-445E-8538-4EF86AC40629}" destId="{4038AA9C-FA4E-4D16-9482-AC568C6E5CB1}" srcOrd="4" destOrd="0" parTransId="{1273C1D8-E386-4FD3-856B-5EDC96637493}" sibTransId="{64089D81-B265-4634-9B73-0B480191E51B}"/>
    <dgm:cxn modelId="{F18621ED-97C9-476A-8F32-DF473BCA9E72}" srcId="{3FFF9AD8-D9BD-445E-8538-4EF86AC40629}" destId="{A60A4130-01ED-4287-AA55-743E864A0316}" srcOrd="2" destOrd="0" parTransId="{DC74C665-1B35-4CC7-B13A-D3C7D3FCA162}" sibTransId="{D878021C-2418-4BCC-88B0-837D8E870525}"/>
    <dgm:cxn modelId="{AC476575-41FA-4423-8CC1-7EAEAAB0E5DA}" type="presOf" srcId="{FCD6B29D-D671-4E02-90DA-E8460DDC2B32}" destId="{1D43BF97-2A8C-4FE1-8B83-5D08297703A1}" srcOrd="1" destOrd="0" presId="urn:microsoft.com/office/officeart/2005/8/layout/cycle4"/>
    <dgm:cxn modelId="{9395476E-4316-4404-89C5-05567D316117}" type="presOf" srcId="{F5783C14-29DE-45F2-A82D-869BD26272DC}" destId="{D0D0FB3C-3E75-47A9-9E08-1B4113DCFF6A}" srcOrd="1" destOrd="0" presId="urn:microsoft.com/office/officeart/2005/8/layout/cycle4"/>
    <dgm:cxn modelId="{8B127CF6-38EA-4E1D-B8C5-54E5C2655250}" type="presOf" srcId="{FCD6B29D-D671-4E02-90DA-E8460DDC2B32}" destId="{43020656-54C7-4F08-9659-1AC86241F2C4}" srcOrd="0" destOrd="0" presId="urn:microsoft.com/office/officeart/2005/8/layout/cycle4"/>
    <dgm:cxn modelId="{9FB3B052-397C-44AB-A231-9B15ECF6B2F6}" srcId="{A60A4130-01ED-4287-AA55-743E864A0316}" destId="{F5783C14-29DE-45F2-A82D-869BD26272DC}" srcOrd="0" destOrd="0" parTransId="{1AD83906-B237-40C8-B9C8-2D494A50DE9A}" sibTransId="{9BFC198F-F2DD-4CA6-9F1C-AD9EB810A0B4}"/>
    <dgm:cxn modelId="{0F39BD30-1ABA-4441-B16A-FDD79BD52FC7}" type="presOf" srcId="{EE832D84-6B45-41F0-9E02-6515CB324550}" destId="{E8D9A755-3C3F-45B6-AF13-B1FE86E95F04}" srcOrd="0" destOrd="0" presId="urn:microsoft.com/office/officeart/2005/8/layout/cycle4"/>
    <dgm:cxn modelId="{CBEC91BF-AC58-4750-84A8-BF718DB1DC29}" type="presOf" srcId="{E313EA45-476D-48FE-AF6A-775AFB6A88EB}" destId="{A87D89D9-AD26-43C9-9F6D-A24E5FB1DBFA}" srcOrd="1" destOrd="0" presId="urn:microsoft.com/office/officeart/2005/8/layout/cycle4"/>
    <dgm:cxn modelId="{F0C0971E-44FA-4A78-8BD6-F664BB49ACF7}" type="presOf" srcId="{3FFF9AD8-D9BD-445E-8538-4EF86AC40629}" destId="{D005C7EE-437A-4583-B36D-8D56AB8A49E2}" srcOrd="0" destOrd="0" presId="urn:microsoft.com/office/officeart/2005/8/layout/cycle4"/>
    <dgm:cxn modelId="{B00B4A84-F604-46F5-A046-64E5B35CE4F1}" srcId="{3FFF9AD8-D9BD-445E-8538-4EF86AC40629}" destId="{57EBEF8F-3EF0-41F4-A6BD-68C75FCFEBFF}" srcOrd="0" destOrd="0" parTransId="{F88B3DDF-418B-4EB4-835A-5EA7200E05D3}" sibTransId="{7B728144-2432-4BE0-8E75-A68F05043F6D}"/>
    <dgm:cxn modelId="{E37C1978-3D4C-4B84-BC45-A05BF487E5C5}" srcId="{14B957B3-5328-46D0-8A89-68A8AB5EA769}" destId="{E313EA45-476D-48FE-AF6A-775AFB6A88EB}" srcOrd="0" destOrd="0" parTransId="{28035D45-3FAA-4280-AEED-3FC2A035062F}" sibTransId="{96268A1B-8E69-45E9-A7D1-425AA4794FDD}"/>
    <dgm:cxn modelId="{837C12C6-308C-49E2-9B12-788DCCD6D7E8}" srcId="{57EBEF8F-3EF0-41F4-A6BD-68C75FCFEBFF}" destId="{EE832D84-6B45-41F0-9E02-6515CB324550}" srcOrd="0" destOrd="0" parTransId="{DA412D89-F9D6-42AA-BD08-530BD388471E}" sibTransId="{5423C0EA-45E1-4EAC-94B4-75ADF855EF5C}"/>
    <dgm:cxn modelId="{D07FF5B6-A019-4FEC-AC90-CC4B896FD327}" srcId="{3FFF9AD8-D9BD-445E-8538-4EF86AC40629}" destId="{69B39ACD-61F6-4185-B53B-BE1DB13E65D7}" srcOrd="1" destOrd="0" parTransId="{A278F72B-6F02-4413-9BD7-25C8E6B11037}" sibTransId="{95540708-4E8E-4503-BCE6-1748243E9769}"/>
    <dgm:cxn modelId="{03D308B8-FA3E-4D68-A03A-E75FD049F5AA}" srcId="{69B39ACD-61F6-4185-B53B-BE1DB13E65D7}" destId="{FCD6B29D-D671-4E02-90DA-E8460DDC2B32}" srcOrd="0" destOrd="0" parTransId="{BA7986B3-C2C2-4D6F-A406-DA00CBB9CD16}" sibTransId="{3FC465BA-F435-4D9F-9C90-CF1470035C9C}"/>
    <dgm:cxn modelId="{F6157801-FC93-4FA7-B5AF-EF70721482A2}" type="presParOf" srcId="{D005C7EE-437A-4583-B36D-8D56AB8A49E2}" destId="{07320502-8749-46D4-9BBC-508496DB0A1B}" srcOrd="0" destOrd="0" presId="urn:microsoft.com/office/officeart/2005/8/layout/cycle4"/>
    <dgm:cxn modelId="{6B6DE202-550D-4B0D-BBCC-2C787456DFA9}" type="presParOf" srcId="{07320502-8749-46D4-9BBC-508496DB0A1B}" destId="{8288B55D-D051-4A3D-92FF-8AB8E3E0EBAA}" srcOrd="0" destOrd="0" presId="urn:microsoft.com/office/officeart/2005/8/layout/cycle4"/>
    <dgm:cxn modelId="{72340AB7-7C2E-4B4B-A3DB-422EB5183BF0}" type="presParOf" srcId="{8288B55D-D051-4A3D-92FF-8AB8E3E0EBAA}" destId="{E8D9A755-3C3F-45B6-AF13-B1FE86E95F04}" srcOrd="0" destOrd="0" presId="urn:microsoft.com/office/officeart/2005/8/layout/cycle4"/>
    <dgm:cxn modelId="{58DC69EE-E2CF-4085-8165-D0528DAE5031}" type="presParOf" srcId="{8288B55D-D051-4A3D-92FF-8AB8E3E0EBAA}" destId="{7F90F460-DE41-460C-B5F3-F908640DFE32}" srcOrd="1" destOrd="0" presId="urn:microsoft.com/office/officeart/2005/8/layout/cycle4"/>
    <dgm:cxn modelId="{74556DB6-83CB-4E84-881E-3C116E6184E9}" type="presParOf" srcId="{07320502-8749-46D4-9BBC-508496DB0A1B}" destId="{854034A6-58B7-4064-A399-E0EB0AC72C56}" srcOrd="1" destOrd="0" presId="urn:microsoft.com/office/officeart/2005/8/layout/cycle4"/>
    <dgm:cxn modelId="{8F8B3490-9B90-435C-AA0C-12C53A9ACD0B}" type="presParOf" srcId="{854034A6-58B7-4064-A399-E0EB0AC72C56}" destId="{43020656-54C7-4F08-9659-1AC86241F2C4}" srcOrd="0" destOrd="0" presId="urn:microsoft.com/office/officeart/2005/8/layout/cycle4"/>
    <dgm:cxn modelId="{B7DB1BA7-B86D-4580-84DD-84D3D8705C97}" type="presParOf" srcId="{854034A6-58B7-4064-A399-E0EB0AC72C56}" destId="{1D43BF97-2A8C-4FE1-8B83-5D08297703A1}" srcOrd="1" destOrd="0" presId="urn:microsoft.com/office/officeart/2005/8/layout/cycle4"/>
    <dgm:cxn modelId="{D6D8E85B-01A8-48E6-94A9-00A3F9DB5A53}" type="presParOf" srcId="{07320502-8749-46D4-9BBC-508496DB0A1B}" destId="{A3B331CE-064E-4A8E-873E-B3A531E15029}" srcOrd="2" destOrd="0" presId="urn:microsoft.com/office/officeart/2005/8/layout/cycle4"/>
    <dgm:cxn modelId="{4ACD00FC-85DB-4139-904D-1134B5066486}" type="presParOf" srcId="{A3B331CE-064E-4A8E-873E-B3A531E15029}" destId="{CD413D77-7EA0-4ED5-9839-BAA45B5AF982}" srcOrd="0" destOrd="0" presId="urn:microsoft.com/office/officeart/2005/8/layout/cycle4"/>
    <dgm:cxn modelId="{C124B6D0-DB0F-4A85-8F9B-420E241EF73D}" type="presParOf" srcId="{A3B331CE-064E-4A8E-873E-B3A531E15029}" destId="{D0D0FB3C-3E75-47A9-9E08-1B4113DCFF6A}" srcOrd="1" destOrd="0" presId="urn:microsoft.com/office/officeart/2005/8/layout/cycle4"/>
    <dgm:cxn modelId="{D4A7DD24-4740-4A22-A22C-5D34C0FA35E5}" type="presParOf" srcId="{07320502-8749-46D4-9BBC-508496DB0A1B}" destId="{61AE6991-FC01-4DD9-B91C-76ECD1B8ADA6}" srcOrd="3" destOrd="0" presId="urn:microsoft.com/office/officeart/2005/8/layout/cycle4"/>
    <dgm:cxn modelId="{D28F604B-198F-405C-A57C-C7E080FCA0BD}" type="presParOf" srcId="{61AE6991-FC01-4DD9-B91C-76ECD1B8ADA6}" destId="{0B2634AB-160B-4E71-8013-083CED90CDA8}" srcOrd="0" destOrd="0" presId="urn:microsoft.com/office/officeart/2005/8/layout/cycle4"/>
    <dgm:cxn modelId="{62C5F012-7393-4723-AA76-7493B9E0C47F}" type="presParOf" srcId="{61AE6991-FC01-4DD9-B91C-76ECD1B8ADA6}" destId="{A87D89D9-AD26-43C9-9F6D-A24E5FB1DBFA}" srcOrd="1" destOrd="0" presId="urn:microsoft.com/office/officeart/2005/8/layout/cycle4"/>
    <dgm:cxn modelId="{DBABC947-4FCC-4E78-AE07-899BA370F33A}" type="presParOf" srcId="{07320502-8749-46D4-9BBC-508496DB0A1B}" destId="{14F34DEA-D542-45FA-8F2B-2446C8F901BE}" srcOrd="4" destOrd="0" presId="urn:microsoft.com/office/officeart/2005/8/layout/cycle4"/>
    <dgm:cxn modelId="{D00C5F82-50C8-4FFA-A16C-03FDF4085337}" type="presParOf" srcId="{D005C7EE-437A-4583-B36D-8D56AB8A49E2}" destId="{FC74E908-D7DD-4385-9A2B-379FCE02BF91}" srcOrd="1" destOrd="0" presId="urn:microsoft.com/office/officeart/2005/8/layout/cycle4"/>
    <dgm:cxn modelId="{D9BA7869-C31D-4D63-B895-457FB2429BC6}" type="presParOf" srcId="{FC74E908-D7DD-4385-9A2B-379FCE02BF91}" destId="{AE4892C9-3B17-40BE-A6B3-C43DC89525D8}" srcOrd="0" destOrd="0" presId="urn:microsoft.com/office/officeart/2005/8/layout/cycle4"/>
    <dgm:cxn modelId="{7DA700A5-D99E-4A22-829B-BFBCB3FC70CD}" type="presParOf" srcId="{FC74E908-D7DD-4385-9A2B-379FCE02BF91}" destId="{F98C1056-AB81-47A9-AD62-1F0EF410D52A}" srcOrd="1" destOrd="0" presId="urn:microsoft.com/office/officeart/2005/8/layout/cycle4"/>
    <dgm:cxn modelId="{EE4797CA-9A24-43A5-AA23-3EBF435E6B51}" type="presParOf" srcId="{FC74E908-D7DD-4385-9A2B-379FCE02BF91}" destId="{108B8B92-CB4C-44A1-84B5-AC859D755ED8}" srcOrd="2" destOrd="0" presId="urn:microsoft.com/office/officeart/2005/8/layout/cycle4"/>
    <dgm:cxn modelId="{B2E5FF13-6E2C-41EA-9B4B-EAE9C7F77DD6}" type="presParOf" srcId="{FC74E908-D7DD-4385-9A2B-379FCE02BF91}" destId="{D0791692-0951-4DAB-BE15-99C6E113C7A2}" srcOrd="3" destOrd="0" presId="urn:microsoft.com/office/officeart/2005/8/layout/cycle4"/>
    <dgm:cxn modelId="{C21FC1D8-68E4-46C4-A739-D68F1F1C2EBB}" type="presParOf" srcId="{FC74E908-D7DD-4385-9A2B-379FCE02BF91}" destId="{3DDBEC6B-508C-4298-A81F-C3AA0622B025}" srcOrd="4" destOrd="0" presId="urn:microsoft.com/office/officeart/2005/8/layout/cycle4"/>
    <dgm:cxn modelId="{44D4829B-1665-453A-87A9-849B96D24B85}" type="presParOf" srcId="{D005C7EE-437A-4583-B36D-8D56AB8A49E2}" destId="{11A81595-8402-458B-9377-89DC6B9E3FA6}" srcOrd="2" destOrd="0" presId="urn:microsoft.com/office/officeart/2005/8/layout/cycle4"/>
    <dgm:cxn modelId="{2AA65F55-1A96-40BE-BEF9-51C2BA36CCB6}" type="presParOf" srcId="{D005C7EE-437A-4583-B36D-8D56AB8A49E2}" destId="{903DF975-0A0C-4951-B019-F5B57046D3DE}"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FFF9AD8-D9BD-445E-8538-4EF86AC40629}" type="doc">
      <dgm:prSet loTypeId="urn:microsoft.com/office/officeart/2005/8/layout/cycle4" loCatId="relationship" qsTypeId="urn:microsoft.com/office/officeart/2005/8/quickstyle/simple4" qsCatId="simple" csTypeId="urn:microsoft.com/office/officeart/2005/8/colors/colorful4" csCatId="colorful" phldr="1"/>
      <dgm:spPr/>
      <dgm:t>
        <a:bodyPr/>
        <a:lstStyle/>
        <a:p>
          <a:endParaRPr lang="en-US"/>
        </a:p>
      </dgm:t>
    </dgm:pt>
    <dgm:pt modelId="{57EBEF8F-3EF0-41F4-A6BD-68C75FCFEBFF}">
      <dgm:prSet phldrT="[Text]"/>
      <dgm:spPr/>
      <dgm:t>
        <a:bodyPr/>
        <a:lstStyle/>
        <a:p>
          <a:r>
            <a:rPr lang="zh-TW" altLang="en-US" dirty="0" smtClean="0"/>
            <a:t>靈命</a:t>
          </a:r>
          <a:endParaRPr lang="en-US" dirty="0"/>
        </a:p>
      </dgm:t>
    </dgm:pt>
    <dgm:pt modelId="{F88B3DDF-418B-4EB4-835A-5EA7200E05D3}" type="parTrans" cxnId="{B00B4A84-F604-46F5-A046-64E5B35CE4F1}">
      <dgm:prSet/>
      <dgm:spPr/>
      <dgm:t>
        <a:bodyPr/>
        <a:lstStyle/>
        <a:p>
          <a:endParaRPr lang="en-US"/>
        </a:p>
      </dgm:t>
    </dgm:pt>
    <dgm:pt modelId="{7B728144-2432-4BE0-8E75-A68F05043F6D}" type="sibTrans" cxnId="{B00B4A84-F604-46F5-A046-64E5B35CE4F1}">
      <dgm:prSet/>
      <dgm:spPr/>
      <dgm:t>
        <a:bodyPr/>
        <a:lstStyle/>
        <a:p>
          <a:endParaRPr lang="en-US"/>
        </a:p>
      </dgm:t>
    </dgm:pt>
    <dgm:pt modelId="{EE832D84-6B45-41F0-9E02-6515CB324550}">
      <dgm:prSet phldrT="[Text]"/>
      <dgm:spPr/>
      <dgm:t>
        <a:bodyPr/>
        <a:lstStyle/>
        <a:p>
          <a:r>
            <a:rPr lang="zh-TW" altLang="en-US" dirty="0" smtClean="0"/>
            <a:t>靈修生活</a:t>
          </a:r>
          <a:r>
            <a:rPr lang="en-US" altLang="zh-TW" dirty="0" smtClean="0"/>
            <a:t>, </a:t>
          </a:r>
          <a:r>
            <a:rPr lang="zh-TW" altLang="en-US" dirty="0" smtClean="0"/>
            <a:t>屬靈品格</a:t>
          </a:r>
          <a:endParaRPr lang="en-US" dirty="0"/>
        </a:p>
      </dgm:t>
    </dgm:pt>
    <dgm:pt modelId="{DA412D89-F9D6-42AA-BD08-530BD388471E}" type="parTrans" cxnId="{837C12C6-308C-49E2-9B12-788DCCD6D7E8}">
      <dgm:prSet/>
      <dgm:spPr/>
      <dgm:t>
        <a:bodyPr/>
        <a:lstStyle/>
        <a:p>
          <a:endParaRPr lang="en-US"/>
        </a:p>
      </dgm:t>
    </dgm:pt>
    <dgm:pt modelId="{5423C0EA-45E1-4EAC-94B4-75ADF855EF5C}" type="sibTrans" cxnId="{837C12C6-308C-49E2-9B12-788DCCD6D7E8}">
      <dgm:prSet/>
      <dgm:spPr/>
      <dgm:t>
        <a:bodyPr/>
        <a:lstStyle/>
        <a:p>
          <a:endParaRPr lang="en-US"/>
        </a:p>
      </dgm:t>
    </dgm:pt>
    <dgm:pt modelId="{69B39ACD-61F6-4185-B53B-BE1DB13E65D7}">
      <dgm:prSet phldrT="[Text]"/>
      <dgm:spPr/>
      <dgm:t>
        <a:bodyPr/>
        <a:lstStyle/>
        <a:p>
          <a:r>
            <a:rPr lang="zh-TW" altLang="en-US" dirty="0" smtClean="0"/>
            <a:t>學識</a:t>
          </a:r>
          <a:endParaRPr lang="en-US" dirty="0"/>
        </a:p>
      </dgm:t>
    </dgm:pt>
    <dgm:pt modelId="{A278F72B-6F02-4413-9BD7-25C8E6B11037}" type="parTrans" cxnId="{D07FF5B6-A019-4FEC-AC90-CC4B896FD327}">
      <dgm:prSet/>
      <dgm:spPr/>
      <dgm:t>
        <a:bodyPr/>
        <a:lstStyle/>
        <a:p>
          <a:endParaRPr lang="en-US"/>
        </a:p>
      </dgm:t>
    </dgm:pt>
    <dgm:pt modelId="{95540708-4E8E-4503-BCE6-1748243E9769}" type="sibTrans" cxnId="{D07FF5B6-A019-4FEC-AC90-CC4B896FD327}">
      <dgm:prSet/>
      <dgm:spPr/>
      <dgm:t>
        <a:bodyPr/>
        <a:lstStyle/>
        <a:p>
          <a:endParaRPr lang="en-US"/>
        </a:p>
      </dgm:t>
    </dgm:pt>
    <dgm:pt modelId="{FCD6B29D-D671-4E02-90DA-E8460DDC2B32}">
      <dgm:prSet phldrT="[Text]"/>
      <dgm:spPr/>
      <dgm:t>
        <a:bodyPr/>
        <a:lstStyle/>
        <a:p>
          <a:r>
            <a:rPr lang="zh-TW" altLang="en-US" dirty="0" smtClean="0"/>
            <a:t>聖經與神學知識</a:t>
          </a:r>
          <a:endParaRPr lang="en-US" dirty="0"/>
        </a:p>
      </dgm:t>
    </dgm:pt>
    <dgm:pt modelId="{BA7986B3-C2C2-4D6F-A406-DA00CBB9CD16}" type="parTrans" cxnId="{03D308B8-FA3E-4D68-A03A-E75FD049F5AA}">
      <dgm:prSet/>
      <dgm:spPr/>
      <dgm:t>
        <a:bodyPr/>
        <a:lstStyle/>
        <a:p>
          <a:endParaRPr lang="en-US"/>
        </a:p>
      </dgm:t>
    </dgm:pt>
    <dgm:pt modelId="{3FC465BA-F435-4D9F-9C90-CF1470035C9C}" type="sibTrans" cxnId="{03D308B8-FA3E-4D68-A03A-E75FD049F5AA}">
      <dgm:prSet/>
      <dgm:spPr/>
      <dgm:t>
        <a:bodyPr/>
        <a:lstStyle/>
        <a:p>
          <a:endParaRPr lang="en-US"/>
        </a:p>
      </dgm:t>
    </dgm:pt>
    <dgm:pt modelId="{A60A4130-01ED-4287-AA55-743E864A0316}">
      <dgm:prSet phldrT="[Text]"/>
      <dgm:spPr/>
      <dgm:t>
        <a:bodyPr/>
        <a:lstStyle/>
        <a:p>
          <a:r>
            <a:rPr lang="zh-TW" altLang="en-US" dirty="0" smtClean="0"/>
            <a:t>事奉</a:t>
          </a:r>
          <a:endParaRPr lang="en-US" dirty="0"/>
        </a:p>
      </dgm:t>
    </dgm:pt>
    <dgm:pt modelId="{DC74C665-1B35-4CC7-B13A-D3C7D3FCA162}" type="parTrans" cxnId="{F18621ED-97C9-476A-8F32-DF473BCA9E72}">
      <dgm:prSet/>
      <dgm:spPr/>
      <dgm:t>
        <a:bodyPr/>
        <a:lstStyle/>
        <a:p>
          <a:endParaRPr lang="en-US"/>
        </a:p>
      </dgm:t>
    </dgm:pt>
    <dgm:pt modelId="{D878021C-2418-4BCC-88B0-837D8E870525}" type="sibTrans" cxnId="{F18621ED-97C9-476A-8F32-DF473BCA9E72}">
      <dgm:prSet/>
      <dgm:spPr/>
      <dgm:t>
        <a:bodyPr/>
        <a:lstStyle/>
        <a:p>
          <a:endParaRPr lang="en-US"/>
        </a:p>
      </dgm:t>
    </dgm:pt>
    <dgm:pt modelId="{F5783C14-29DE-45F2-A82D-869BD26272DC}">
      <dgm:prSet phldrT="[Text]"/>
      <dgm:spPr/>
      <dgm:t>
        <a:bodyPr/>
        <a:lstStyle/>
        <a:p>
          <a:r>
            <a:rPr lang="zh-TW" altLang="en-US" dirty="0" smtClean="0"/>
            <a:t>傳道</a:t>
          </a:r>
          <a:r>
            <a:rPr lang="en-US" altLang="zh-TW" dirty="0" smtClean="0"/>
            <a:t>, </a:t>
          </a:r>
          <a:r>
            <a:rPr lang="zh-TW" altLang="en-US" dirty="0" smtClean="0"/>
            <a:t>教導</a:t>
          </a:r>
          <a:r>
            <a:rPr lang="en-US" altLang="zh-TW" dirty="0" smtClean="0"/>
            <a:t>, </a:t>
          </a:r>
          <a:r>
            <a:rPr lang="zh-TW" altLang="en-US" dirty="0" smtClean="0"/>
            <a:t>關懷</a:t>
          </a:r>
          <a:endParaRPr lang="en-US" dirty="0"/>
        </a:p>
      </dgm:t>
    </dgm:pt>
    <dgm:pt modelId="{1AD83906-B237-40C8-B9C8-2D494A50DE9A}" type="parTrans" cxnId="{9FB3B052-397C-44AB-A231-9B15ECF6B2F6}">
      <dgm:prSet/>
      <dgm:spPr/>
      <dgm:t>
        <a:bodyPr/>
        <a:lstStyle/>
        <a:p>
          <a:endParaRPr lang="en-US"/>
        </a:p>
      </dgm:t>
    </dgm:pt>
    <dgm:pt modelId="{9BFC198F-F2DD-4CA6-9F1C-AD9EB810A0B4}" type="sibTrans" cxnId="{9FB3B052-397C-44AB-A231-9B15ECF6B2F6}">
      <dgm:prSet/>
      <dgm:spPr/>
      <dgm:t>
        <a:bodyPr/>
        <a:lstStyle/>
        <a:p>
          <a:endParaRPr lang="en-US"/>
        </a:p>
      </dgm:t>
    </dgm:pt>
    <dgm:pt modelId="{14B957B3-5328-46D0-8A89-68A8AB5EA769}">
      <dgm:prSet phldrT="[Text]"/>
      <dgm:spPr/>
      <dgm:t>
        <a:bodyPr/>
        <a:lstStyle/>
        <a:p>
          <a:r>
            <a:rPr lang="zh-TW" altLang="en-US" dirty="0" smtClean="0"/>
            <a:t>生活</a:t>
          </a:r>
          <a:endParaRPr lang="en-US" dirty="0"/>
        </a:p>
      </dgm:t>
    </dgm:pt>
    <dgm:pt modelId="{88183ACD-46F0-4927-B7DE-25245B1AAAF6}" type="parTrans" cxnId="{F3F5EEC3-C588-402B-88C9-0A7733AA1869}">
      <dgm:prSet/>
      <dgm:spPr/>
      <dgm:t>
        <a:bodyPr/>
        <a:lstStyle/>
        <a:p>
          <a:endParaRPr lang="en-US"/>
        </a:p>
      </dgm:t>
    </dgm:pt>
    <dgm:pt modelId="{057C3CE4-2351-42CB-8E72-905C28262D0C}" type="sibTrans" cxnId="{F3F5EEC3-C588-402B-88C9-0A7733AA1869}">
      <dgm:prSet/>
      <dgm:spPr/>
      <dgm:t>
        <a:bodyPr/>
        <a:lstStyle/>
        <a:p>
          <a:endParaRPr lang="en-US"/>
        </a:p>
      </dgm:t>
    </dgm:pt>
    <dgm:pt modelId="{E313EA45-476D-48FE-AF6A-775AFB6A88EB}">
      <dgm:prSet phldrT="[Text]"/>
      <dgm:spPr/>
      <dgm:t>
        <a:bodyPr/>
        <a:lstStyle/>
        <a:p>
          <a:r>
            <a:rPr lang="zh-TW" altLang="en-US" dirty="0" smtClean="0"/>
            <a:t>家庭</a:t>
          </a:r>
          <a:r>
            <a:rPr lang="en-US" altLang="zh-TW" dirty="0" smtClean="0"/>
            <a:t>, </a:t>
          </a:r>
          <a:r>
            <a:rPr lang="zh-TW" altLang="en-US" dirty="0" smtClean="0"/>
            <a:t>休閒</a:t>
          </a:r>
          <a:r>
            <a:rPr lang="en-US" altLang="zh-TW" dirty="0" smtClean="0"/>
            <a:t>, </a:t>
          </a:r>
          <a:r>
            <a:rPr lang="zh-TW" altLang="en-US" dirty="0" smtClean="0"/>
            <a:t>人際關係</a:t>
          </a:r>
          <a:endParaRPr lang="en-US" dirty="0"/>
        </a:p>
      </dgm:t>
    </dgm:pt>
    <dgm:pt modelId="{28035D45-3FAA-4280-AEED-3FC2A035062F}" type="parTrans" cxnId="{E37C1978-3D4C-4B84-BC45-A05BF487E5C5}">
      <dgm:prSet/>
      <dgm:spPr/>
      <dgm:t>
        <a:bodyPr/>
        <a:lstStyle/>
        <a:p>
          <a:endParaRPr lang="en-US"/>
        </a:p>
      </dgm:t>
    </dgm:pt>
    <dgm:pt modelId="{96268A1B-8E69-45E9-A7D1-425AA4794FDD}" type="sibTrans" cxnId="{E37C1978-3D4C-4B84-BC45-A05BF487E5C5}">
      <dgm:prSet/>
      <dgm:spPr/>
      <dgm:t>
        <a:bodyPr/>
        <a:lstStyle/>
        <a:p>
          <a:endParaRPr lang="en-US"/>
        </a:p>
      </dgm:t>
    </dgm:pt>
    <dgm:pt modelId="{4038AA9C-FA4E-4D16-9482-AC568C6E5CB1}">
      <dgm:prSet phldrT="[Text]"/>
      <dgm:spPr/>
      <dgm:t>
        <a:bodyPr/>
        <a:lstStyle/>
        <a:p>
          <a:endParaRPr lang="en-US" dirty="0"/>
        </a:p>
      </dgm:t>
    </dgm:pt>
    <dgm:pt modelId="{1273C1D8-E386-4FD3-856B-5EDC96637493}" type="parTrans" cxnId="{FD814C85-FE85-4E74-AF86-9B97CE632C49}">
      <dgm:prSet/>
      <dgm:spPr/>
      <dgm:t>
        <a:bodyPr/>
        <a:lstStyle/>
        <a:p>
          <a:endParaRPr lang="en-US"/>
        </a:p>
      </dgm:t>
    </dgm:pt>
    <dgm:pt modelId="{64089D81-B265-4634-9B73-0B480191E51B}" type="sibTrans" cxnId="{FD814C85-FE85-4E74-AF86-9B97CE632C49}">
      <dgm:prSet/>
      <dgm:spPr/>
      <dgm:t>
        <a:bodyPr/>
        <a:lstStyle/>
        <a:p>
          <a:endParaRPr lang="en-US"/>
        </a:p>
      </dgm:t>
    </dgm:pt>
    <dgm:pt modelId="{D005C7EE-437A-4583-B36D-8D56AB8A49E2}" type="pres">
      <dgm:prSet presAssocID="{3FFF9AD8-D9BD-445E-8538-4EF86AC40629}" presName="cycleMatrixDiagram" presStyleCnt="0">
        <dgm:presLayoutVars>
          <dgm:chMax val="1"/>
          <dgm:dir/>
          <dgm:animLvl val="lvl"/>
          <dgm:resizeHandles val="exact"/>
        </dgm:presLayoutVars>
      </dgm:prSet>
      <dgm:spPr/>
      <dgm:t>
        <a:bodyPr/>
        <a:lstStyle/>
        <a:p>
          <a:endParaRPr lang="en-US"/>
        </a:p>
      </dgm:t>
    </dgm:pt>
    <dgm:pt modelId="{07320502-8749-46D4-9BBC-508496DB0A1B}" type="pres">
      <dgm:prSet presAssocID="{3FFF9AD8-D9BD-445E-8538-4EF86AC40629}" presName="children" presStyleCnt="0"/>
      <dgm:spPr/>
      <dgm:t>
        <a:bodyPr/>
        <a:lstStyle/>
        <a:p>
          <a:endParaRPr lang="en-US"/>
        </a:p>
      </dgm:t>
    </dgm:pt>
    <dgm:pt modelId="{8288B55D-D051-4A3D-92FF-8AB8E3E0EBAA}" type="pres">
      <dgm:prSet presAssocID="{3FFF9AD8-D9BD-445E-8538-4EF86AC40629}" presName="child1group" presStyleCnt="0"/>
      <dgm:spPr/>
      <dgm:t>
        <a:bodyPr/>
        <a:lstStyle/>
        <a:p>
          <a:endParaRPr lang="en-US"/>
        </a:p>
      </dgm:t>
    </dgm:pt>
    <dgm:pt modelId="{E8D9A755-3C3F-45B6-AF13-B1FE86E95F04}" type="pres">
      <dgm:prSet presAssocID="{3FFF9AD8-D9BD-445E-8538-4EF86AC40629}" presName="child1" presStyleLbl="bgAcc1" presStyleIdx="0" presStyleCnt="4"/>
      <dgm:spPr/>
      <dgm:t>
        <a:bodyPr/>
        <a:lstStyle/>
        <a:p>
          <a:endParaRPr lang="en-US"/>
        </a:p>
      </dgm:t>
    </dgm:pt>
    <dgm:pt modelId="{7F90F460-DE41-460C-B5F3-F908640DFE32}" type="pres">
      <dgm:prSet presAssocID="{3FFF9AD8-D9BD-445E-8538-4EF86AC40629}" presName="child1Text" presStyleLbl="bgAcc1" presStyleIdx="0" presStyleCnt="4">
        <dgm:presLayoutVars>
          <dgm:bulletEnabled val="1"/>
        </dgm:presLayoutVars>
      </dgm:prSet>
      <dgm:spPr/>
      <dgm:t>
        <a:bodyPr/>
        <a:lstStyle/>
        <a:p>
          <a:endParaRPr lang="en-US"/>
        </a:p>
      </dgm:t>
    </dgm:pt>
    <dgm:pt modelId="{854034A6-58B7-4064-A399-E0EB0AC72C56}" type="pres">
      <dgm:prSet presAssocID="{3FFF9AD8-D9BD-445E-8538-4EF86AC40629}" presName="child2group" presStyleCnt="0"/>
      <dgm:spPr/>
      <dgm:t>
        <a:bodyPr/>
        <a:lstStyle/>
        <a:p>
          <a:endParaRPr lang="en-US"/>
        </a:p>
      </dgm:t>
    </dgm:pt>
    <dgm:pt modelId="{43020656-54C7-4F08-9659-1AC86241F2C4}" type="pres">
      <dgm:prSet presAssocID="{3FFF9AD8-D9BD-445E-8538-4EF86AC40629}" presName="child2" presStyleLbl="bgAcc1" presStyleIdx="1" presStyleCnt="4"/>
      <dgm:spPr/>
      <dgm:t>
        <a:bodyPr/>
        <a:lstStyle/>
        <a:p>
          <a:endParaRPr lang="en-US"/>
        </a:p>
      </dgm:t>
    </dgm:pt>
    <dgm:pt modelId="{1D43BF97-2A8C-4FE1-8B83-5D08297703A1}" type="pres">
      <dgm:prSet presAssocID="{3FFF9AD8-D9BD-445E-8538-4EF86AC40629}" presName="child2Text" presStyleLbl="bgAcc1" presStyleIdx="1" presStyleCnt="4">
        <dgm:presLayoutVars>
          <dgm:bulletEnabled val="1"/>
        </dgm:presLayoutVars>
      </dgm:prSet>
      <dgm:spPr/>
      <dgm:t>
        <a:bodyPr/>
        <a:lstStyle/>
        <a:p>
          <a:endParaRPr lang="en-US"/>
        </a:p>
      </dgm:t>
    </dgm:pt>
    <dgm:pt modelId="{A3B331CE-064E-4A8E-873E-B3A531E15029}" type="pres">
      <dgm:prSet presAssocID="{3FFF9AD8-D9BD-445E-8538-4EF86AC40629}" presName="child3group" presStyleCnt="0"/>
      <dgm:spPr/>
      <dgm:t>
        <a:bodyPr/>
        <a:lstStyle/>
        <a:p>
          <a:endParaRPr lang="en-US"/>
        </a:p>
      </dgm:t>
    </dgm:pt>
    <dgm:pt modelId="{CD413D77-7EA0-4ED5-9839-BAA45B5AF982}" type="pres">
      <dgm:prSet presAssocID="{3FFF9AD8-D9BD-445E-8538-4EF86AC40629}" presName="child3" presStyleLbl="bgAcc1" presStyleIdx="2" presStyleCnt="4"/>
      <dgm:spPr/>
      <dgm:t>
        <a:bodyPr/>
        <a:lstStyle/>
        <a:p>
          <a:endParaRPr lang="en-US"/>
        </a:p>
      </dgm:t>
    </dgm:pt>
    <dgm:pt modelId="{D0D0FB3C-3E75-47A9-9E08-1B4113DCFF6A}" type="pres">
      <dgm:prSet presAssocID="{3FFF9AD8-D9BD-445E-8538-4EF86AC40629}" presName="child3Text" presStyleLbl="bgAcc1" presStyleIdx="2" presStyleCnt="4">
        <dgm:presLayoutVars>
          <dgm:bulletEnabled val="1"/>
        </dgm:presLayoutVars>
      </dgm:prSet>
      <dgm:spPr/>
      <dgm:t>
        <a:bodyPr/>
        <a:lstStyle/>
        <a:p>
          <a:endParaRPr lang="en-US"/>
        </a:p>
      </dgm:t>
    </dgm:pt>
    <dgm:pt modelId="{61AE6991-FC01-4DD9-B91C-76ECD1B8ADA6}" type="pres">
      <dgm:prSet presAssocID="{3FFF9AD8-D9BD-445E-8538-4EF86AC40629}" presName="child4group" presStyleCnt="0"/>
      <dgm:spPr/>
      <dgm:t>
        <a:bodyPr/>
        <a:lstStyle/>
        <a:p>
          <a:endParaRPr lang="en-US"/>
        </a:p>
      </dgm:t>
    </dgm:pt>
    <dgm:pt modelId="{0B2634AB-160B-4E71-8013-083CED90CDA8}" type="pres">
      <dgm:prSet presAssocID="{3FFF9AD8-D9BD-445E-8538-4EF86AC40629}" presName="child4" presStyleLbl="bgAcc1" presStyleIdx="3" presStyleCnt="4"/>
      <dgm:spPr/>
      <dgm:t>
        <a:bodyPr/>
        <a:lstStyle/>
        <a:p>
          <a:endParaRPr lang="en-US"/>
        </a:p>
      </dgm:t>
    </dgm:pt>
    <dgm:pt modelId="{A87D89D9-AD26-43C9-9F6D-A24E5FB1DBFA}" type="pres">
      <dgm:prSet presAssocID="{3FFF9AD8-D9BD-445E-8538-4EF86AC40629}" presName="child4Text" presStyleLbl="bgAcc1" presStyleIdx="3" presStyleCnt="4">
        <dgm:presLayoutVars>
          <dgm:bulletEnabled val="1"/>
        </dgm:presLayoutVars>
      </dgm:prSet>
      <dgm:spPr/>
      <dgm:t>
        <a:bodyPr/>
        <a:lstStyle/>
        <a:p>
          <a:endParaRPr lang="en-US"/>
        </a:p>
      </dgm:t>
    </dgm:pt>
    <dgm:pt modelId="{14F34DEA-D542-45FA-8F2B-2446C8F901BE}" type="pres">
      <dgm:prSet presAssocID="{3FFF9AD8-D9BD-445E-8538-4EF86AC40629}" presName="childPlaceholder" presStyleCnt="0"/>
      <dgm:spPr/>
      <dgm:t>
        <a:bodyPr/>
        <a:lstStyle/>
        <a:p>
          <a:endParaRPr lang="en-US"/>
        </a:p>
      </dgm:t>
    </dgm:pt>
    <dgm:pt modelId="{FC74E908-D7DD-4385-9A2B-379FCE02BF91}" type="pres">
      <dgm:prSet presAssocID="{3FFF9AD8-D9BD-445E-8538-4EF86AC40629}" presName="circle" presStyleCnt="0"/>
      <dgm:spPr/>
      <dgm:t>
        <a:bodyPr/>
        <a:lstStyle/>
        <a:p>
          <a:endParaRPr lang="en-US"/>
        </a:p>
      </dgm:t>
    </dgm:pt>
    <dgm:pt modelId="{AE4892C9-3B17-40BE-A6B3-C43DC89525D8}" type="pres">
      <dgm:prSet presAssocID="{3FFF9AD8-D9BD-445E-8538-4EF86AC40629}" presName="quadrant1" presStyleLbl="node1" presStyleIdx="0" presStyleCnt="4">
        <dgm:presLayoutVars>
          <dgm:chMax val="1"/>
          <dgm:bulletEnabled val="1"/>
        </dgm:presLayoutVars>
      </dgm:prSet>
      <dgm:spPr/>
      <dgm:t>
        <a:bodyPr/>
        <a:lstStyle/>
        <a:p>
          <a:endParaRPr lang="en-US"/>
        </a:p>
      </dgm:t>
    </dgm:pt>
    <dgm:pt modelId="{F98C1056-AB81-47A9-AD62-1F0EF410D52A}" type="pres">
      <dgm:prSet presAssocID="{3FFF9AD8-D9BD-445E-8538-4EF86AC40629}" presName="quadrant2" presStyleLbl="node1" presStyleIdx="1" presStyleCnt="4">
        <dgm:presLayoutVars>
          <dgm:chMax val="1"/>
          <dgm:bulletEnabled val="1"/>
        </dgm:presLayoutVars>
      </dgm:prSet>
      <dgm:spPr/>
      <dgm:t>
        <a:bodyPr/>
        <a:lstStyle/>
        <a:p>
          <a:endParaRPr lang="en-US"/>
        </a:p>
      </dgm:t>
    </dgm:pt>
    <dgm:pt modelId="{108B8B92-CB4C-44A1-84B5-AC859D755ED8}" type="pres">
      <dgm:prSet presAssocID="{3FFF9AD8-D9BD-445E-8538-4EF86AC40629}" presName="quadrant3" presStyleLbl="node1" presStyleIdx="2" presStyleCnt="4">
        <dgm:presLayoutVars>
          <dgm:chMax val="1"/>
          <dgm:bulletEnabled val="1"/>
        </dgm:presLayoutVars>
      </dgm:prSet>
      <dgm:spPr/>
      <dgm:t>
        <a:bodyPr/>
        <a:lstStyle/>
        <a:p>
          <a:endParaRPr lang="en-US"/>
        </a:p>
      </dgm:t>
    </dgm:pt>
    <dgm:pt modelId="{D0791692-0951-4DAB-BE15-99C6E113C7A2}" type="pres">
      <dgm:prSet presAssocID="{3FFF9AD8-D9BD-445E-8538-4EF86AC40629}" presName="quadrant4" presStyleLbl="node1" presStyleIdx="3" presStyleCnt="4">
        <dgm:presLayoutVars>
          <dgm:chMax val="1"/>
          <dgm:bulletEnabled val="1"/>
        </dgm:presLayoutVars>
      </dgm:prSet>
      <dgm:spPr/>
      <dgm:t>
        <a:bodyPr/>
        <a:lstStyle/>
        <a:p>
          <a:endParaRPr lang="en-US"/>
        </a:p>
      </dgm:t>
    </dgm:pt>
    <dgm:pt modelId="{3DDBEC6B-508C-4298-A81F-C3AA0622B025}" type="pres">
      <dgm:prSet presAssocID="{3FFF9AD8-D9BD-445E-8538-4EF86AC40629}" presName="quadrantPlaceholder" presStyleCnt="0"/>
      <dgm:spPr/>
      <dgm:t>
        <a:bodyPr/>
        <a:lstStyle/>
        <a:p>
          <a:endParaRPr lang="en-US"/>
        </a:p>
      </dgm:t>
    </dgm:pt>
    <dgm:pt modelId="{11A81595-8402-458B-9377-89DC6B9E3FA6}" type="pres">
      <dgm:prSet presAssocID="{3FFF9AD8-D9BD-445E-8538-4EF86AC40629}" presName="center1" presStyleLbl="fgShp" presStyleIdx="0" presStyleCnt="2"/>
      <dgm:spPr/>
      <dgm:t>
        <a:bodyPr/>
        <a:lstStyle/>
        <a:p>
          <a:endParaRPr lang="en-US"/>
        </a:p>
      </dgm:t>
    </dgm:pt>
    <dgm:pt modelId="{903DF975-0A0C-4951-B019-F5B57046D3DE}" type="pres">
      <dgm:prSet presAssocID="{3FFF9AD8-D9BD-445E-8538-4EF86AC40629}" presName="center2" presStyleLbl="fgShp" presStyleIdx="1" presStyleCnt="2"/>
      <dgm:spPr/>
      <dgm:t>
        <a:bodyPr/>
        <a:lstStyle/>
        <a:p>
          <a:endParaRPr lang="en-US"/>
        </a:p>
      </dgm:t>
    </dgm:pt>
  </dgm:ptLst>
  <dgm:cxnLst>
    <dgm:cxn modelId="{F3F5EEC3-C588-402B-88C9-0A7733AA1869}" srcId="{3FFF9AD8-D9BD-445E-8538-4EF86AC40629}" destId="{14B957B3-5328-46D0-8A89-68A8AB5EA769}" srcOrd="3" destOrd="0" parTransId="{88183ACD-46F0-4927-B7DE-25245B1AAAF6}" sibTransId="{057C3CE4-2351-42CB-8E72-905C28262D0C}"/>
    <dgm:cxn modelId="{2C3A53FB-9852-4D15-A4F4-7982B4A9F685}" type="presOf" srcId="{E313EA45-476D-48FE-AF6A-775AFB6A88EB}" destId="{0B2634AB-160B-4E71-8013-083CED90CDA8}" srcOrd="0" destOrd="0" presId="urn:microsoft.com/office/officeart/2005/8/layout/cycle4"/>
    <dgm:cxn modelId="{925F411B-8D88-495C-93D6-368570CE89D2}" type="presOf" srcId="{F5783C14-29DE-45F2-A82D-869BD26272DC}" destId="{D0D0FB3C-3E75-47A9-9E08-1B4113DCFF6A}" srcOrd="1" destOrd="0" presId="urn:microsoft.com/office/officeart/2005/8/layout/cycle4"/>
    <dgm:cxn modelId="{F6F59C41-6ADF-4280-8774-0F2E147CDEE8}" type="presOf" srcId="{E313EA45-476D-48FE-AF6A-775AFB6A88EB}" destId="{A87D89D9-AD26-43C9-9F6D-A24E5FB1DBFA}" srcOrd="1" destOrd="0" presId="urn:microsoft.com/office/officeart/2005/8/layout/cycle4"/>
    <dgm:cxn modelId="{9795B8DD-00E4-4B95-AA98-4DE7005E6E84}" type="presOf" srcId="{57EBEF8F-3EF0-41F4-A6BD-68C75FCFEBFF}" destId="{AE4892C9-3B17-40BE-A6B3-C43DC89525D8}" srcOrd="0" destOrd="0" presId="urn:microsoft.com/office/officeart/2005/8/layout/cycle4"/>
    <dgm:cxn modelId="{50C32147-90C9-4CE4-8AC0-B64880F14C4C}" type="presOf" srcId="{EE832D84-6B45-41F0-9E02-6515CB324550}" destId="{7F90F460-DE41-460C-B5F3-F908640DFE32}" srcOrd="1" destOrd="0" presId="urn:microsoft.com/office/officeart/2005/8/layout/cycle4"/>
    <dgm:cxn modelId="{EB7A796A-17FC-4166-AE71-F508CB734569}" type="presOf" srcId="{FCD6B29D-D671-4E02-90DA-E8460DDC2B32}" destId="{1D43BF97-2A8C-4FE1-8B83-5D08297703A1}" srcOrd="1" destOrd="0" presId="urn:microsoft.com/office/officeart/2005/8/layout/cycle4"/>
    <dgm:cxn modelId="{FD814C85-FE85-4E74-AF86-9B97CE632C49}" srcId="{3FFF9AD8-D9BD-445E-8538-4EF86AC40629}" destId="{4038AA9C-FA4E-4D16-9482-AC568C6E5CB1}" srcOrd="4" destOrd="0" parTransId="{1273C1D8-E386-4FD3-856B-5EDC96637493}" sibTransId="{64089D81-B265-4634-9B73-0B480191E51B}"/>
    <dgm:cxn modelId="{35C6893A-1C3E-477B-871C-0E8B1C8531A8}" type="presOf" srcId="{14B957B3-5328-46D0-8A89-68A8AB5EA769}" destId="{D0791692-0951-4DAB-BE15-99C6E113C7A2}" srcOrd="0" destOrd="0" presId="urn:microsoft.com/office/officeart/2005/8/layout/cycle4"/>
    <dgm:cxn modelId="{F18621ED-97C9-476A-8F32-DF473BCA9E72}" srcId="{3FFF9AD8-D9BD-445E-8538-4EF86AC40629}" destId="{A60A4130-01ED-4287-AA55-743E864A0316}" srcOrd="2" destOrd="0" parTransId="{DC74C665-1B35-4CC7-B13A-D3C7D3FCA162}" sibTransId="{D878021C-2418-4BCC-88B0-837D8E870525}"/>
    <dgm:cxn modelId="{E3E4A916-7331-4962-976F-8FA39B243C48}" type="presOf" srcId="{F5783C14-29DE-45F2-A82D-869BD26272DC}" destId="{CD413D77-7EA0-4ED5-9839-BAA45B5AF982}" srcOrd="0" destOrd="0" presId="urn:microsoft.com/office/officeart/2005/8/layout/cycle4"/>
    <dgm:cxn modelId="{3D376BD1-B68C-4378-9F6B-A922DA153EA8}" type="presOf" srcId="{FCD6B29D-D671-4E02-90DA-E8460DDC2B32}" destId="{43020656-54C7-4F08-9659-1AC86241F2C4}" srcOrd="0" destOrd="0" presId="urn:microsoft.com/office/officeart/2005/8/layout/cycle4"/>
    <dgm:cxn modelId="{A0824267-2656-4441-A339-81089645CD10}" type="presOf" srcId="{3FFF9AD8-D9BD-445E-8538-4EF86AC40629}" destId="{D005C7EE-437A-4583-B36D-8D56AB8A49E2}" srcOrd="0" destOrd="0" presId="urn:microsoft.com/office/officeart/2005/8/layout/cycle4"/>
    <dgm:cxn modelId="{9CA81BE5-2D5D-4E91-9AFC-58EDEDE0E1FA}" type="presOf" srcId="{EE832D84-6B45-41F0-9E02-6515CB324550}" destId="{E8D9A755-3C3F-45B6-AF13-B1FE86E95F04}" srcOrd="0" destOrd="0" presId="urn:microsoft.com/office/officeart/2005/8/layout/cycle4"/>
    <dgm:cxn modelId="{53E1CAF3-7331-43E1-B4B6-EB30FB638355}" type="presOf" srcId="{A60A4130-01ED-4287-AA55-743E864A0316}" destId="{108B8B92-CB4C-44A1-84B5-AC859D755ED8}" srcOrd="0" destOrd="0" presId="urn:microsoft.com/office/officeart/2005/8/layout/cycle4"/>
    <dgm:cxn modelId="{9FB3B052-397C-44AB-A231-9B15ECF6B2F6}" srcId="{A60A4130-01ED-4287-AA55-743E864A0316}" destId="{F5783C14-29DE-45F2-A82D-869BD26272DC}" srcOrd="0" destOrd="0" parTransId="{1AD83906-B237-40C8-B9C8-2D494A50DE9A}" sibTransId="{9BFC198F-F2DD-4CA6-9F1C-AD9EB810A0B4}"/>
    <dgm:cxn modelId="{B00B4A84-F604-46F5-A046-64E5B35CE4F1}" srcId="{3FFF9AD8-D9BD-445E-8538-4EF86AC40629}" destId="{57EBEF8F-3EF0-41F4-A6BD-68C75FCFEBFF}" srcOrd="0" destOrd="0" parTransId="{F88B3DDF-418B-4EB4-835A-5EA7200E05D3}" sibTransId="{7B728144-2432-4BE0-8E75-A68F05043F6D}"/>
    <dgm:cxn modelId="{E37C1978-3D4C-4B84-BC45-A05BF487E5C5}" srcId="{14B957B3-5328-46D0-8A89-68A8AB5EA769}" destId="{E313EA45-476D-48FE-AF6A-775AFB6A88EB}" srcOrd="0" destOrd="0" parTransId="{28035D45-3FAA-4280-AEED-3FC2A035062F}" sibTransId="{96268A1B-8E69-45E9-A7D1-425AA4794FDD}"/>
    <dgm:cxn modelId="{837C12C6-308C-49E2-9B12-788DCCD6D7E8}" srcId="{57EBEF8F-3EF0-41F4-A6BD-68C75FCFEBFF}" destId="{EE832D84-6B45-41F0-9E02-6515CB324550}" srcOrd="0" destOrd="0" parTransId="{DA412D89-F9D6-42AA-BD08-530BD388471E}" sibTransId="{5423C0EA-45E1-4EAC-94B4-75ADF855EF5C}"/>
    <dgm:cxn modelId="{D07FF5B6-A019-4FEC-AC90-CC4B896FD327}" srcId="{3FFF9AD8-D9BD-445E-8538-4EF86AC40629}" destId="{69B39ACD-61F6-4185-B53B-BE1DB13E65D7}" srcOrd="1" destOrd="0" parTransId="{A278F72B-6F02-4413-9BD7-25C8E6B11037}" sibTransId="{95540708-4E8E-4503-BCE6-1748243E9769}"/>
    <dgm:cxn modelId="{932DF037-DCE2-4ADA-9CA1-560C66EE0D00}" type="presOf" srcId="{69B39ACD-61F6-4185-B53B-BE1DB13E65D7}" destId="{F98C1056-AB81-47A9-AD62-1F0EF410D52A}" srcOrd="0" destOrd="0" presId="urn:microsoft.com/office/officeart/2005/8/layout/cycle4"/>
    <dgm:cxn modelId="{03D308B8-FA3E-4D68-A03A-E75FD049F5AA}" srcId="{69B39ACD-61F6-4185-B53B-BE1DB13E65D7}" destId="{FCD6B29D-D671-4E02-90DA-E8460DDC2B32}" srcOrd="0" destOrd="0" parTransId="{BA7986B3-C2C2-4D6F-A406-DA00CBB9CD16}" sibTransId="{3FC465BA-F435-4D9F-9C90-CF1470035C9C}"/>
    <dgm:cxn modelId="{828C0307-D002-426A-B387-36E540C001BF}" type="presParOf" srcId="{D005C7EE-437A-4583-B36D-8D56AB8A49E2}" destId="{07320502-8749-46D4-9BBC-508496DB0A1B}" srcOrd="0" destOrd="0" presId="urn:microsoft.com/office/officeart/2005/8/layout/cycle4"/>
    <dgm:cxn modelId="{F1FB4AB7-C772-4F21-89BF-2A82A9309F42}" type="presParOf" srcId="{07320502-8749-46D4-9BBC-508496DB0A1B}" destId="{8288B55D-D051-4A3D-92FF-8AB8E3E0EBAA}" srcOrd="0" destOrd="0" presId="urn:microsoft.com/office/officeart/2005/8/layout/cycle4"/>
    <dgm:cxn modelId="{729DBF02-9713-4883-8F17-EA51E81BFC6C}" type="presParOf" srcId="{8288B55D-D051-4A3D-92FF-8AB8E3E0EBAA}" destId="{E8D9A755-3C3F-45B6-AF13-B1FE86E95F04}" srcOrd="0" destOrd="0" presId="urn:microsoft.com/office/officeart/2005/8/layout/cycle4"/>
    <dgm:cxn modelId="{82CF0242-E8C2-4013-BC4F-37BEF657AC9B}" type="presParOf" srcId="{8288B55D-D051-4A3D-92FF-8AB8E3E0EBAA}" destId="{7F90F460-DE41-460C-B5F3-F908640DFE32}" srcOrd="1" destOrd="0" presId="urn:microsoft.com/office/officeart/2005/8/layout/cycle4"/>
    <dgm:cxn modelId="{D34CA7DE-1282-4E74-A3D0-9C53EC4CDE52}" type="presParOf" srcId="{07320502-8749-46D4-9BBC-508496DB0A1B}" destId="{854034A6-58B7-4064-A399-E0EB0AC72C56}" srcOrd="1" destOrd="0" presId="urn:microsoft.com/office/officeart/2005/8/layout/cycle4"/>
    <dgm:cxn modelId="{5CBDA9EB-8E8E-4DC4-99B7-EC2527501B2A}" type="presParOf" srcId="{854034A6-58B7-4064-A399-E0EB0AC72C56}" destId="{43020656-54C7-4F08-9659-1AC86241F2C4}" srcOrd="0" destOrd="0" presId="urn:microsoft.com/office/officeart/2005/8/layout/cycle4"/>
    <dgm:cxn modelId="{7A3D12A4-5A64-43B8-A5E5-8AA24849F3C4}" type="presParOf" srcId="{854034A6-58B7-4064-A399-E0EB0AC72C56}" destId="{1D43BF97-2A8C-4FE1-8B83-5D08297703A1}" srcOrd="1" destOrd="0" presId="urn:microsoft.com/office/officeart/2005/8/layout/cycle4"/>
    <dgm:cxn modelId="{9867DDC0-3C80-4B0B-8BB5-64E1DA6B750D}" type="presParOf" srcId="{07320502-8749-46D4-9BBC-508496DB0A1B}" destId="{A3B331CE-064E-4A8E-873E-B3A531E15029}" srcOrd="2" destOrd="0" presId="urn:microsoft.com/office/officeart/2005/8/layout/cycle4"/>
    <dgm:cxn modelId="{38A4AECE-83A0-43E0-9E8E-A0B356BD7737}" type="presParOf" srcId="{A3B331CE-064E-4A8E-873E-B3A531E15029}" destId="{CD413D77-7EA0-4ED5-9839-BAA45B5AF982}" srcOrd="0" destOrd="0" presId="urn:microsoft.com/office/officeart/2005/8/layout/cycle4"/>
    <dgm:cxn modelId="{D554C788-701F-4EED-BB28-3158A0770281}" type="presParOf" srcId="{A3B331CE-064E-4A8E-873E-B3A531E15029}" destId="{D0D0FB3C-3E75-47A9-9E08-1B4113DCFF6A}" srcOrd="1" destOrd="0" presId="urn:microsoft.com/office/officeart/2005/8/layout/cycle4"/>
    <dgm:cxn modelId="{CA66859E-D563-4DCA-A09E-7B8B94BDBFFC}" type="presParOf" srcId="{07320502-8749-46D4-9BBC-508496DB0A1B}" destId="{61AE6991-FC01-4DD9-B91C-76ECD1B8ADA6}" srcOrd="3" destOrd="0" presId="urn:microsoft.com/office/officeart/2005/8/layout/cycle4"/>
    <dgm:cxn modelId="{2E4F1FB4-DF6A-4B20-8E59-8E008765B3E6}" type="presParOf" srcId="{61AE6991-FC01-4DD9-B91C-76ECD1B8ADA6}" destId="{0B2634AB-160B-4E71-8013-083CED90CDA8}" srcOrd="0" destOrd="0" presId="urn:microsoft.com/office/officeart/2005/8/layout/cycle4"/>
    <dgm:cxn modelId="{ED2B106D-8BBF-498A-9C66-7567A5F929D8}" type="presParOf" srcId="{61AE6991-FC01-4DD9-B91C-76ECD1B8ADA6}" destId="{A87D89D9-AD26-43C9-9F6D-A24E5FB1DBFA}" srcOrd="1" destOrd="0" presId="urn:microsoft.com/office/officeart/2005/8/layout/cycle4"/>
    <dgm:cxn modelId="{3C467529-94D4-44A4-8656-24D05E41661E}" type="presParOf" srcId="{07320502-8749-46D4-9BBC-508496DB0A1B}" destId="{14F34DEA-D542-45FA-8F2B-2446C8F901BE}" srcOrd="4" destOrd="0" presId="urn:microsoft.com/office/officeart/2005/8/layout/cycle4"/>
    <dgm:cxn modelId="{F5138E13-978C-48E3-B831-475CB1BDDBED}" type="presParOf" srcId="{D005C7EE-437A-4583-B36D-8D56AB8A49E2}" destId="{FC74E908-D7DD-4385-9A2B-379FCE02BF91}" srcOrd="1" destOrd="0" presId="urn:microsoft.com/office/officeart/2005/8/layout/cycle4"/>
    <dgm:cxn modelId="{ADBFCE65-AF44-4FDE-81EA-9E5EAEAC4E71}" type="presParOf" srcId="{FC74E908-D7DD-4385-9A2B-379FCE02BF91}" destId="{AE4892C9-3B17-40BE-A6B3-C43DC89525D8}" srcOrd="0" destOrd="0" presId="urn:microsoft.com/office/officeart/2005/8/layout/cycle4"/>
    <dgm:cxn modelId="{BE39F445-4763-47E7-9F67-DF09A098DC21}" type="presParOf" srcId="{FC74E908-D7DD-4385-9A2B-379FCE02BF91}" destId="{F98C1056-AB81-47A9-AD62-1F0EF410D52A}" srcOrd="1" destOrd="0" presId="urn:microsoft.com/office/officeart/2005/8/layout/cycle4"/>
    <dgm:cxn modelId="{E8FF97F4-913D-4589-B785-466800828FC8}" type="presParOf" srcId="{FC74E908-D7DD-4385-9A2B-379FCE02BF91}" destId="{108B8B92-CB4C-44A1-84B5-AC859D755ED8}" srcOrd="2" destOrd="0" presId="urn:microsoft.com/office/officeart/2005/8/layout/cycle4"/>
    <dgm:cxn modelId="{6965BBC4-AD8A-4898-B55D-71BBE5519EBC}" type="presParOf" srcId="{FC74E908-D7DD-4385-9A2B-379FCE02BF91}" destId="{D0791692-0951-4DAB-BE15-99C6E113C7A2}" srcOrd="3" destOrd="0" presId="urn:microsoft.com/office/officeart/2005/8/layout/cycle4"/>
    <dgm:cxn modelId="{8207ED8D-DD57-4EA1-B188-CB75009AEB7F}" type="presParOf" srcId="{FC74E908-D7DD-4385-9A2B-379FCE02BF91}" destId="{3DDBEC6B-508C-4298-A81F-C3AA0622B025}" srcOrd="4" destOrd="0" presId="urn:microsoft.com/office/officeart/2005/8/layout/cycle4"/>
    <dgm:cxn modelId="{5D1D4DEE-EEDD-493A-B15E-6F13D3CEC133}" type="presParOf" srcId="{D005C7EE-437A-4583-B36D-8D56AB8A49E2}" destId="{11A81595-8402-458B-9377-89DC6B9E3FA6}" srcOrd="2" destOrd="0" presId="urn:microsoft.com/office/officeart/2005/8/layout/cycle4"/>
    <dgm:cxn modelId="{1CEFF274-2AC9-4E85-83D3-01BFD93C340D}" type="presParOf" srcId="{D005C7EE-437A-4583-B36D-8D56AB8A49E2}" destId="{903DF975-0A0C-4951-B019-F5B57046D3DE}"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FFF9AD8-D9BD-445E-8538-4EF86AC40629}" type="doc">
      <dgm:prSet loTypeId="urn:microsoft.com/office/officeart/2005/8/layout/cycle4" loCatId="relationship" qsTypeId="urn:microsoft.com/office/officeart/2005/8/quickstyle/simple4" qsCatId="simple" csTypeId="urn:microsoft.com/office/officeart/2005/8/colors/colorful4" csCatId="colorful" phldr="1"/>
      <dgm:spPr/>
      <dgm:t>
        <a:bodyPr/>
        <a:lstStyle/>
        <a:p>
          <a:endParaRPr lang="en-US"/>
        </a:p>
      </dgm:t>
    </dgm:pt>
    <dgm:pt modelId="{57EBEF8F-3EF0-41F4-A6BD-68C75FCFEBFF}">
      <dgm:prSet phldrT="[Text]"/>
      <dgm:spPr/>
      <dgm:t>
        <a:bodyPr/>
        <a:lstStyle/>
        <a:p>
          <a:r>
            <a:rPr lang="zh-TW" altLang="en-US" dirty="0" smtClean="0"/>
            <a:t>靈命</a:t>
          </a:r>
          <a:endParaRPr lang="en-US" dirty="0"/>
        </a:p>
      </dgm:t>
    </dgm:pt>
    <dgm:pt modelId="{F88B3DDF-418B-4EB4-835A-5EA7200E05D3}" type="parTrans" cxnId="{B00B4A84-F604-46F5-A046-64E5B35CE4F1}">
      <dgm:prSet/>
      <dgm:spPr/>
      <dgm:t>
        <a:bodyPr/>
        <a:lstStyle/>
        <a:p>
          <a:endParaRPr lang="en-US"/>
        </a:p>
      </dgm:t>
    </dgm:pt>
    <dgm:pt modelId="{7B728144-2432-4BE0-8E75-A68F05043F6D}" type="sibTrans" cxnId="{B00B4A84-F604-46F5-A046-64E5B35CE4F1}">
      <dgm:prSet/>
      <dgm:spPr/>
      <dgm:t>
        <a:bodyPr/>
        <a:lstStyle/>
        <a:p>
          <a:endParaRPr lang="en-US"/>
        </a:p>
      </dgm:t>
    </dgm:pt>
    <dgm:pt modelId="{EE832D84-6B45-41F0-9E02-6515CB324550}">
      <dgm:prSet phldrT="[Text]"/>
      <dgm:spPr/>
      <dgm:t>
        <a:bodyPr/>
        <a:lstStyle/>
        <a:p>
          <a:r>
            <a:rPr lang="zh-TW" altLang="en-US" dirty="0" smtClean="0"/>
            <a:t>靈修生活</a:t>
          </a:r>
          <a:r>
            <a:rPr lang="en-US" altLang="zh-TW" dirty="0" smtClean="0"/>
            <a:t>, </a:t>
          </a:r>
          <a:r>
            <a:rPr lang="zh-TW" altLang="en-US" dirty="0" smtClean="0"/>
            <a:t>屬靈品格</a:t>
          </a:r>
          <a:endParaRPr lang="en-US" dirty="0"/>
        </a:p>
      </dgm:t>
    </dgm:pt>
    <dgm:pt modelId="{DA412D89-F9D6-42AA-BD08-530BD388471E}" type="parTrans" cxnId="{837C12C6-308C-49E2-9B12-788DCCD6D7E8}">
      <dgm:prSet/>
      <dgm:spPr/>
      <dgm:t>
        <a:bodyPr/>
        <a:lstStyle/>
        <a:p>
          <a:endParaRPr lang="en-US"/>
        </a:p>
      </dgm:t>
    </dgm:pt>
    <dgm:pt modelId="{5423C0EA-45E1-4EAC-94B4-75ADF855EF5C}" type="sibTrans" cxnId="{837C12C6-308C-49E2-9B12-788DCCD6D7E8}">
      <dgm:prSet/>
      <dgm:spPr/>
      <dgm:t>
        <a:bodyPr/>
        <a:lstStyle/>
        <a:p>
          <a:endParaRPr lang="en-US"/>
        </a:p>
      </dgm:t>
    </dgm:pt>
    <dgm:pt modelId="{69B39ACD-61F6-4185-B53B-BE1DB13E65D7}">
      <dgm:prSet phldrT="[Text]"/>
      <dgm:spPr/>
      <dgm:t>
        <a:bodyPr/>
        <a:lstStyle/>
        <a:p>
          <a:r>
            <a:rPr lang="zh-TW" altLang="en-US" dirty="0" smtClean="0"/>
            <a:t>學識</a:t>
          </a:r>
          <a:endParaRPr lang="en-US" dirty="0"/>
        </a:p>
      </dgm:t>
    </dgm:pt>
    <dgm:pt modelId="{A278F72B-6F02-4413-9BD7-25C8E6B11037}" type="parTrans" cxnId="{D07FF5B6-A019-4FEC-AC90-CC4B896FD327}">
      <dgm:prSet/>
      <dgm:spPr/>
      <dgm:t>
        <a:bodyPr/>
        <a:lstStyle/>
        <a:p>
          <a:endParaRPr lang="en-US"/>
        </a:p>
      </dgm:t>
    </dgm:pt>
    <dgm:pt modelId="{95540708-4E8E-4503-BCE6-1748243E9769}" type="sibTrans" cxnId="{D07FF5B6-A019-4FEC-AC90-CC4B896FD327}">
      <dgm:prSet/>
      <dgm:spPr/>
      <dgm:t>
        <a:bodyPr/>
        <a:lstStyle/>
        <a:p>
          <a:endParaRPr lang="en-US"/>
        </a:p>
      </dgm:t>
    </dgm:pt>
    <dgm:pt modelId="{FCD6B29D-D671-4E02-90DA-E8460DDC2B32}">
      <dgm:prSet phldrT="[Text]"/>
      <dgm:spPr/>
      <dgm:t>
        <a:bodyPr/>
        <a:lstStyle/>
        <a:p>
          <a:r>
            <a:rPr lang="zh-TW" altLang="en-US" dirty="0" smtClean="0"/>
            <a:t>聖經與神學知識</a:t>
          </a:r>
          <a:endParaRPr lang="en-US" dirty="0"/>
        </a:p>
      </dgm:t>
    </dgm:pt>
    <dgm:pt modelId="{BA7986B3-C2C2-4D6F-A406-DA00CBB9CD16}" type="parTrans" cxnId="{03D308B8-FA3E-4D68-A03A-E75FD049F5AA}">
      <dgm:prSet/>
      <dgm:spPr/>
      <dgm:t>
        <a:bodyPr/>
        <a:lstStyle/>
        <a:p>
          <a:endParaRPr lang="en-US"/>
        </a:p>
      </dgm:t>
    </dgm:pt>
    <dgm:pt modelId="{3FC465BA-F435-4D9F-9C90-CF1470035C9C}" type="sibTrans" cxnId="{03D308B8-FA3E-4D68-A03A-E75FD049F5AA}">
      <dgm:prSet/>
      <dgm:spPr/>
      <dgm:t>
        <a:bodyPr/>
        <a:lstStyle/>
        <a:p>
          <a:endParaRPr lang="en-US"/>
        </a:p>
      </dgm:t>
    </dgm:pt>
    <dgm:pt modelId="{A60A4130-01ED-4287-AA55-743E864A0316}">
      <dgm:prSet phldrT="[Text]"/>
      <dgm:spPr/>
      <dgm:t>
        <a:bodyPr/>
        <a:lstStyle/>
        <a:p>
          <a:r>
            <a:rPr lang="zh-TW" altLang="en-US" dirty="0" smtClean="0"/>
            <a:t>事奉</a:t>
          </a:r>
          <a:endParaRPr lang="en-US" dirty="0"/>
        </a:p>
      </dgm:t>
    </dgm:pt>
    <dgm:pt modelId="{DC74C665-1B35-4CC7-B13A-D3C7D3FCA162}" type="parTrans" cxnId="{F18621ED-97C9-476A-8F32-DF473BCA9E72}">
      <dgm:prSet/>
      <dgm:spPr/>
      <dgm:t>
        <a:bodyPr/>
        <a:lstStyle/>
        <a:p>
          <a:endParaRPr lang="en-US"/>
        </a:p>
      </dgm:t>
    </dgm:pt>
    <dgm:pt modelId="{D878021C-2418-4BCC-88B0-837D8E870525}" type="sibTrans" cxnId="{F18621ED-97C9-476A-8F32-DF473BCA9E72}">
      <dgm:prSet/>
      <dgm:spPr/>
      <dgm:t>
        <a:bodyPr/>
        <a:lstStyle/>
        <a:p>
          <a:endParaRPr lang="en-US"/>
        </a:p>
      </dgm:t>
    </dgm:pt>
    <dgm:pt modelId="{F5783C14-29DE-45F2-A82D-869BD26272DC}">
      <dgm:prSet phldrT="[Text]"/>
      <dgm:spPr/>
      <dgm:t>
        <a:bodyPr/>
        <a:lstStyle/>
        <a:p>
          <a:r>
            <a:rPr lang="zh-TW" altLang="en-US" dirty="0" smtClean="0"/>
            <a:t>傳道</a:t>
          </a:r>
          <a:r>
            <a:rPr lang="en-US" altLang="zh-TW" dirty="0" smtClean="0"/>
            <a:t>, </a:t>
          </a:r>
          <a:r>
            <a:rPr lang="zh-TW" altLang="en-US" dirty="0" smtClean="0"/>
            <a:t>教導</a:t>
          </a:r>
          <a:r>
            <a:rPr lang="en-US" altLang="zh-TW" dirty="0" smtClean="0"/>
            <a:t>, </a:t>
          </a:r>
          <a:r>
            <a:rPr lang="zh-TW" altLang="en-US" dirty="0" smtClean="0"/>
            <a:t>關懷</a:t>
          </a:r>
          <a:endParaRPr lang="en-US" dirty="0"/>
        </a:p>
      </dgm:t>
    </dgm:pt>
    <dgm:pt modelId="{1AD83906-B237-40C8-B9C8-2D494A50DE9A}" type="parTrans" cxnId="{9FB3B052-397C-44AB-A231-9B15ECF6B2F6}">
      <dgm:prSet/>
      <dgm:spPr/>
      <dgm:t>
        <a:bodyPr/>
        <a:lstStyle/>
        <a:p>
          <a:endParaRPr lang="en-US"/>
        </a:p>
      </dgm:t>
    </dgm:pt>
    <dgm:pt modelId="{9BFC198F-F2DD-4CA6-9F1C-AD9EB810A0B4}" type="sibTrans" cxnId="{9FB3B052-397C-44AB-A231-9B15ECF6B2F6}">
      <dgm:prSet/>
      <dgm:spPr/>
      <dgm:t>
        <a:bodyPr/>
        <a:lstStyle/>
        <a:p>
          <a:endParaRPr lang="en-US"/>
        </a:p>
      </dgm:t>
    </dgm:pt>
    <dgm:pt modelId="{14B957B3-5328-46D0-8A89-68A8AB5EA769}">
      <dgm:prSet phldrT="[Text]"/>
      <dgm:spPr/>
      <dgm:t>
        <a:bodyPr/>
        <a:lstStyle/>
        <a:p>
          <a:r>
            <a:rPr lang="zh-TW" altLang="en-US" dirty="0" smtClean="0"/>
            <a:t>生活</a:t>
          </a:r>
          <a:endParaRPr lang="en-US" dirty="0"/>
        </a:p>
      </dgm:t>
    </dgm:pt>
    <dgm:pt modelId="{88183ACD-46F0-4927-B7DE-25245B1AAAF6}" type="parTrans" cxnId="{F3F5EEC3-C588-402B-88C9-0A7733AA1869}">
      <dgm:prSet/>
      <dgm:spPr/>
      <dgm:t>
        <a:bodyPr/>
        <a:lstStyle/>
        <a:p>
          <a:endParaRPr lang="en-US"/>
        </a:p>
      </dgm:t>
    </dgm:pt>
    <dgm:pt modelId="{057C3CE4-2351-42CB-8E72-905C28262D0C}" type="sibTrans" cxnId="{F3F5EEC3-C588-402B-88C9-0A7733AA1869}">
      <dgm:prSet/>
      <dgm:spPr/>
      <dgm:t>
        <a:bodyPr/>
        <a:lstStyle/>
        <a:p>
          <a:endParaRPr lang="en-US"/>
        </a:p>
      </dgm:t>
    </dgm:pt>
    <dgm:pt modelId="{E313EA45-476D-48FE-AF6A-775AFB6A88EB}">
      <dgm:prSet phldrT="[Text]"/>
      <dgm:spPr/>
      <dgm:t>
        <a:bodyPr/>
        <a:lstStyle/>
        <a:p>
          <a:r>
            <a:rPr lang="zh-TW" altLang="en-US" dirty="0" smtClean="0"/>
            <a:t>家庭</a:t>
          </a:r>
          <a:r>
            <a:rPr lang="en-US" altLang="zh-TW" dirty="0" smtClean="0"/>
            <a:t>, </a:t>
          </a:r>
          <a:r>
            <a:rPr lang="zh-TW" altLang="en-US" dirty="0" smtClean="0"/>
            <a:t>休閒</a:t>
          </a:r>
          <a:r>
            <a:rPr lang="en-US" altLang="zh-TW" dirty="0" smtClean="0"/>
            <a:t>, </a:t>
          </a:r>
          <a:r>
            <a:rPr lang="zh-TW" altLang="en-US" dirty="0" smtClean="0"/>
            <a:t>人際關係</a:t>
          </a:r>
          <a:endParaRPr lang="en-US" dirty="0"/>
        </a:p>
      </dgm:t>
    </dgm:pt>
    <dgm:pt modelId="{28035D45-3FAA-4280-AEED-3FC2A035062F}" type="parTrans" cxnId="{E37C1978-3D4C-4B84-BC45-A05BF487E5C5}">
      <dgm:prSet/>
      <dgm:spPr/>
      <dgm:t>
        <a:bodyPr/>
        <a:lstStyle/>
        <a:p>
          <a:endParaRPr lang="en-US"/>
        </a:p>
      </dgm:t>
    </dgm:pt>
    <dgm:pt modelId="{96268A1B-8E69-45E9-A7D1-425AA4794FDD}" type="sibTrans" cxnId="{E37C1978-3D4C-4B84-BC45-A05BF487E5C5}">
      <dgm:prSet/>
      <dgm:spPr/>
      <dgm:t>
        <a:bodyPr/>
        <a:lstStyle/>
        <a:p>
          <a:endParaRPr lang="en-US"/>
        </a:p>
      </dgm:t>
    </dgm:pt>
    <dgm:pt modelId="{4038AA9C-FA4E-4D16-9482-AC568C6E5CB1}">
      <dgm:prSet phldrT="[Text]"/>
      <dgm:spPr/>
      <dgm:t>
        <a:bodyPr/>
        <a:lstStyle/>
        <a:p>
          <a:endParaRPr lang="en-US" dirty="0"/>
        </a:p>
      </dgm:t>
    </dgm:pt>
    <dgm:pt modelId="{1273C1D8-E386-4FD3-856B-5EDC96637493}" type="parTrans" cxnId="{FD814C85-FE85-4E74-AF86-9B97CE632C49}">
      <dgm:prSet/>
      <dgm:spPr/>
      <dgm:t>
        <a:bodyPr/>
        <a:lstStyle/>
        <a:p>
          <a:endParaRPr lang="en-US"/>
        </a:p>
      </dgm:t>
    </dgm:pt>
    <dgm:pt modelId="{64089D81-B265-4634-9B73-0B480191E51B}" type="sibTrans" cxnId="{FD814C85-FE85-4E74-AF86-9B97CE632C49}">
      <dgm:prSet/>
      <dgm:spPr/>
      <dgm:t>
        <a:bodyPr/>
        <a:lstStyle/>
        <a:p>
          <a:endParaRPr lang="en-US"/>
        </a:p>
      </dgm:t>
    </dgm:pt>
    <dgm:pt modelId="{D005C7EE-437A-4583-B36D-8D56AB8A49E2}" type="pres">
      <dgm:prSet presAssocID="{3FFF9AD8-D9BD-445E-8538-4EF86AC40629}" presName="cycleMatrixDiagram" presStyleCnt="0">
        <dgm:presLayoutVars>
          <dgm:chMax val="1"/>
          <dgm:dir/>
          <dgm:animLvl val="lvl"/>
          <dgm:resizeHandles val="exact"/>
        </dgm:presLayoutVars>
      </dgm:prSet>
      <dgm:spPr/>
      <dgm:t>
        <a:bodyPr/>
        <a:lstStyle/>
        <a:p>
          <a:endParaRPr lang="en-US"/>
        </a:p>
      </dgm:t>
    </dgm:pt>
    <dgm:pt modelId="{07320502-8749-46D4-9BBC-508496DB0A1B}" type="pres">
      <dgm:prSet presAssocID="{3FFF9AD8-D9BD-445E-8538-4EF86AC40629}" presName="children" presStyleCnt="0"/>
      <dgm:spPr/>
      <dgm:t>
        <a:bodyPr/>
        <a:lstStyle/>
        <a:p>
          <a:endParaRPr lang="en-US"/>
        </a:p>
      </dgm:t>
    </dgm:pt>
    <dgm:pt modelId="{8288B55D-D051-4A3D-92FF-8AB8E3E0EBAA}" type="pres">
      <dgm:prSet presAssocID="{3FFF9AD8-D9BD-445E-8538-4EF86AC40629}" presName="child1group" presStyleCnt="0"/>
      <dgm:spPr/>
      <dgm:t>
        <a:bodyPr/>
        <a:lstStyle/>
        <a:p>
          <a:endParaRPr lang="en-US"/>
        </a:p>
      </dgm:t>
    </dgm:pt>
    <dgm:pt modelId="{E8D9A755-3C3F-45B6-AF13-B1FE86E95F04}" type="pres">
      <dgm:prSet presAssocID="{3FFF9AD8-D9BD-445E-8538-4EF86AC40629}" presName="child1" presStyleLbl="bgAcc1" presStyleIdx="0" presStyleCnt="4"/>
      <dgm:spPr/>
      <dgm:t>
        <a:bodyPr/>
        <a:lstStyle/>
        <a:p>
          <a:endParaRPr lang="en-US"/>
        </a:p>
      </dgm:t>
    </dgm:pt>
    <dgm:pt modelId="{7F90F460-DE41-460C-B5F3-F908640DFE32}" type="pres">
      <dgm:prSet presAssocID="{3FFF9AD8-D9BD-445E-8538-4EF86AC40629}" presName="child1Text" presStyleLbl="bgAcc1" presStyleIdx="0" presStyleCnt="4">
        <dgm:presLayoutVars>
          <dgm:bulletEnabled val="1"/>
        </dgm:presLayoutVars>
      </dgm:prSet>
      <dgm:spPr/>
      <dgm:t>
        <a:bodyPr/>
        <a:lstStyle/>
        <a:p>
          <a:endParaRPr lang="en-US"/>
        </a:p>
      </dgm:t>
    </dgm:pt>
    <dgm:pt modelId="{854034A6-58B7-4064-A399-E0EB0AC72C56}" type="pres">
      <dgm:prSet presAssocID="{3FFF9AD8-D9BD-445E-8538-4EF86AC40629}" presName="child2group" presStyleCnt="0"/>
      <dgm:spPr/>
      <dgm:t>
        <a:bodyPr/>
        <a:lstStyle/>
        <a:p>
          <a:endParaRPr lang="en-US"/>
        </a:p>
      </dgm:t>
    </dgm:pt>
    <dgm:pt modelId="{43020656-54C7-4F08-9659-1AC86241F2C4}" type="pres">
      <dgm:prSet presAssocID="{3FFF9AD8-D9BD-445E-8538-4EF86AC40629}" presName="child2" presStyleLbl="bgAcc1" presStyleIdx="1" presStyleCnt="4"/>
      <dgm:spPr/>
      <dgm:t>
        <a:bodyPr/>
        <a:lstStyle/>
        <a:p>
          <a:endParaRPr lang="en-US"/>
        </a:p>
      </dgm:t>
    </dgm:pt>
    <dgm:pt modelId="{1D43BF97-2A8C-4FE1-8B83-5D08297703A1}" type="pres">
      <dgm:prSet presAssocID="{3FFF9AD8-D9BD-445E-8538-4EF86AC40629}" presName="child2Text" presStyleLbl="bgAcc1" presStyleIdx="1" presStyleCnt="4">
        <dgm:presLayoutVars>
          <dgm:bulletEnabled val="1"/>
        </dgm:presLayoutVars>
      </dgm:prSet>
      <dgm:spPr/>
      <dgm:t>
        <a:bodyPr/>
        <a:lstStyle/>
        <a:p>
          <a:endParaRPr lang="en-US"/>
        </a:p>
      </dgm:t>
    </dgm:pt>
    <dgm:pt modelId="{A3B331CE-064E-4A8E-873E-B3A531E15029}" type="pres">
      <dgm:prSet presAssocID="{3FFF9AD8-D9BD-445E-8538-4EF86AC40629}" presName="child3group" presStyleCnt="0"/>
      <dgm:spPr/>
      <dgm:t>
        <a:bodyPr/>
        <a:lstStyle/>
        <a:p>
          <a:endParaRPr lang="en-US"/>
        </a:p>
      </dgm:t>
    </dgm:pt>
    <dgm:pt modelId="{CD413D77-7EA0-4ED5-9839-BAA45B5AF982}" type="pres">
      <dgm:prSet presAssocID="{3FFF9AD8-D9BD-445E-8538-4EF86AC40629}" presName="child3" presStyleLbl="bgAcc1" presStyleIdx="2" presStyleCnt="4"/>
      <dgm:spPr/>
      <dgm:t>
        <a:bodyPr/>
        <a:lstStyle/>
        <a:p>
          <a:endParaRPr lang="en-US"/>
        </a:p>
      </dgm:t>
    </dgm:pt>
    <dgm:pt modelId="{D0D0FB3C-3E75-47A9-9E08-1B4113DCFF6A}" type="pres">
      <dgm:prSet presAssocID="{3FFF9AD8-D9BD-445E-8538-4EF86AC40629}" presName="child3Text" presStyleLbl="bgAcc1" presStyleIdx="2" presStyleCnt="4">
        <dgm:presLayoutVars>
          <dgm:bulletEnabled val="1"/>
        </dgm:presLayoutVars>
      </dgm:prSet>
      <dgm:spPr/>
      <dgm:t>
        <a:bodyPr/>
        <a:lstStyle/>
        <a:p>
          <a:endParaRPr lang="en-US"/>
        </a:p>
      </dgm:t>
    </dgm:pt>
    <dgm:pt modelId="{61AE6991-FC01-4DD9-B91C-76ECD1B8ADA6}" type="pres">
      <dgm:prSet presAssocID="{3FFF9AD8-D9BD-445E-8538-4EF86AC40629}" presName="child4group" presStyleCnt="0"/>
      <dgm:spPr/>
      <dgm:t>
        <a:bodyPr/>
        <a:lstStyle/>
        <a:p>
          <a:endParaRPr lang="en-US"/>
        </a:p>
      </dgm:t>
    </dgm:pt>
    <dgm:pt modelId="{0B2634AB-160B-4E71-8013-083CED90CDA8}" type="pres">
      <dgm:prSet presAssocID="{3FFF9AD8-D9BD-445E-8538-4EF86AC40629}" presName="child4" presStyleLbl="bgAcc1" presStyleIdx="3" presStyleCnt="4"/>
      <dgm:spPr/>
      <dgm:t>
        <a:bodyPr/>
        <a:lstStyle/>
        <a:p>
          <a:endParaRPr lang="en-US"/>
        </a:p>
      </dgm:t>
    </dgm:pt>
    <dgm:pt modelId="{A87D89D9-AD26-43C9-9F6D-A24E5FB1DBFA}" type="pres">
      <dgm:prSet presAssocID="{3FFF9AD8-D9BD-445E-8538-4EF86AC40629}" presName="child4Text" presStyleLbl="bgAcc1" presStyleIdx="3" presStyleCnt="4">
        <dgm:presLayoutVars>
          <dgm:bulletEnabled val="1"/>
        </dgm:presLayoutVars>
      </dgm:prSet>
      <dgm:spPr/>
      <dgm:t>
        <a:bodyPr/>
        <a:lstStyle/>
        <a:p>
          <a:endParaRPr lang="en-US"/>
        </a:p>
      </dgm:t>
    </dgm:pt>
    <dgm:pt modelId="{14F34DEA-D542-45FA-8F2B-2446C8F901BE}" type="pres">
      <dgm:prSet presAssocID="{3FFF9AD8-D9BD-445E-8538-4EF86AC40629}" presName="childPlaceholder" presStyleCnt="0"/>
      <dgm:spPr/>
      <dgm:t>
        <a:bodyPr/>
        <a:lstStyle/>
        <a:p>
          <a:endParaRPr lang="en-US"/>
        </a:p>
      </dgm:t>
    </dgm:pt>
    <dgm:pt modelId="{FC74E908-D7DD-4385-9A2B-379FCE02BF91}" type="pres">
      <dgm:prSet presAssocID="{3FFF9AD8-D9BD-445E-8538-4EF86AC40629}" presName="circle" presStyleCnt="0"/>
      <dgm:spPr/>
      <dgm:t>
        <a:bodyPr/>
        <a:lstStyle/>
        <a:p>
          <a:endParaRPr lang="en-US"/>
        </a:p>
      </dgm:t>
    </dgm:pt>
    <dgm:pt modelId="{AE4892C9-3B17-40BE-A6B3-C43DC89525D8}" type="pres">
      <dgm:prSet presAssocID="{3FFF9AD8-D9BD-445E-8538-4EF86AC40629}" presName="quadrant1" presStyleLbl="node1" presStyleIdx="0" presStyleCnt="4">
        <dgm:presLayoutVars>
          <dgm:chMax val="1"/>
          <dgm:bulletEnabled val="1"/>
        </dgm:presLayoutVars>
      </dgm:prSet>
      <dgm:spPr/>
      <dgm:t>
        <a:bodyPr/>
        <a:lstStyle/>
        <a:p>
          <a:endParaRPr lang="en-US"/>
        </a:p>
      </dgm:t>
    </dgm:pt>
    <dgm:pt modelId="{F98C1056-AB81-47A9-AD62-1F0EF410D52A}" type="pres">
      <dgm:prSet presAssocID="{3FFF9AD8-D9BD-445E-8538-4EF86AC40629}" presName="quadrant2" presStyleLbl="node1" presStyleIdx="1" presStyleCnt="4">
        <dgm:presLayoutVars>
          <dgm:chMax val="1"/>
          <dgm:bulletEnabled val="1"/>
        </dgm:presLayoutVars>
      </dgm:prSet>
      <dgm:spPr/>
      <dgm:t>
        <a:bodyPr/>
        <a:lstStyle/>
        <a:p>
          <a:endParaRPr lang="en-US"/>
        </a:p>
      </dgm:t>
    </dgm:pt>
    <dgm:pt modelId="{108B8B92-CB4C-44A1-84B5-AC859D755ED8}" type="pres">
      <dgm:prSet presAssocID="{3FFF9AD8-D9BD-445E-8538-4EF86AC40629}" presName="quadrant3" presStyleLbl="node1" presStyleIdx="2" presStyleCnt="4">
        <dgm:presLayoutVars>
          <dgm:chMax val="1"/>
          <dgm:bulletEnabled val="1"/>
        </dgm:presLayoutVars>
      </dgm:prSet>
      <dgm:spPr/>
      <dgm:t>
        <a:bodyPr/>
        <a:lstStyle/>
        <a:p>
          <a:endParaRPr lang="en-US"/>
        </a:p>
      </dgm:t>
    </dgm:pt>
    <dgm:pt modelId="{D0791692-0951-4DAB-BE15-99C6E113C7A2}" type="pres">
      <dgm:prSet presAssocID="{3FFF9AD8-D9BD-445E-8538-4EF86AC40629}" presName="quadrant4" presStyleLbl="node1" presStyleIdx="3" presStyleCnt="4">
        <dgm:presLayoutVars>
          <dgm:chMax val="1"/>
          <dgm:bulletEnabled val="1"/>
        </dgm:presLayoutVars>
      </dgm:prSet>
      <dgm:spPr/>
      <dgm:t>
        <a:bodyPr/>
        <a:lstStyle/>
        <a:p>
          <a:endParaRPr lang="en-US"/>
        </a:p>
      </dgm:t>
    </dgm:pt>
    <dgm:pt modelId="{3DDBEC6B-508C-4298-A81F-C3AA0622B025}" type="pres">
      <dgm:prSet presAssocID="{3FFF9AD8-D9BD-445E-8538-4EF86AC40629}" presName="quadrantPlaceholder" presStyleCnt="0"/>
      <dgm:spPr/>
      <dgm:t>
        <a:bodyPr/>
        <a:lstStyle/>
        <a:p>
          <a:endParaRPr lang="en-US"/>
        </a:p>
      </dgm:t>
    </dgm:pt>
    <dgm:pt modelId="{11A81595-8402-458B-9377-89DC6B9E3FA6}" type="pres">
      <dgm:prSet presAssocID="{3FFF9AD8-D9BD-445E-8538-4EF86AC40629}" presName="center1" presStyleLbl="fgShp" presStyleIdx="0" presStyleCnt="2"/>
      <dgm:spPr/>
      <dgm:t>
        <a:bodyPr/>
        <a:lstStyle/>
        <a:p>
          <a:endParaRPr lang="en-US"/>
        </a:p>
      </dgm:t>
    </dgm:pt>
    <dgm:pt modelId="{903DF975-0A0C-4951-B019-F5B57046D3DE}" type="pres">
      <dgm:prSet presAssocID="{3FFF9AD8-D9BD-445E-8538-4EF86AC40629}" presName="center2" presStyleLbl="fgShp" presStyleIdx="1" presStyleCnt="2"/>
      <dgm:spPr/>
      <dgm:t>
        <a:bodyPr/>
        <a:lstStyle/>
        <a:p>
          <a:endParaRPr lang="en-US"/>
        </a:p>
      </dgm:t>
    </dgm:pt>
  </dgm:ptLst>
  <dgm:cxnLst>
    <dgm:cxn modelId="{55B69F5F-AE70-44E8-8F36-C582403AB8F9}" type="presOf" srcId="{E313EA45-476D-48FE-AF6A-775AFB6A88EB}" destId="{0B2634AB-160B-4E71-8013-083CED90CDA8}" srcOrd="0" destOrd="0" presId="urn:microsoft.com/office/officeart/2005/8/layout/cycle4"/>
    <dgm:cxn modelId="{8DC679FC-DDEC-4307-86A8-953099D629E1}" type="presOf" srcId="{E313EA45-476D-48FE-AF6A-775AFB6A88EB}" destId="{A87D89D9-AD26-43C9-9F6D-A24E5FB1DBFA}" srcOrd="1" destOrd="0" presId="urn:microsoft.com/office/officeart/2005/8/layout/cycle4"/>
    <dgm:cxn modelId="{9FB3B052-397C-44AB-A231-9B15ECF6B2F6}" srcId="{A60A4130-01ED-4287-AA55-743E864A0316}" destId="{F5783C14-29DE-45F2-A82D-869BD26272DC}" srcOrd="0" destOrd="0" parTransId="{1AD83906-B237-40C8-B9C8-2D494A50DE9A}" sibTransId="{9BFC198F-F2DD-4CA6-9F1C-AD9EB810A0B4}"/>
    <dgm:cxn modelId="{F3F5EEC3-C588-402B-88C9-0A7733AA1869}" srcId="{3FFF9AD8-D9BD-445E-8538-4EF86AC40629}" destId="{14B957B3-5328-46D0-8A89-68A8AB5EA769}" srcOrd="3" destOrd="0" parTransId="{88183ACD-46F0-4927-B7DE-25245B1AAAF6}" sibTransId="{057C3CE4-2351-42CB-8E72-905C28262D0C}"/>
    <dgm:cxn modelId="{A5D666EF-2D99-497E-9966-E5D781D3E160}" type="presOf" srcId="{57EBEF8F-3EF0-41F4-A6BD-68C75FCFEBFF}" destId="{AE4892C9-3B17-40BE-A6B3-C43DC89525D8}" srcOrd="0" destOrd="0" presId="urn:microsoft.com/office/officeart/2005/8/layout/cycle4"/>
    <dgm:cxn modelId="{837C12C6-308C-49E2-9B12-788DCCD6D7E8}" srcId="{57EBEF8F-3EF0-41F4-A6BD-68C75FCFEBFF}" destId="{EE832D84-6B45-41F0-9E02-6515CB324550}" srcOrd="0" destOrd="0" parTransId="{DA412D89-F9D6-42AA-BD08-530BD388471E}" sibTransId="{5423C0EA-45E1-4EAC-94B4-75ADF855EF5C}"/>
    <dgm:cxn modelId="{604F3C9E-058D-4D49-B893-F0949A508FBC}" type="presOf" srcId="{14B957B3-5328-46D0-8A89-68A8AB5EA769}" destId="{D0791692-0951-4DAB-BE15-99C6E113C7A2}" srcOrd="0" destOrd="0" presId="urn:microsoft.com/office/officeart/2005/8/layout/cycle4"/>
    <dgm:cxn modelId="{4965104F-9F4C-4593-BF95-29D2DAF4ADEF}" type="presOf" srcId="{FCD6B29D-D671-4E02-90DA-E8460DDC2B32}" destId="{43020656-54C7-4F08-9659-1AC86241F2C4}" srcOrd="0" destOrd="0" presId="urn:microsoft.com/office/officeart/2005/8/layout/cycle4"/>
    <dgm:cxn modelId="{309BCC7F-261F-411D-8763-0C04DEF1B80A}" type="presOf" srcId="{FCD6B29D-D671-4E02-90DA-E8460DDC2B32}" destId="{1D43BF97-2A8C-4FE1-8B83-5D08297703A1}" srcOrd="1" destOrd="0" presId="urn:microsoft.com/office/officeart/2005/8/layout/cycle4"/>
    <dgm:cxn modelId="{0A9EEDB6-BB1E-488F-AD3A-C4AA1BF688CD}" type="presOf" srcId="{F5783C14-29DE-45F2-A82D-869BD26272DC}" destId="{D0D0FB3C-3E75-47A9-9E08-1B4113DCFF6A}" srcOrd="1" destOrd="0" presId="urn:microsoft.com/office/officeart/2005/8/layout/cycle4"/>
    <dgm:cxn modelId="{B00B4A84-F604-46F5-A046-64E5B35CE4F1}" srcId="{3FFF9AD8-D9BD-445E-8538-4EF86AC40629}" destId="{57EBEF8F-3EF0-41F4-A6BD-68C75FCFEBFF}" srcOrd="0" destOrd="0" parTransId="{F88B3DDF-418B-4EB4-835A-5EA7200E05D3}" sibTransId="{7B728144-2432-4BE0-8E75-A68F05043F6D}"/>
    <dgm:cxn modelId="{1DD47451-DD5B-4FDE-A697-91CFEF45AC78}" type="presOf" srcId="{F5783C14-29DE-45F2-A82D-869BD26272DC}" destId="{CD413D77-7EA0-4ED5-9839-BAA45B5AF982}" srcOrd="0" destOrd="0" presId="urn:microsoft.com/office/officeart/2005/8/layout/cycle4"/>
    <dgm:cxn modelId="{F18621ED-97C9-476A-8F32-DF473BCA9E72}" srcId="{3FFF9AD8-D9BD-445E-8538-4EF86AC40629}" destId="{A60A4130-01ED-4287-AA55-743E864A0316}" srcOrd="2" destOrd="0" parTransId="{DC74C665-1B35-4CC7-B13A-D3C7D3FCA162}" sibTransId="{D878021C-2418-4BCC-88B0-837D8E870525}"/>
    <dgm:cxn modelId="{FD814C85-FE85-4E74-AF86-9B97CE632C49}" srcId="{3FFF9AD8-D9BD-445E-8538-4EF86AC40629}" destId="{4038AA9C-FA4E-4D16-9482-AC568C6E5CB1}" srcOrd="4" destOrd="0" parTransId="{1273C1D8-E386-4FD3-856B-5EDC96637493}" sibTransId="{64089D81-B265-4634-9B73-0B480191E51B}"/>
    <dgm:cxn modelId="{565B9471-52E5-4B94-8A5B-71B859C9D7EE}" type="presOf" srcId="{EE832D84-6B45-41F0-9E02-6515CB324550}" destId="{7F90F460-DE41-460C-B5F3-F908640DFE32}" srcOrd="1" destOrd="0" presId="urn:microsoft.com/office/officeart/2005/8/layout/cycle4"/>
    <dgm:cxn modelId="{D07FF5B6-A019-4FEC-AC90-CC4B896FD327}" srcId="{3FFF9AD8-D9BD-445E-8538-4EF86AC40629}" destId="{69B39ACD-61F6-4185-B53B-BE1DB13E65D7}" srcOrd="1" destOrd="0" parTransId="{A278F72B-6F02-4413-9BD7-25C8E6B11037}" sibTransId="{95540708-4E8E-4503-BCE6-1748243E9769}"/>
    <dgm:cxn modelId="{43972944-B7FA-4897-8E55-69F9FE371BCE}" type="presOf" srcId="{69B39ACD-61F6-4185-B53B-BE1DB13E65D7}" destId="{F98C1056-AB81-47A9-AD62-1F0EF410D52A}" srcOrd="0" destOrd="0" presId="urn:microsoft.com/office/officeart/2005/8/layout/cycle4"/>
    <dgm:cxn modelId="{42B0095A-60F9-439E-A52C-9CC867EBDFF1}" type="presOf" srcId="{A60A4130-01ED-4287-AA55-743E864A0316}" destId="{108B8B92-CB4C-44A1-84B5-AC859D755ED8}" srcOrd="0" destOrd="0" presId="urn:microsoft.com/office/officeart/2005/8/layout/cycle4"/>
    <dgm:cxn modelId="{A4C6D85F-890F-494E-9708-832D2B2C0EEF}" type="presOf" srcId="{3FFF9AD8-D9BD-445E-8538-4EF86AC40629}" destId="{D005C7EE-437A-4583-B36D-8D56AB8A49E2}" srcOrd="0" destOrd="0" presId="urn:microsoft.com/office/officeart/2005/8/layout/cycle4"/>
    <dgm:cxn modelId="{03D308B8-FA3E-4D68-A03A-E75FD049F5AA}" srcId="{69B39ACD-61F6-4185-B53B-BE1DB13E65D7}" destId="{FCD6B29D-D671-4E02-90DA-E8460DDC2B32}" srcOrd="0" destOrd="0" parTransId="{BA7986B3-C2C2-4D6F-A406-DA00CBB9CD16}" sibTransId="{3FC465BA-F435-4D9F-9C90-CF1470035C9C}"/>
    <dgm:cxn modelId="{E37C1978-3D4C-4B84-BC45-A05BF487E5C5}" srcId="{14B957B3-5328-46D0-8A89-68A8AB5EA769}" destId="{E313EA45-476D-48FE-AF6A-775AFB6A88EB}" srcOrd="0" destOrd="0" parTransId="{28035D45-3FAA-4280-AEED-3FC2A035062F}" sibTransId="{96268A1B-8E69-45E9-A7D1-425AA4794FDD}"/>
    <dgm:cxn modelId="{70072D4E-3D72-481D-A0F3-243D30F55C7F}" type="presOf" srcId="{EE832D84-6B45-41F0-9E02-6515CB324550}" destId="{E8D9A755-3C3F-45B6-AF13-B1FE86E95F04}" srcOrd="0" destOrd="0" presId="urn:microsoft.com/office/officeart/2005/8/layout/cycle4"/>
    <dgm:cxn modelId="{02B6A819-AE45-4F63-A00C-93033FFE7690}" type="presParOf" srcId="{D005C7EE-437A-4583-B36D-8D56AB8A49E2}" destId="{07320502-8749-46D4-9BBC-508496DB0A1B}" srcOrd="0" destOrd="0" presId="urn:microsoft.com/office/officeart/2005/8/layout/cycle4"/>
    <dgm:cxn modelId="{9B127963-229A-4B27-B827-2D5362D51E0B}" type="presParOf" srcId="{07320502-8749-46D4-9BBC-508496DB0A1B}" destId="{8288B55D-D051-4A3D-92FF-8AB8E3E0EBAA}" srcOrd="0" destOrd="0" presId="urn:microsoft.com/office/officeart/2005/8/layout/cycle4"/>
    <dgm:cxn modelId="{D547FA6A-A4C6-43F0-96D4-63C9BAB5E35F}" type="presParOf" srcId="{8288B55D-D051-4A3D-92FF-8AB8E3E0EBAA}" destId="{E8D9A755-3C3F-45B6-AF13-B1FE86E95F04}" srcOrd="0" destOrd="0" presId="urn:microsoft.com/office/officeart/2005/8/layout/cycle4"/>
    <dgm:cxn modelId="{E890D8FB-CEDD-4567-AE54-858CC3711104}" type="presParOf" srcId="{8288B55D-D051-4A3D-92FF-8AB8E3E0EBAA}" destId="{7F90F460-DE41-460C-B5F3-F908640DFE32}" srcOrd="1" destOrd="0" presId="urn:microsoft.com/office/officeart/2005/8/layout/cycle4"/>
    <dgm:cxn modelId="{059C4601-DB4A-44A2-AC25-DE5B9F1753FE}" type="presParOf" srcId="{07320502-8749-46D4-9BBC-508496DB0A1B}" destId="{854034A6-58B7-4064-A399-E0EB0AC72C56}" srcOrd="1" destOrd="0" presId="urn:microsoft.com/office/officeart/2005/8/layout/cycle4"/>
    <dgm:cxn modelId="{8DEABCE4-0DCB-4C5B-BD88-B19C598AC41E}" type="presParOf" srcId="{854034A6-58B7-4064-A399-E0EB0AC72C56}" destId="{43020656-54C7-4F08-9659-1AC86241F2C4}" srcOrd="0" destOrd="0" presId="urn:microsoft.com/office/officeart/2005/8/layout/cycle4"/>
    <dgm:cxn modelId="{8A6F81D2-1A3E-477B-A536-61D289C135BF}" type="presParOf" srcId="{854034A6-58B7-4064-A399-E0EB0AC72C56}" destId="{1D43BF97-2A8C-4FE1-8B83-5D08297703A1}" srcOrd="1" destOrd="0" presId="urn:microsoft.com/office/officeart/2005/8/layout/cycle4"/>
    <dgm:cxn modelId="{E2C161A8-72DD-4076-A029-8F8C15E696B4}" type="presParOf" srcId="{07320502-8749-46D4-9BBC-508496DB0A1B}" destId="{A3B331CE-064E-4A8E-873E-B3A531E15029}" srcOrd="2" destOrd="0" presId="urn:microsoft.com/office/officeart/2005/8/layout/cycle4"/>
    <dgm:cxn modelId="{98D9766E-161D-4AC4-8734-7481CBBA3EBA}" type="presParOf" srcId="{A3B331CE-064E-4A8E-873E-B3A531E15029}" destId="{CD413D77-7EA0-4ED5-9839-BAA45B5AF982}" srcOrd="0" destOrd="0" presId="urn:microsoft.com/office/officeart/2005/8/layout/cycle4"/>
    <dgm:cxn modelId="{E541F46C-8386-46D9-9237-50409AB6F194}" type="presParOf" srcId="{A3B331CE-064E-4A8E-873E-B3A531E15029}" destId="{D0D0FB3C-3E75-47A9-9E08-1B4113DCFF6A}" srcOrd="1" destOrd="0" presId="urn:microsoft.com/office/officeart/2005/8/layout/cycle4"/>
    <dgm:cxn modelId="{F9BF7ED6-6EFB-41D5-B9B4-136AB6E5E10E}" type="presParOf" srcId="{07320502-8749-46D4-9BBC-508496DB0A1B}" destId="{61AE6991-FC01-4DD9-B91C-76ECD1B8ADA6}" srcOrd="3" destOrd="0" presId="urn:microsoft.com/office/officeart/2005/8/layout/cycle4"/>
    <dgm:cxn modelId="{8C1916FA-4042-4B87-801B-ADA6C6632431}" type="presParOf" srcId="{61AE6991-FC01-4DD9-B91C-76ECD1B8ADA6}" destId="{0B2634AB-160B-4E71-8013-083CED90CDA8}" srcOrd="0" destOrd="0" presId="urn:microsoft.com/office/officeart/2005/8/layout/cycle4"/>
    <dgm:cxn modelId="{9F8B56AF-6387-47A5-A5BA-9F62818413B1}" type="presParOf" srcId="{61AE6991-FC01-4DD9-B91C-76ECD1B8ADA6}" destId="{A87D89D9-AD26-43C9-9F6D-A24E5FB1DBFA}" srcOrd="1" destOrd="0" presId="urn:microsoft.com/office/officeart/2005/8/layout/cycle4"/>
    <dgm:cxn modelId="{E7DA896C-B36B-4C9B-93AC-60E4D03BCAA1}" type="presParOf" srcId="{07320502-8749-46D4-9BBC-508496DB0A1B}" destId="{14F34DEA-D542-45FA-8F2B-2446C8F901BE}" srcOrd="4" destOrd="0" presId="urn:microsoft.com/office/officeart/2005/8/layout/cycle4"/>
    <dgm:cxn modelId="{72A8686B-4EDA-48B7-BBA5-0E9EFDA27EF3}" type="presParOf" srcId="{D005C7EE-437A-4583-B36D-8D56AB8A49E2}" destId="{FC74E908-D7DD-4385-9A2B-379FCE02BF91}" srcOrd="1" destOrd="0" presId="urn:microsoft.com/office/officeart/2005/8/layout/cycle4"/>
    <dgm:cxn modelId="{776A1758-2876-451C-A30D-0A1730192712}" type="presParOf" srcId="{FC74E908-D7DD-4385-9A2B-379FCE02BF91}" destId="{AE4892C9-3B17-40BE-A6B3-C43DC89525D8}" srcOrd="0" destOrd="0" presId="urn:microsoft.com/office/officeart/2005/8/layout/cycle4"/>
    <dgm:cxn modelId="{1CD2CFDF-8C62-4CEE-A6BE-7DB19A45C61F}" type="presParOf" srcId="{FC74E908-D7DD-4385-9A2B-379FCE02BF91}" destId="{F98C1056-AB81-47A9-AD62-1F0EF410D52A}" srcOrd="1" destOrd="0" presId="urn:microsoft.com/office/officeart/2005/8/layout/cycle4"/>
    <dgm:cxn modelId="{DB60783F-7BEE-432D-88DD-F4826332DDE8}" type="presParOf" srcId="{FC74E908-D7DD-4385-9A2B-379FCE02BF91}" destId="{108B8B92-CB4C-44A1-84B5-AC859D755ED8}" srcOrd="2" destOrd="0" presId="urn:microsoft.com/office/officeart/2005/8/layout/cycle4"/>
    <dgm:cxn modelId="{BDE78395-0DE0-4052-B7C2-98BA31A85B92}" type="presParOf" srcId="{FC74E908-D7DD-4385-9A2B-379FCE02BF91}" destId="{D0791692-0951-4DAB-BE15-99C6E113C7A2}" srcOrd="3" destOrd="0" presId="urn:microsoft.com/office/officeart/2005/8/layout/cycle4"/>
    <dgm:cxn modelId="{012578D1-6646-46F6-B6B3-E701CDAAF4AB}" type="presParOf" srcId="{FC74E908-D7DD-4385-9A2B-379FCE02BF91}" destId="{3DDBEC6B-508C-4298-A81F-C3AA0622B025}" srcOrd="4" destOrd="0" presId="urn:microsoft.com/office/officeart/2005/8/layout/cycle4"/>
    <dgm:cxn modelId="{EE6C10D5-A38B-4537-8797-43D5B9ACF3A2}" type="presParOf" srcId="{D005C7EE-437A-4583-B36D-8D56AB8A49E2}" destId="{11A81595-8402-458B-9377-89DC6B9E3FA6}" srcOrd="2" destOrd="0" presId="urn:microsoft.com/office/officeart/2005/8/layout/cycle4"/>
    <dgm:cxn modelId="{1F4019F0-98CE-4E6A-ACCA-745DC3885685}" type="presParOf" srcId="{D005C7EE-437A-4583-B36D-8D56AB8A49E2}" destId="{903DF975-0A0C-4951-B019-F5B57046D3DE}"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D55C9EA-F720-4817-88B1-67131568C9EC}" type="doc">
      <dgm:prSet loTypeId="urn:microsoft.com/office/officeart/2005/8/layout/arrow1" loCatId="process" qsTypeId="urn:microsoft.com/office/officeart/2005/8/quickstyle/3d2" qsCatId="3D" csTypeId="urn:microsoft.com/office/officeart/2005/8/colors/colorful2" csCatId="colorful" phldr="1"/>
      <dgm:spPr/>
      <dgm:t>
        <a:bodyPr/>
        <a:lstStyle/>
        <a:p>
          <a:endParaRPr lang="en-US"/>
        </a:p>
      </dgm:t>
    </dgm:pt>
    <dgm:pt modelId="{533F7040-66F5-4BAE-8A1D-1836951DC7B6}">
      <dgm:prSet phldrT="[Text]"/>
      <dgm:spPr/>
      <dgm:t>
        <a:bodyPr/>
        <a:lstStyle/>
        <a:p>
          <a:r>
            <a:rPr lang="zh-TW" altLang="en-US" dirty="0" smtClean="0"/>
            <a:t>靈命塑造</a:t>
          </a:r>
          <a:endParaRPr lang="en-US" dirty="0"/>
        </a:p>
      </dgm:t>
    </dgm:pt>
    <dgm:pt modelId="{2D093C46-8173-4B8B-898D-AA728C83EF97}" type="parTrans" cxnId="{70EDFE80-55F2-44A9-A39E-C4A7354FF729}">
      <dgm:prSet/>
      <dgm:spPr/>
      <dgm:t>
        <a:bodyPr/>
        <a:lstStyle/>
        <a:p>
          <a:endParaRPr lang="en-US"/>
        </a:p>
      </dgm:t>
    </dgm:pt>
    <dgm:pt modelId="{9B907816-C899-43A5-A389-FF12D384B8BD}" type="sibTrans" cxnId="{70EDFE80-55F2-44A9-A39E-C4A7354FF729}">
      <dgm:prSet/>
      <dgm:spPr/>
      <dgm:t>
        <a:bodyPr/>
        <a:lstStyle/>
        <a:p>
          <a:endParaRPr lang="en-US"/>
        </a:p>
      </dgm:t>
    </dgm:pt>
    <dgm:pt modelId="{4B6CC349-5AF2-4726-B12B-3ED13664033A}">
      <dgm:prSet phldrT="[Text]"/>
      <dgm:spPr/>
      <dgm:t>
        <a:bodyPr/>
        <a:lstStyle/>
        <a:p>
          <a:r>
            <a:rPr lang="zh-TW" altLang="en-US" dirty="0" smtClean="0"/>
            <a:t>神學知識</a:t>
          </a:r>
          <a:endParaRPr lang="en-US" dirty="0"/>
        </a:p>
      </dgm:t>
    </dgm:pt>
    <dgm:pt modelId="{1C2B9A2E-A92F-4C61-91EA-EFCA2BFBDD77}" type="parTrans" cxnId="{6C22E1ED-1DDE-4CA9-9AA1-20369CEB9DDF}">
      <dgm:prSet/>
      <dgm:spPr/>
      <dgm:t>
        <a:bodyPr/>
        <a:lstStyle/>
        <a:p>
          <a:endParaRPr lang="en-US"/>
        </a:p>
      </dgm:t>
    </dgm:pt>
    <dgm:pt modelId="{655F6273-F149-49F2-B8E2-26756D34E2A6}" type="sibTrans" cxnId="{6C22E1ED-1DDE-4CA9-9AA1-20369CEB9DDF}">
      <dgm:prSet/>
      <dgm:spPr/>
      <dgm:t>
        <a:bodyPr/>
        <a:lstStyle/>
        <a:p>
          <a:endParaRPr lang="en-US"/>
        </a:p>
      </dgm:t>
    </dgm:pt>
    <dgm:pt modelId="{1E7C4860-108B-41DF-ABF2-DD11B91A3856}" type="pres">
      <dgm:prSet presAssocID="{1D55C9EA-F720-4817-88B1-67131568C9EC}" presName="cycle" presStyleCnt="0">
        <dgm:presLayoutVars>
          <dgm:dir/>
          <dgm:resizeHandles val="exact"/>
        </dgm:presLayoutVars>
      </dgm:prSet>
      <dgm:spPr/>
      <dgm:t>
        <a:bodyPr/>
        <a:lstStyle/>
        <a:p>
          <a:endParaRPr lang="en-US"/>
        </a:p>
      </dgm:t>
    </dgm:pt>
    <dgm:pt modelId="{B7621826-DB10-45C6-9047-A4AAC4FE0865}" type="pres">
      <dgm:prSet presAssocID="{533F7040-66F5-4BAE-8A1D-1836951DC7B6}" presName="arrow" presStyleLbl="node1" presStyleIdx="0" presStyleCnt="2">
        <dgm:presLayoutVars>
          <dgm:bulletEnabled val="1"/>
        </dgm:presLayoutVars>
      </dgm:prSet>
      <dgm:spPr/>
      <dgm:t>
        <a:bodyPr/>
        <a:lstStyle/>
        <a:p>
          <a:endParaRPr lang="en-US"/>
        </a:p>
      </dgm:t>
    </dgm:pt>
    <dgm:pt modelId="{393C5EEC-76D7-4F71-95EC-B8C1D407BC3C}" type="pres">
      <dgm:prSet presAssocID="{4B6CC349-5AF2-4726-B12B-3ED13664033A}" presName="arrow" presStyleLbl="node1" presStyleIdx="1" presStyleCnt="2">
        <dgm:presLayoutVars>
          <dgm:bulletEnabled val="1"/>
        </dgm:presLayoutVars>
      </dgm:prSet>
      <dgm:spPr/>
      <dgm:t>
        <a:bodyPr/>
        <a:lstStyle/>
        <a:p>
          <a:endParaRPr lang="en-US"/>
        </a:p>
      </dgm:t>
    </dgm:pt>
  </dgm:ptLst>
  <dgm:cxnLst>
    <dgm:cxn modelId="{70EDFE80-55F2-44A9-A39E-C4A7354FF729}" srcId="{1D55C9EA-F720-4817-88B1-67131568C9EC}" destId="{533F7040-66F5-4BAE-8A1D-1836951DC7B6}" srcOrd="0" destOrd="0" parTransId="{2D093C46-8173-4B8B-898D-AA728C83EF97}" sibTransId="{9B907816-C899-43A5-A389-FF12D384B8BD}"/>
    <dgm:cxn modelId="{D83A3082-338A-4157-B633-5012CC31BFEF}" type="presOf" srcId="{533F7040-66F5-4BAE-8A1D-1836951DC7B6}" destId="{B7621826-DB10-45C6-9047-A4AAC4FE0865}" srcOrd="0" destOrd="0" presId="urn:microsoft.com/office/officeart/2005/8/layout/arrow1"/>
    <dgm:cxn modelId="{6C22E1ED-1DDE-4CA9-9AA1-20369CEB9DDF}" srcId="{1D55C9EA-F720-4817-88B1-67131568C9EC}" destId="{4B6CC349-5AF2-4726-B12B-3ED13664033A}" srcOrd="1" destOrd="0" parTransId="{1C2B9A2E-A92F-4C61-91EA-EFCA2BFBDD77}" sibTransId="{655F6273-F149-49F2-B8E2-26756D34E2A6}"/>
    <dgm:cxn modelId="{7A167577-BBF9-422C-B451-4F1535F1736B}" type="presOf" srcId="{1D55C9EA-F720-4817-88B1-67131568C9EC}" destId="{1E7C4860-108B-41DF-ABF2-DD11B91A3856}" srcOrd="0" destOrd="0" presId="urn:microsoft.com/office/officeart/2005/8/layout/arrow1"/>
    <dgm:cxn modelId="{871ADC32-6932-44BC-BC94-50AD42111A0A}" type="presOf" srcId="{4B6CC349-5AF2-4726-B12B-3ED13664033A}" destId="{393C5EEC-76D7-4F71-95EC-B8C1D407BC3C}" srcOrd="0" destOrd="0" presId="urn:microsoft.com/office/officeart/2005/8/layout/arrow1"/>
    <dgm:cxn modelId="{82892974-C4CB-477C-B820-C01B98F0AE72}" type="presParOf" srcId="{1E7C4860-108B-41DF-ABF2-DD11B91A3856}" destId="{B7621826-DB10-45C6-9047-A4AAC4FE0865}" srcOrd="0" destOrd="0" presId="urn:microsoft.com/office/officeart/2005/8/layout/arrow1"/>
    <dgm:cxn modelId="{95E640E1-3B5D-431D-8A1F-84B3D77D573B}" type="presParOf" srcId="{1E7C4860-108B-41DF-ABF2-DD11B91A3856}" destId="{393C5EEC-76D7-4F71-95EC-B8C1D407BC3C}" srcOrd="1" destOrd="0" presId="urn:microsoft.com/office/officeart/2005/8/layout/arrow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317FBA1-9603-4835-8910-FEEFDFAA5FB5}" type="doc">
      <dgm:prSet loTypeId="urn:microsoft.com/office/officeart/2005/8/layout/arrow5" loCatId="process" qsTypeId="urn:microsoft.com/office/officeart/2005/8/quickstyle/3d2" qsCatId="3D" csTypeId="urn:microsoft.com/office/officeart/2005/8/colors/colorful2" csCatId="colorful" phldr="1"/>
      <dgm:spPr/>
      <dgm:t>
        <a:bodyPr/>
        <a:lstStyle/>
        <a:p>
          <a:endParaRPr lang="en-US"/>
        </a:p>
      </dgm:t>
    </dgm:pt>
    <dgm:pt modelId="{8F92DACF-45E0-407D-A6FA-23AD40BA6F55}">
      <dgm:prSet phldrT="[Text]"/>
      <dgm:spPr/>
      <dgm:t>
        <a:bodyPr/>
        <a:lstStyle/>
        <a:p>
          <a:r>
            <a:rPr lang="zh-TW" altLang="en-US" dirty="0" smtClean="0"/>
            <a:t>屬靈操練</a:t>
          </a:r>
          <a:endParaRPr lang="en-US" dirty="0"/>
        </a:p>
      </dgm:t>
    </dgm:pt>
    <dgm:pt modelId="{206AB5CA-8326-4FB0-B4EC-AFC70A47EAE7}" type="parTrans" cxnId="{EF6A03E6-BAE0-44C0-AA10-5E9702FDD7AF}">
      <dgm:prSet/>
      <dgm:spPr/>
      <dgm:t>
        <a:bodyPr/>
        <a:lstStyle/>
        <a:p>
          <a:endParaRPr lang="en-US"/>
        </a:p>
      </dgm:t>
    </dgm:pt>
    <dgm:pt modelId="{DDE7334F-B9A3-415B-BFEB-28C895737435}" type="sibTrans" cxnId="{EF6A03E6-BAE0-44C0-AA10-5E9702FDD7AF}">
      <dgm:prSet/>
      <dgm:spPr/>
      <dgm:t>
        <a:bodyPr/>
        <a:lstStyle/>
        <a:p>
          <a:endParaRPr lang="en-US"/>
        </a:p>
      </dgm:t>
    </dgm:pt>
    <dgm:pt modelId="{C429E662-EED8-474F-8D7E-CC336641F3EB}">
      <dgm:prSet phldrT="[Text]"/>
      <dgm:spPr/>
      <dgm:t>
        <a:bodyPr/>
        <a:lstStyle/>
        <a:p>
          <a:r>
            <a:rPr lang="zh-TW" altLang="en-US" dirty="0" smtClean="0"/>
            <a:t>追求真理</a:t>
          </a:r>
          <a:endParaRPr lang="en-US" dirty="0"/>
        </a:p>
      </dgm:t>
    </dgm:pt>
    <dgm:pt modelId="{281E9353-E8F6-447C-8F31-4621FC89534C}" type="parTrans" cxnId="{69BACA0A-3C6A-4759-8075-562BAA2E767A}">
      <dgm:prSet/>
      <dgm:spPr/>
      <dgm:t>
        <a:bodyPr/>
        <a:lstStyle/>
        <a:p>
          <a:endParaRPr lang="en-US"/>
        </a:p>
      </dgm:t>
    </dgm:pt>
    <dgm:pt modelId="{CBD1B61D-C69F-4A6C-BC74-0F61F34A5AB0}" type="sibTrans" cxnId="{69BACA0A-3C6A-4759-8075-562BAA2E767A}">
      <dgm:prSet/>
      <dgm:spPr/>
      <dgm:t>
        <a:bodyPr/>
        <a:lstStyle/>
        <a:p>
          <a:endParaRPr lang="en-US"/>
        </a:p>
      </dgm:t>
    </dgm:pt>
    <dgm:pt modelId="{4E029ED8-66E8-4BD9-A84F-0D16B8E54585}" type="pres">
      <dgm:prSet presAssocID="{F317FBA1-9603-4835-8910-FEEFDFAA5FB5}" presName="diagram" presStyleCnt="0">
        <dgm:presLayoutVars>
          <dgm:dir/>
          <dgm:resizeHandles val="exact"/>
        </dgm:presLayoutVars>
      </dgm:prSet>
      <dgm:spPr/>
      <dgm:t>
        <a:bodyPr/>
        <a:lstStyle/>
        <a:p>
          <a:endParaRPr lang="en-US"/>
        </a:p>
      </dgm:t>
    </dgm:pt>
    <dgm:pt modelId="{97CFCDC6-189A-46E9-8CE4-41D5A74B7853}" type="pres">
      <dgm:prSet presAssocID="{8F92DACF-45E0-407D-A6FA-23AD40BA6F55}" presName="arrow" presStyleLbl="node1" presStyleIdx="0" presStyleCnt="2">
        <dgm:presLayoutVars>
          <dgm:bulletEnabled val="1"/>
        </dgm:presLayoutVars>
      </dgm:prSet>
      <dgm:spPr/>
      <dgm:t>
        <a:bodyPr/>
        <a:lstStyle/>
        <a:p>
          <a:endParaRPr lang="en-US"/>
        </a:p>
      </dgm:t>
    </dgm:pt>
    <dgm:pt modelId="{5BC67367-14D9-4E6C-A6D4-795624816417}" type="pres">
      <dgm:prSet presAssocID="{C429E662-EED8-474F-8D7E-CC336641F3EB}" presName="arrow" presStyleLbl="node1" presStyleIdx="1" presStyleCnt="2">
        <dgm:presLayoutVars>
          <dgm:bulletEnabled val="1"/>
        </dgm:presLayoutVars>
      </dgm:prSet>
      <dgm:spPr/>
      <dgm:t>
        <a:bodyPr/>
        <a:lstStyle/>
        <a:p>
          <a:endParaRPr lang="en-US"/>
        </a:p>
      </dgm:t>
    </dgm:pt>
  </dgm:ptLst>
  <dgm:cxnLst>
    <dgm:cxn modelId="{EF6A03E6-BAE0-44C0-AA10-5E9702FDD7AF}" srcId="{F317FBA1-9603-4835-8910-FEEFDFAA5FB5}" destId="{8F92DACF-45E0-407D-A6FA-23AD40BA6F55}" srcOrd="0" destOrd="0" parTransId="{206AB5CA-8326-4FB0-B4EC-AFC70A47EAE7}" sibTransId="{DDE7334F-B9A3-415B-BFEB-28C895737435}"/>
    <dgm:cxn modelId="{69BACA0A-3C6A-4759-8075-562BAA2E767A}" srcId="{F317FBA1-9603-4835-8910-FEEFDFAA5FB5}" destId="{C429E662-EED8-474F-8D7E-CC336641F3EB}" srcOrd="1" destOrd="0" parTransId="{281E9353-E8F6-447C-8F31-4621FC89534C}" sibTransId="{CBD1B61D-C69F-4A6C-BC74-0F61F34A5AB0}"/>
    <dgm:cxn modelId="{DB569413-FB24-4D21-A336-EA53C10E0A43}" type="presOf" srcId="{C429E662-EED8-474F-8D7E-CC336641F3EB}" destId="{5BC67367-14D9-4E6C-A6D4-795624816417}" srcOrd="0" destOrd="0" presId="urn:microsoft.com/office/officeart/2005/8/layout/arrow5"/>
    <dgm:cxn modelId="{15588A80-1224-4E77-95BD-A4D62ED5973E}" type="presOf" srcId="{F317FBA1-9603-4835-8910-FEEFDFAA5FB5}" destId="{4E029ED8-66E8-4BD9-A84F-0D16B8E54585}" srcOrd="0" destOrd="0" presId="urn:microsoft.com/office/officeart/2005/8/layout/arrow5"/>
    <dgm:cxn modelId="{A9B0E38A-E8F3-4DC6-9003-65D1E288C6E6}" type="presOf" srcId="{8F92DACF-45E0-407D-A6FA-23AD40BA6F55}" destId="{97CFCDC6-189A-46E9-8CE4-41D5A74B7853}" srcOrd="0" destOrd="0" presId="urn:microsoft.com/office/officeart/2005/8/layout/arrow5"/>
    <dgm:cxn modelId="{DCFB5C6B-0349-4F5C-855B-07A871A3C65A}" type="presParOf" srcId="{4E029ED8-66E8-4BD9-A84F-0D16B8E54585}" destId="{97CFCDC6-189A-46E9-8CE4-41D5A74B7853}" srcOrd="0" destOrd="0" presId="urn:microsoft.com/office/officeart/2005/8/layout/arrow5"/>
    <dgm:cxn modelId="{A0B208BF-344E-41E9-825F-3B11A7574D33}" type="presParOf" srcId="{4E029ED8-66E8-4BD9-A84F-0D16B8E54585}" destId="{5BC67367-14D9-4E6C-A6D4-795624816417}"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1B4B75D-51C0-4D83-A888-A7B66CDA87BB}" type="doc">
      <dgm:prSet loTypeId="urn:microsoft.com/office/officeart/2009/3/layout/IncreasingArrowsProcess" loCatId="process" qsTypeId="urn:microsoft.com/office/officeart/2005/8/quickstyle/3d2" qsCatId="3D" csTypeId="urn:microsoft.com/office/officeart/2005/8/colors/colorful4" csCatId="colorful" phldr="1"/>
      <dgm:spPr/>
      <dgm:t>
        <a:bodyPr/>
        <a:lstStyle/>
        <a:p>
          <a:endParaRPr lang="en-US"/>
        </a:p>
      </dgm:t>
    </dgm:pt>
    <dgm:pt modelId="{B6BB067F-25E0-4F74-B069-0AF7F2D6B79D}">
      <dgm:prSet phldrT="[Text]"/>
      <dgm:spPr/>
      <dgm:t>
        <a:bodyPr/>
        <a:lstStyle/>
        <a:p>
          <a:r>
            <a:rPr lang="zh-TW" altLang="en-US" b="1" dirty="0" smtClean="0">
              <a:solidFill>
                <a:schemeClr val="tx1"/>
              </a:solidFill>
              <a:effectLst>
                <a:outerShdw blurRad="38100" dist="38100" dir="2700000" algn="tl">
                  <a:srgbClr val="000000">
                    <a:alpha val="43137"/>
                  </a:srgbClr>
                </a:outerShdw>
              </a:effectLst>
            </a:rPr>
            <a:t>屬靈操練</a:t>
          </a:r>
          <a:endParaRPr lang="en-US" b="1" dirty="0">
            <a:solidFill>
              <a:schemeClr val="tx1"/>
            </a:solidFill>
            <a:effectLst>
              <a:outerShdw blurRad="38100" dist="38100" dir="2700000" algn="tl">
                <a:srgbClr val="000000">
                  <a:alpha val="43137"/>
                </a:srgbClr>
              </a:outerShdw>
            </a:effectLst>
          </a:endParaRPr>
        </a:p>
      </dgm:t>
    </dgm:pt>
    <dgm:pt modelId="{47C5FFC8-13D3-4CE5-B748-5939038DF2CA}" type="parTrans" cxnId="{61EF6064-A42D-4D69-8F82-2A77C7D481E8}">
      <dgm:prSet/>
      <dgm:spPr/>
      <dgm:t>
        <a:bodyPr/>
        <a:lstStyle/>
        <a:p>
          <a:endParaRPr lang="en-US"/>
        </a:p>
      </dgm:t>
    </dgm:pt>
    <dgm:pt modelId="{543AAC27-6A25-4C51-AB6F-89F0433D6AA0}" type="sibTrans" cxnId="{61EF6064-A42D-4D69-8F82-2A77C7D481E8}">
      <dgm:prSet/>
      <dgm:spPr/>
      <dgm:t>
        <a:bodyPr/>
        <a:lstStyle/>
        <a:p>
          <a:endParaRPr lang="en-US"/>
        </a:p>
      </dgm:t>
    </dgm:pt>
    <dgm:pt modelId="{15FFAA4C-3CBF-45D0-8E98-28078C2CE9F0}">
      <dgm:prSet phldrT="[Text]"/>
      <dgm:spPr/>
      <dgm:t>
        <a:bodyPr/>
        <a:lstStyle/>
        <a:p>
          <a:r>
            <a:rPr lang="zh-TW" altLang="en-US" b="1" dirty="0" smtClean="0">
              <a:solidFill>
                <a:schemeClr val="tx1"/>
              </a:solidFill>
              <a:effectLst>
                <a:outerShdw blurRad="38100" dist="38100" dir="2700000" algn="tl">
                  <a:srgbClr val="000000">
                    <a:alpha val="43137"/>
                  </a:srgbClr>
                </a:outerShdw>
              </a:effectLst>
            </a:rPr>
            <a:t>禱告</a:t>
          </a:r>
          <a:r>
            <a:rPr lang="en-US" altLang="zh-TW" b="1" dirty="0" smtClean="0">
              <a:solidFill>
                <a:schemeClr val="tx1"/>
              </a:solidFill>
              <a:effectLst>
                <a:outerShdw blurRad="38100" dist="38100" dir="2700000" algn="tl">
                  <a:srgbClr val="000000">
                    <a:alpha val="43137"/>
                  </a:srgbClr>
                </a:outerShdw>
              </a:effectLst>
            </a:rPr>
            <a:t>, </a:t>
          </a:r>
          <a:r>
            <a:rPr lang="zh-TW" altLang="en-US" b="1" dirty="0" smtClean="0">
              <a:solidFill>
                <a:schemeClr val="tx1"/>
              </a:solidFill>
              <a:effectLst>
                <a:outerShdw blurRad="38100" dist="38100" dir="2700000" algn="tl">
                  <a:srgbClr val="000000">
                    <a:alpha val="43137"/>
                  </a:srgbClr>
                </a:outerShdw>
              </a:effectLst>
            </a:rPr>
            <a:t>默想</a:t>
          </a:r>
          <a:r>
            <a:rPr lang="en-US" altLang="zh-TW" b="1" dirty="0" smtClean="0">
              <a:solidFill>
                <a:schemeClr val="tx1"/>
              </a:solidFill>
              <a:effectLst>
                <a:outerShdw blurRad="38100" dist="38100" dir="2700000" algn="tl">
                  <a:srgbClr val="000000">
                    <a:alpha val="43137"/>
                  </a:srgbClr>
                </a:outerShdw>
              </a:effectLst>
            </a:rPr>
            <a:t>, </a:t>
          </a:r>
          <a:r>
            <a:rPr lang="zh-TW" altLang="en-US" b="1" dirty="0" smtClean="0">
              <a:solidFill>
                <a:schemeClr val="tx1"/>
              </a:solidFill>
              <a:effectLst>
                <a:outerShdw blurRad="38100" dist="38100" dir="2700000" algn="tl">
                  <a:srgbClr val="000000">
                    <a:alpha val="43137"/>
                  </a:srgbClr>
                </a:outerShdw>
              </a:effectLst>
            </a:rPr>
            <a:t>安靜</a:t>
          </a:r>
          <a:r>
            <a:rPr lang="en-US" altLang="zh-TW" b="1" dirty="0" smtClean="0">
              <a:solidFill>
                <a:schemeClr val="tx1"/>
              </a:solidFill>
              <a:effectLst>
                <a:outerShdw blurRad="38100" dist="38100" dir="2700000" algn="tl">
                  <a:srgbClr val="000000">
                    <a:alpha val="43137"/>
                  </a:srgbClr>
                </a:outerShdw>
              </a:effectLst>
            </a:rPr>
            <a:t>, </a:t>
          </a:r>
          <a:r>
            <a:rPr lang="zh-TW" altLang="en-US" b="1" dirty="0" smtClean="0">
              <a:solidFill>
                <a:schemeClr val="tx1"/>
              </a:solidFill>
              <a:effectLst>
                <a:outerShdw blurRad="38100" dist="38100" dir="2700000" algn="tl">
                  <a:srgbClr val="000000">
                    <a:alpha val="43137"/>
                  </a:srgbClr>
                </a:outerShdw>
              </a:effectLst>
            </a:rPr>
            <a:t>獨處</a:t>
          </a:r>
          <a:r>
            <a:rPr lang="en-US" altLang="zh-TW" b="1" dirty="0" smtClean="0">
              <a:solidFill>
                <a:schemeClr val="tx1"/>
              </a:solidFill>
              <a:effectLst>
                <a:outerShdw blurRad="38100" dist="38100" dir="2700000" algn="tl">
                  <a:srgbClr val="000000">
                    <a:alpha val="43137"/>
                  </a:srgbClr>
                </a:outerShdw>
              </a:effectLst>
            </a:rPr>
            <a:t>, </a:t>
          </a:r>
          <a:r>
            <a:rPr lang="zh-TW" altLang="en-US" b="1" dirty="0" smtClean="0">
              <a:solidFill>
                <a:schemeClr val="tx1"/>
              </a:solidFill>
              <a:effectLst>
                <a:outerShdw blurRad="38100" dist="38100" dir="2700000" algn="tl">
                  <a:srgbClr val="000000">
                    <a:alpha val="43137"/>
                  </a:srgbClr>
                </a:outerShdw>
              </a:effectLst>
            </a:rPr>
            <a:t>奉獻</a:t>
          </a:r>
          <a:r>
            <a:rPr lang="en-US" altLang="zh-TW" b="1" dirty="0" smtClean="0">
              <a:solidFill>
                <a:schemeClr val="tx1"/>
              </a:solidFill>
              <a:effectLst>
                <a:outerShdw blurRad="38100" dist="38100" dir="2700000" algn="tl">
                  <a:srgbClr val="000000">
                    <a:alpha val="43137"/>
                  </a:srgbClr>
                </a:outerShdw>
              </a:effectLst>
            </a:rPr>
            <a:t>, </a:t>
          </a:r>
          <a:r>
            <a:rPr lang="zh-TW" altLang="en-US" b="1" dirty="0" smtClean="0">
              <a:solidFill>
                <a:schemeClr val="tx1"/>
              </a:solidFill>
              <a:effectLst>
                <a:outerShdw blurRad="38100" dist="38100" dir="2700000" algn="tl">
                  <a:srgbClr val="000000">
                    <a:alpha val="43137"/>
                  </a:srgbClr>
                </a:outerShdw>
              </a:effectLst>
            </a:rPr>
            <a:t>禁食</a:t>
          </a:r>
          <a:endParaRPr lang="en-US" b="1" dirty="0">
            <a:solidFill>
              <a:schemeClr val="tx1"/>
            </a:solidFill>
            <a:effectLst>
              <a:outerShdw blurRad="38100" dist="38100" dir="2700000" algn="tl">
                <a:srgbClr val="000000">
                  <a:alpha val="43137"/>
                </a:srgbClr>
              </a:outerShdw>
            </a:effectLst>
          </a:endParaRPr>
        </a:p>
      </dgm:t>
    </dgm:pt>
    <dgm:pt modelId="{DE000F75-272F-4CF9-B437-E624306C8C37}" type="parTrans" cxnId="{FBDBD4DA-6E59-47F1-8FC0-8F9715EA9894}">
      <dgm:prSet/>
      <dgm:spPr/>
      <dgm:t>
        <a:bodyPr/>
        <a:lstStyle/>
        <a:p>
          <a:endParaRPr lang="en-US"/>
        </a:p>
      </dgm:t>
    </dgm:pt>
    <dgm:pt modelId="{1C19445D-E5F3-4757-A6D3-DA7DDFDD5927}" type="sibTrans" cxnId="{FBDBD4DA-6E59-47F1-8FC0-8F9715EA9894}">
      <dgm:prSet/>
      <dgm:spPr/>
      <dgm:t>
        <a:bodyPr/>
        <a:lstStyle/>
        <a:p>
          <a:endParaRPr lang="en-US"/>
        </a:p>
      </dgm:t>
    </dgm:pt>
    <dgm:pt modelId="{3A7BCA3D-91E0-4E5C-9C65-2D2DD36D1FB5}">
      <dgm:prSet phldrT="[Text]"/>
      <dgm:spPr/>
      <dgm:t>
        <a:bodyPr/>
        <a:lstStyle/>
        <a:p>
          <a:r>
            <a:rPr lang="zh-TW" altLang="en-US" b="1" dirty="0" smtClean="0">
              <a:solidFill>
                <a:schemeClr val="tx1"/>
              </a:solidFill>
              <a:effectLst>
                <a:outerShdw blurRad="38100" dist="38100" dir="2700000" algn="tl">
                  <a:srgbClr val="000000">
                    <a:alpha val="43137"/>
                  </a:srgbClr>
                </a:outerShdw>
              </a:effectLst>
            </a:rPr>
            <a:t>追求真理</a:t>
          </a:r>
          <a:endParaRPr lang="en-US" b="1" dirty="0">
            <a:solidFill>
              <a:schemeClr val="tx1"/>
            </a:solidFill>
            <a:effectLst>
              <a:outerShdw blurRad="38100" dist="38100" dir="2700000" algn="tl">
                <a:srgbClr val="000000">
                  <a:alpha val="43137"/>
                </a:srgbClr>
              </a:outerShdw>
            </a:effectLst>
          </a:endParaRPr>
        </a:p>
      </dgm:t>
    </dgm:pt>
    <dgm:pt modelId="{3852EB20-6101-44C2-B7A7-48B1974A73B8}" type="parTrans" cxnId="{34A588FB-5C15-47C1-B86E-194C9DFF8F10}">
      <dgm:prSet/>
      <dgm:spPr/>
      <dgm:t>
        <a:bodyPr/>
        <a:lstStyle/>
        <a:p>
          <a:endParaRPr lang="en-US"/>
        </a:p>
      </dgm:t>
    </dgm:pt>
    <dgm:pt modelId="{E6897647-2555-4D3E-A2AD-2F9A159F7DF5}" type="sibTrans" cxnId="{34A588FB-5C15-47C1-B86E-194C9DFF8F10}">
      <dgm:prSet/>
      <dgm:spPr/>
      <dgm:t>
        <a:bodyPr/>
        <a:lstStyle/>
        <a:p>
          <a:endParaRPr lang="en-US"/>
        </a:p>
      </dgm:t>
    </dgm:pt>
    <dgm:pt modelId="{EF86EFF1-C825-45D2-9308-04EAC24C49AA}">
      <dgm:prSet phldrT="[Text]"/>
      <dgm:spPr/>
      <dgm:t>
        <a:bodyPr/>
        <a:lstStyle/>
        <a:p>
          <a:r>
            <a:rPr lang="zh-TW" altLang="en-US" b="1" dirty="0" smtClean="0">
              <a:solidFill>
                <a:schemeClr val="tx1"/>
              </a:solidFill>
              <a:effectLst>
                <a:outerShdw blurRad="38100" dist="38100" dir="2700000" algn="tl">
                  <a:srgbClr val="000000">
                    <a:alpha val="43137"/>
                  </a:srgbClr>
                </a:outerShdw>
              </a:effectLst>
            </a:rPr>
            <a:t>正確的神學概念</a:t>
          </a:r>
          <a:r>
            <a:rPr lang="en-US" altLang="zh-TW" b="1" dirty="0" smtClean="0">
              <a:solidFill>
                <a:schemeClr val="tx1"/>
              </a:solidFill>
              <a:effectLst>
                <a:outerShdw blurRad="38100" dist="38100" dir="2700000" algn="tl">
                  <a:srgbClr val="000000">
                    <a:alpha val="43137"/>
                  </a:srgbClr>
                </a:outerShdw>
              </a:effectLst>
            </a:rPr>
            <a:t>, </a:t>
          </a:r>
          <a:r>
            <a:rPr lang="zh-TW" altLang="en-US" b="1" dirty="0" smtClean="0">
              <a:solidFill>
                <a:schemeClr val="tx1"/>
              </a:solidFill>
              <a:effectLst>
                <a:outerShdw blurRad="38100" dist="38100" dir="2700000" algn="tl">
                  <a:srgbClr val="000000">
                    <a:alpha val="43137"/>
                  </a:srgbClr>
                </a:outerShdw>
              </a:effectLst>
            </a:rPr>
            <a:t>聖經基礎</a:t>
          </a:r>
          <a:r>
            <a:rPr lang="en-US" altLang="zh-TW" b="1" dirty="0" smtClean="0">
              <a:solidFill>
                <a:schemeClr val="tx1"/>
              </a:solidFill>
              <a:effectLst>
                <a:outerShdw blurRad="38100" dist="38100" dir="2700000" algn="tl">
                  <a:srgbClr val="000000">
                    <a:alpha val="43137"/>
                  </a:srgbClr>
                </a:outerShdw>
              </a:effectLst>
            </a:rPr>
            <a:t>,</a:t>
          </a:r>
          <a:r>
            <a:rPr lang="zh-TW" altLang="en-US" b="1" dirty="0" smtClean="0">
              <a:solidFill>
                <a:schemeClr val="tx1"/>
              </a:solidFill>
              <a:effectLst>
                <a:outerShdw blurRad="38100" dist="38100" dir="2700000" algn="tl">
                  <a:srgbClr val="000000">
                    <a:alpha val="43137"/>
                  </a:srgbClr>
                </a:outerShdw>
              </a:effectLst>
            </a:rPr>
            <a:t> 其他研究真理的的學問</a:t>
          </a:r>
          <a:r>
            <a:rPr lang="en-US" altLang="zh-TW" b="1" dirty="0" smtClean="0">
              <a:solidFill>
                <a:schemeClr val="tx1"/>
              </a:solidFill>
              <a:effectLst>
                <a:outerShdw blurRad="38100" dist="38100" dir="2700000" algn="tl">
                  <a:srgbClr val="000000">
                    <a:alpha val="43137"/>
                  </a:srgbClr>
                </a:outerShdw>
              </a:effectLst>
            </a:rPr>
            <a:t> </a:t>
          </a:r>
          <a:endParaRPr lang="en-US" b="1" dirty="0">
            <a:solidFill>
              <a:schemeClr val="tx1"/>
            </a:solidFill>
            <a:effectLst>
              <a:outerShdw blurRad="38100" dist="38100" dir="2700000" algn="tl">
                <a:srgbClr val="000000">
                  <a:alpha val="43137"/>
                </a:srgbClr>
              </a:outerShdw>
            </a:effectLst>
          </a:endParaRPr>
        </a:p>
      </dgm:t>
    </dgm:pt>
    <dgm:pt modelId="{E9E55F53-C703-442F-B99F-7DDCC2B650AC}" type="parTrans" cxnId="{43469E09-691D-4EF6-A260-C104ACC66841}">
      <dgm:prSet/>
      <dgm:spPr/>
      <dgm:t>
        <a:bodyPr/>
        <a:lstStyle/>
        <a:p>
          <a:endParaRPr lang="en-US"/>
        </a:p>
      </dgm:t>
    </dgm:pt>
    <dgm:pt modelId="{28462EA4-5B26-4003-80D4-2013B82FA1C8}" type="sibTrans" cxnId="{43469E09-691D-4EF6-A260-C104ACC66841}">
      <dgm:prSet/>
      <dgm:spPr/>
      <dgm:t>
        <a:bodyPr/>
        <a:lstStyle/>
        <a:p>
          <a:endParaRPr lang="en-US"/>
        </a:p>
      </dgm:t>
    </dgm:pt>
    <dgm:pt modelId="{FF99FA2E-3BA8-44B9-8A40-056B0D04C88D}">
      <dgm:prSet phldrT="[Text]"/>
      <dgm:spPr/>
      <dgm:t>
        <a:bodyPr/>
        <a:lstStyle/>
        <a:p>
          <a:r>
            <a:rPr lang="zh-TW" altLang="en-US" b="1" dirty="0" smtClean="0">
              <a:solidFill>
                <a:schemeClr val="tx1"/>
              </a:solidFill>
              <a:effectLst>
                <a:outerShdw blurRad="38100" dist="38100" dir="2700000" algn="tl">
                  <a:srgbClr val="000000">
                    <a:alpha val="43137"/>
                  </a:srgbClr>
                </a:outerShdw>
              </a:effectLst>
            </a:rPr>
            <a:t>群體生活</a:t>
          </a:r>
          <a:endParaRPr lang="en-US" b="1" dirty="0">
            <a:solidFill>
              <a:schemeClr val="tx1"/>
            </a:solidFill>
            <a:effectLst>
              <a:outerShdw blurRad="38100" dist="38100" dir="2700000" algn="tl">
                <a:srgbClr val="000000">
                  <a:alpha val="43137"/>
                </a:srgbClr>
              </a:outerShdw>
            </a:effectLst>
          </a:endParaRPr>
        </a:p>
      </dgm:t>
    </dgm:pt>
    <dgm:pt modelId="{88955508-A76F-4FA8-814B-7CEA8845566F}" type="parTrans" cxnId="{C1CD8EF1-AFA5-4222-AA1F-281F71798865}">
      <dgm:prSet/>
      <dgm:spPr/>
      <dgm:t>
        <a:bodyPr/>
        <a:lstStyle/>
        <a:p>
          <a:endParaRPr lang="en-US"/>
        </a:p>
      </dgm:t>
    </dgm:pt>
    <dgm:pt modelId="{8B5187C0-22CF-4A65-BD5B-D8E43C08F54A}" type="sibTrans" cxnId="{C1CD8EF1-AFA5-4222-AA1F-281F71798865}">
      <dgm:prSet/>
      <dgm:spPr/>
      <dgm:t>
        <a:bodyPr/>
        <a:lstStyle/>
        <a:p>
          <a:endParaRPr lang="en-US"/>
        </a:p>
      </dgm:t>
    </dgm:pt>
    <dgm:pt modelId="{9E85FEDA-6A32-4425-8FF6-BB827B783CAB}">
      <dgm:prSet phldrT="[Text]"/>
      <dgm:spPr/>
      <dgm:t>
        <a:bodyPr/>
        <a:lstStyle/>
        <a:p>
          <a:r>
            <a:rPr lang="zh-TW" altLang="en-US" b="1" dirty="0" smtClean="0">
              <a:solidFill>
                <a:schemeClr val="tx1"/>
              </a:solidFill>
              <a:effectLst>
                <a:outerShdw blurRad="38100" dist="38100" dir="2700000" algn="tl">
                  <a:srgbClr val="000000">
                    <a:alpha val="43137"/>
                  </a:srgbClr>
                </a:outerShdw>
              </a:effectLst>
            </a:rPr>
            <a:t>人際關係的磨練</a:t>
          </a:r>
          <a:r>
            <a:rPr lang="en-US" altLang="zh-TW" b="1" dirty="0" smtClean="0">
              <a:solidFill>
                <a:schemeClr val="tx1"/>
              </a:solidFill>
              <a:effectLst>
                <a:outerShdw blurRad="38100" dist="38100" dir="2700000" algn="tl">
                  <a:srgbClr val="000000">
                    <a:alpha val="43137"/>
                  </a:srgbClr>
                </a:outerShdw>
              </a:effectLst>
            </a:rPr>
            <a:t>, </a:t>
          </a:r>
          <a:r>
            <a:rPr lang="zh-TW" altLang="en-US" b="1" dirty="0" smtClean="0">
              <a:solidFill>
                <a:schemeClr val="tx1"/>
              </a:solidFill>
              <a:effectLst>
                <a:outerShdw blurRad="38100" dist="38100" dir="2700000" algn="tl">
                  <a:srgbClr val="000000">
                    <a:alpha val="43137"/>
                  </a:srgbClr>
                </a:outerShdw>
              </a:effectLst>
            </a:rPr>
            <a:t>對人的服事</a:t>
          </a:r>
          <a:r>
            <a:rPr lang="en-US" altLang="zh-TW" b="1" dirty="0" smtClean="0">
              <a:solidFill>
                <a:schemeClr val="tx1"/>
              </a:solidFill>
              <a:effectLst>
                <a:outerShdw blurRad="38100" dist="38100" dir="2700000" algn="tl">
                  <a:srgbClr val="000000">
                    <a:alpha val="43137"/>
                  </a:srgbClr>
                </a:outerShdw>
              </a:effectLst>
            </a:rPr>
            <a:t>, </a:t>
          </a:r>
          <a:r>
            <a:rPr lang="zh-TW" altLang="en-US" b="1" dirty="0" smtClean="0">
              <a:solidFill>
                <a:schemeClr val="tx1"/>
              </a:solidFill>
              <a:effectLst>
                <a:outerShdw blurRad="38100" dist="38100" dir="2700000" algn="tl">
                  <a:srgbClr val="000000">
                    <a:alpha val="43137"/>
                  </a:srgbClr>
                </a:outerShdw>
              </a:effectLst>
            </a:rPr>
            <a:t>對群體的貢獻</a:t>
          </a:r>
          <a:r>
            <a:rPr lang="en-US" altLang="zh-TW" b="1" dirty="0" smtClean="0">
              <a:solidFill>
                <a:schemeClr val="tx1"/>
              </a:solidFill>
              <a:effectLst>
                <a:outerShdw blurRad="38100" dist="38100" dir="2700000" algn="tl">
                  <a:srgbClr val="000000">
                    <a:alpha val="43137"/>
                  </a:srgbClr>
                </a:outerShdw>
              </a:effectLst>
            </a:rPr>
            <a:t>,</a:t>
          </a:r>
          <a:r>
            <a:rPr lang="zh-TW" altLang="en-US" b="1" dirty="0" smtClean="0">
              <a:solidFill>
                <a:schemeClr val="tx1"/>
              </a:solidFill>
              <a:effectLst>
                <a:outerShdw blurRad="38100" dist="38100" dir="2700000" algn="tl">
                  <a:srgbClr val="000000">
                    <a:alpha val="43137"/>
                  </a:srgbClr>
                </a:outerShdw>
              </a:effectLst>
            </a:rPr>
            <a:t> 自我的認識與調整</a:t>
          </a:r>
          <a:endParaRPr lang="en-US" b="1" dirty="0">
            <a:solidFill>
              <a:schemeClr val="tx1"/>
            </a:solidFill>
            <a:effectLst>
              <a:outerShdw blurRad="38100" dist="38100" dir="2700000" algn="tl">
                <a:srgbClr val="000000">
                  <a:alpha val="43137"/>
                </a:srgbClr>
              </a:outerShdw>
            </a:effectLst>
          </a:endParaRPr>
        </a:p>
      </dgm:t>
    </dgm:pt>
    <dgm:pt modelId="{62B828CE-3590-4850-823E-3140DFF1BEB9}" type="parTrans" cxnId="{39749D4F-A98D-4198-B4FD-85272FE896EF}">
      <dgm:prSet/>
      <dgm:spPr/>
      <dgm:t>
        <a:bodyPr/>
        <a:lstStyle/>
        <a:p>
          <a:endParaRPr lang="en-US"/>
        </a:p>
      </dgm:t>
    </dgm:pt>
    <dgm:pt modelId="{65FB2FB8-4351-41ED-B029-41BA808536CB}" type="sibTrans" cxnId="{39749D4F-A98D-4198-B4FD-85272FE896EF}">
      <dgm:prSet/>
      <dgm:spPr/>
      <dgm:t>
        <a:bodyPr/>
        <a:lstStyle/>
        <a:p>
          <a:endParaRPr lang="en-US"/>
        </a:p>
      </dgm:t>
    </dgm:pt>
    <dgm:pt modelId="{C634E15B-E759-46D5-8B83-366A4A372167}" type="pres">
      <dgm:prSet presAssocID="{41B4B75D-51C0-4D83-A888-A7B66CDA87BB}" presName="Name0" presStyleCnt="0">
        <dgm:presLayoutVars>
          <dgm:chMax val="5"/>
          <dgm:chPref val="5"/>
          <dgm:dir/>
          <dgm:animLvl val="lvl"/>
        </dgm:presLayoutVars>
      </dgm:prSet>
      <dgm:spPr/>
      <dgm:t>
        <a:bodyPr/>
        <a:lstStyle/>
        <a:p>
          <a:endParaRPr lang="en-US"/>
        </a:p>
      </dgm:t>
    </dgm:pt>
    <dgm:pt modelId="{5B652392-3603-4856-8E93-A8B0DE5F9A55}" type="pres">
      <dgm:prSet presAssocID="{B6BB067F-25E0-4F74-B069-0AF7F2D6B79D}" presName="parentText1" presStyleLbl="node1" presStyleIdx="0" presStyleCnt="3">
        <dgm:presLayoutVars>
          <dgm:chMax/>
          <dgm:chPref val="3"/>
          <dgm:bulletEnabled val="1"/>
        </dgm:presLayoutVars>
      </dgm:prSet>
      <dgm:spPr/>
      <dgm:t>
        <a:bodyPr/>
        <a:lstStyle/>
        <a:p>
          <a:endParaRPr lang="en-US"/>
        </a:p>
      </dgm:t>
    </dgm:pt>
    <dgm:pt modelId="{7E7BC821-0996-43E6-8076-CAB6D5325E71}" type="pres">
      <dgm:prSet presAssocID="{B6BB067F-25E0-4F74-B069-0AF7F2D6B79D}" presName="childText1" presStyleLbl="solidAlignAcc1" presStyleIdx="0" presStyleCnt="3">
        <dgm:presLayoutVars>
          <dgm:chMax val="0"/>
          <dgm:chPref val="0"/>
          <dgm:bulletEnabled val="1"/>
        </dgm:presLayoutVars>
      </dgm:prSet>
      <dgm:spPr/>
      <dgm:t>
        <a:bodyPr/>
        <a:lstStyle/>
        <a:p>
          <a:endParaRPr lang="en-US"/>
        </a:p>
      </dgm:t>
    </dgm:pt>
    <dgm:pt modelId="{32362208-07E8-444C-875E-EF2CF7A76925}" type="pres">
      <dgm:prSet presAssocID="{3A7BCA3D-91E0-4E5C-9C65-2D2DD36D1FB5}" presName="parentText2" presStyleLbl="node1" presStyleIdx="1" presStyleCnt="3">
        <dgm:presLayoutVars>
          <dgm:chMax/>
          <dgm:chPref val="3"/>
          <dgm:bulletEnabled val="1"/>
        </dgm:presLayoutVars>
      </dgm:prSet>
      <dgm:spPr/>
      <dgm:t>
        <a:bodyPr/>
        <a:lstStyle/>
        <a:p>
          <a:endParaRPr lang="en-US"/>
        </a:p>
      </dgm:t>
    </dgm:pt>
    <dgm:pt modelId="{2D661B06-517B-4D42-8844-BD3210236F2D}" type="pres">
      <dgm:prSet presAssocID="{3A7BCA3D-91E0-4E5C-9C65-2D2DD36D1FB5}" presName="childText2" presStyleLbl="solidAlignAcc1" presStyleIdx="1" presStyleCnt="3">
        <dgm:presLayoutVars>
          <dgm:chMax val="0"/>
          <dgm:chPref val="0"/>
          <dgm:bulletEnabled val="1"/>
        </dgm:presLayoutVars>
      </dgm:prSet>
      <dgm:spPr/>
      <dgm:t>
        <a:bodyPr/>
        <a:lstStyle/>
        <a:p>
          <a:endParaRPr lang="en-US"/>
        </a:p>
      </dgm:t>
    </dgm:pt>
    <dgm:pt modelId="{3086D8FD-BC87-48A0-904F-DFA384F9E89F}" type="pres">
      <dgm:prSet presAssocID="{FF99FA2E-3BA8-44B9-8A40-056B0D04C88D}" presName="parentText3" presStyleLbl="node1" presStyleIdx="2" presStyleCnt="3">
        <dgm:presLayoutVars>
          <dgm:chMax/>
          <dgm:chPref val="3"/>
          <dgm:bulletEnabled val="1"/>
        </dgm:presLayoutVars>
      </dgm:prSet>
      <dgm:spPr/>
      <dgm:t>
        <a:bodyPr/>
        <a:lstStyle/>
        <a:p>
          <a:endParaRPr lang="en-US"/>
        </a:p>
      </dgm:t>
    </dgm:pt>
    <dgm:pt modelId="{1CCBC38B-12D6-4B85-A588-A785E19C5C4C}" type="pres">
      <dgm:prSet presAssocID="{FF99FA2E-3BA8-44B9-8A40-056B0D04C88D}" presName="childText3" presStyleLbl="solidAlignAcc1" presStyleIdx="2" presStyleCnt="3">
        <dgm:presLayoutVars>
          <dgm:chMax val="0"/>
          <dgm:chPref val="0"/>
          <dgm:bulletEnabled val="1"/>
        </dgm:presLayoutVars>
      </dgm:prSet>
      <dgm:spPr/>
      <dgm:t>
        <a:bodyPr/>
        <a:lstStyle/>
        <a:p>
          <a:endParaRPr lang="en-US"/>
        </a:p>
      </dgm:t>
    </dgm:pt>
  </dgm:ptLst>
  <dgm:cxnLst>
    <dgm:cxn modelId="{61EF6064-A42D-4D69-8F82-2A77C7D481E8}" srcId="{41B4B75D-51C0-4D83-A888-A7B66CDA87BB}" destId="{B6BB067F-25E0-4F74-B069-0AF7F2D6B79D}" srcOrd="0" destOrd="0" parTransId="{47C5FFC8-13D3-4CE5-B748-5939038DF2CA}" sibTransId="{543AAC27-6A25-4C51-AB6F-89F0433D6AA0}"/>
    <dgm:cxn modelId="{B37D36B9-8AFD-4905-B278-6403F960299B}" type="presOf" srcId="{9E85FEDA-6A32-4425-8FF6-BB827B783CAB}" destId="{1CCBC38B-12D6-4B85-A588-A785E19C5C4C}" srcOrd="0" destOrd="0" presId="urn:microsoft.com/office/officeart/2009/3/layout/IncreasingArrowsProcess"/>
    <dgm:cxn modelId="{C1CD8EF1-AFA5-4222-AA1F-281F71798865}" srcId="{41B4B75D-51C0-4D83-A888-A7B66CDA87BB}" destId="{FF99FA2E-3BA8-44B9-8A40-056B0D04C88D}" srcOrd="2" destOrd="0" parTransId="{88955508-A76F-4FA8-814B-7CEA8845566F}" sibTransId="{8B5187C0-22CF-4A65-BD5B-D8E43C08F54A}"/>
    <dgm:cxn modelId="{34A588FB-5C15-47C1-B86E-194C9DFF8F10}" srcId="{41B4B75D-51C0-4D83-A888-A7B66CDA87BB}" destId="{3A7BCA3D-91E0-4E5C-9C65-2D2DD36D1FB5}" srcOrd="1" destOrd="0" parTransId="{3852EB20-6101-44C2-B7A7-48B1974A73B8}" sibTransId="{E6897647-2555-4D3E-A2AD-2F9A159F7DF5}"/>
    <dgm:cxn modelId="{90C38F1A-A2D4-4F89-9310-E59BA88748B3}" type="presOf" srcId="{3A7BCA3D-91E0-4E5C-9C65-2D2DD36D1FB5}" destId="{32362208-07E8-444C-875E-EF2CF7A76925}" srcOrd="0" destOrd="0" presId="urn:microsoft.com/office/officeart/2009/3/layout/IncreasingArrowsProcess"/>
    <dgm:cxn modelId="{BADA9DD6-731D-4DF5-BCE0-4A918E3C9CF6}" type="presOf" srcId="{41B4B75D-51C0-4D83-A888-A7B66CDA87BB}" destId="{C634E15B-E759-46D5-8B83-366A4A372167}" srcOrd="0" destOrd="0" presId="urn:microsoft.com/office/officeart/2009/3/layout/IncreasingArrowsProcess"/>
    <dgm:cxn modelId="{132F11BE-A851-410A-AF2F-65AB73E01C63}" type="presOf" srcId="{FF99FA2E-3BA8-44B9-8A40-056B0D04C88D}" destId="{3086D8FD-BC87-48A0-904F-DFA384F9E89F}" srcOrd="0" destOrd="0" presId="urn:microsoft.com/office/officeart/2009/3/layout/IncreasingArrowsProcess"/>
    <dgm:cxn modelId="{1CF57C48-BCF7-4E5A-8D69-2D90D3D75384}" type="presOf" srcId="{15FFAA4C-3CBF-45D0-8E98-28078C2CE9F0}" destId="{7E7BC821-0996-43E6-8076-CAB6D5325E71}" srcOrd="0" destOrd="0" presId="urn:microsoft.com/office/officeart/2009/3/layout/IncreasingArrowsProcess"/>
    <dgm:cxn modelId="{A8567D44-C479-4118-A7F5-06BB2438B07E}" type="presOf" srcId="{EF86EFF1-C825-45D2-9308-04EAC24C49AA}" destId="{2D661B06-517B-4D42-8844-BD3210236F2D}" srcOrd="0" destOrd="0" presId="urn:microsoft.com/office/officeart/2009/3/layout/IncreasingArrowsProcess"/>
    <dgm:cxn modelId="{A381E772-6561-4659-8F8E-38BAF2DE8D86}" type="presOf" srcId="{B6BB067F-25E0-4F74-B069-0AF7F2D6B79D}" destId="{5B652392-3603-4856-8E93-A8B0DE5F9A55}" srcOrd="0" destOrd="0" presId="urn:microsoft.com/office/officeart/2009/3/layout/IncreasingArrowsProcess"/>
    <dgm:cxn modelId="{39749D4F-A98D-4198-B4FD-85272FE896EF}" srcId="{FF99FA2E-3BA8-44B9-8A40-056B0D04C88D}" destId="{9E85FEDA-6A32-4425-8FF6-BB827B783CAB}" srcOrd="0" destOrd="0" parTransId="{62B828CE-3590-4850-823E-3140DFF1BEB9}" sibTransId="{65FB2FB8-4351-41ED-B029-41BA808536CB}"/>
    <dgm:cxn modelId="{FBDBD4DA-6E59-47F1-8FC0-8F9715EA9894}" srcId="{B6BB067F-25E0-4F74-B069-0AF7F2D6B79D}" destId="{15FFAA4C-3CBF-45D0-8E98-28078C2CE9F0}" srcOrd="0" destOrd="0" parTransId="{DE000F75-272F-4CF9-B437-E624306C8C37}" sibTransId="{1C19445D-E5F3-4757-A6D3-DA7DDFDD5927}"/>
    <dgm:cxn modelId="{43469E09-691D-4EF6-A260-C104ACC66841}" srcId="{3A7BCA3D-91E0-4E5C-9C65-2D2DD36D1FB5}" destId="{EF86EFF1-C825-45D2-9308-04EAC24C49AA}" srcOrd="0" destOrd="0" parTransId="{E9E55F53-C703-442F-B99F-7DDCC2B650AC}" sibTransId="{28462EA4-5B26-4003-80D4-2013B82FA1C8}"/>
    <dgm:cxn modelId="{6072F974-432B-4E99-B401-40B48A2C4C2D}" type="presParOf" srcId="{C634E15B-E759-46D5-8B83-366A4A372167}" destId="{5B652392-3603-4856-8E93-A8B0DE5F9A55}" srcOrd="0" destOrd="0" presId="urn:microsoft.com/office/officeart/2009/3/layout/IncreasingArrowsProcess"/>
    <dgm:cxn modelId="{89FE6050-8F40-4FE7-A9AD-FE1E21947650}" type="presParOf" srcId="{C634E15B-E759-46D5-8B83-366A4A372167}" destId="{7E7BC821-0996-43E6-8076-CAB6D5325E71}" srcOrd="1" destOrd="0" presId="urn:microsoft.com/office/officeart/2009/3/layout/IncreasingArrowsProcess"/>
    <dgm:cxn modelId="{1A7A53AF-FED6-47F5-8F6E-0E9A051FABDB}" type="presParOf" srcId="{C634E15B-E759-46D5-8B83-366A4A372167}" destId="{32362208-07E8-444C-875E-EF2CF7A76925}" srcOrd="2" destOrd="0" presId="urn:microsoft.com/office/officeart/2009/3/layout/IncreasingArrowsProcess"/>
    <dgm:cxn modelId="{5E3A04DD-F0CC-46B5-ABA0-78CBAC8856E6}" type="presParOf" srcId="{C634E15B-E759-46D5-8B83-366A4A372167}" destId="{2D661B06-517B-4D42-8844-BD3210236F2D}" srcOrd="3" destOrd="0" presId="urn:microsoft.com/office/officeart/2009/3/layout/IncreasingArrowsProcess"/>
    <dgm:cxn modelId="{8AC46BD2-53FD-4CCB-83D1-530C42ABB376}" type="presParOf" srcId="{C634E15B-E759-46D5-8B83-366A4A372167}" destId="{3086D8FD-BC87-48A0-904F-DFA384F9E89F}" srcOrd="4" destOrd="0" presId="urn:microsoft.com/office/officeart/2009/3/layout/IncreasingArrowsProcess"/>
    <dgm:cxn modelId="{495C22E9-7861-42FD-81CD-8DA456BEAADF}" type="presParOf" srcId="{C634E15B-E759-46D5-8B83-366A4A372167}" destId="{1CCBC38B-12D6-4B85-A588-A785E19C5C4C}" srcOrd="5"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AF5C9BC-E242-450C-897D-D3B399ECC51D}" type="doc">
      <dgm:prSet loTypeId="urn:microsoft.com/office/officeart/2005/8/layout/pyramid4" loCatId="relationship" qsTypeId="urn:microsoft.com/office/officeart/2005/8/quickstyle/3d1" qsCatId="3D" csTypeId="urn:microsoft.com/office/officeart/2005/8/colors/colorful2" csCatId="colorful" phldr="1"/>
      <dgm:spPr/>
      <dgm:t>
        <a:bodyPr/>
        <a:lstStyle/>
        <a:p>
          <a:endParaRPr lang="en-US"/>
        </a:p>
      </dgm:t>
    </dgm:pt>
    <dgm:pt modelId="{F9B65DDC-DC3B-453E-A43E-75C8B4907070}">
      <dgm:prSet phldrT="[Text]"/>
      <dgm:spPr/>
      <dgm:t>
        <a:bodyPr/>
        <a:lstStyle/>
        <a:p>
          <a:r>
            <a:rPr lang="zh-TW" altLang="en-US" b="1" dirty="0" smtClean="0">
              <a:effectLst>
                <a:outerShdw blurRad="38100" dist="38100" dir="2700000" algn="tl">
                  <a:srgbClr val="000000">
                    <a:alpha val="43137"/>
                  </a:srgbClr>
                </a:outerShdw>
              </a:effectLst>
            </a:rPr>
            <a:t>靈命成長</a:t>
          </a:r>
          <a:endParaRPr lang="en-US" altLang="en-US" b="1" dirty="0" smtClean="0">
            <a:effectLst>
              <a:outerShdw blurRad="38100" dist="38100" dir="2700000" algn="tl">
                <a:srgbClr val="000000">
                  <a:alpha val="43137"/>
                </a:srgbClr>
              </a:outerShdw>
            </a:effectLst>
          </a:endParaRPr>
        </a:p>
      </dgm:t>
    </dgm:pt>
    <dgm:pt modelId="{219374EC-A0DC-4573-9E3B-C137EBF88BF6}" type="parTrans" cxnId="{CABFAB07-B4D0-4491-AED7-6442E9B4FA0B}">
      <dgm:prSet/>
      <dgm:spPr/>
      <dgm:t>
        <a:bodyPr/>
        <a:lstStyle/>
        <a:p>
          <a:endParaRPr lang="en-US"/>
        </a:p>
      </dgm:t>
    </dgm:pt>
    <dgm:pt modelId="{311F0474-DC8D-4804-87BB-A4FDE8129E71}" type="sibTrans" cxnId="{CABFAB07-B4D0-4491-AED7-6442E9B4FA0B}">
      <dgm:prSet/>
      <dgm:spPr/>
      <dgm:t>
        <a:bodyPr/>
        <a:lstStyle/>
        <a:p>
          <a:endParaRPr lang="en-US"/>
        </a:p>
      </dgm:t>
    </dgm:pt>
    <dgm:pt modelId="{2F4BDA14-A135-47AC-96F3-6746B698EF7B}">
      <dgm:prSet phldrT="[Text]"/>
      <dgm:spPr/>
      <dgm:t>
        <a:bodyPr/>
        <a:lstStyle/>
        <a:p>
          <a:r>
            <a:rPr lang="zh-TW" altLang="en-US" b="1" dirty="0" smtClean="0">
              <a:effectLst>
                <a:outerShdw blurRad="38100" dist="38100" dir="2700000" algn="tl">
                  <a:srgbClr val="000000">
                    <a:alpha val="43137"/>
                  </a:srgbClr>
                </a:outerShdw>
              </a:effectLst>
            </a:rPr>
            <a:t>知識</a:t>
          </a:r>
          <a:endParaRPr lang="en-US" b="1" dirty="0">
            <a:effectLst>
              <a:outerShdw blurRad="38100" dist="38100" dir="2700000" algn="tl">
                <a:srgbClr val="000000">
                  <a:alpha val="43137"/>
                </a:srgbClr>
              </a:outerShdw>
            </a:effectLst>
          </a:endParaRPr>
        </a:p>
      </dgm:t>
    </dgm:pt>
    <dgm:pt modelId="{AA1CF606-45EE-412A-A3FA-E4D885A51570}" type="parTrans" cxnId="{5EED0E66-7A40-4BBF-84D9-8B42924F5D86}">
      <dgm:prSet/>
      <dgm:spPr/>
      <dgm:t>
        <a:bodyPr/>
        <a:lstStyle/>
        <a:p>
          <a:endParaRPr lang="en-US"/>
        </a:p>
      </dgm:t>
    </dgm:pt>
    <dgm:pt modelId="{BE3723FD-078B-467C-8424-1824ABCA1E8F}" type="sibTrans" cxnId="{5EED0E66-7A40-4BBF-84D9-8B42924F5D86}">
      <dgm:prSet/>
      <dgm:spPr/>
      <dgm:t>
        <a:bodyPr/>
        <a:lstStyle/>
        <a:p>
          <a:endParaRPr lang="en-US"/>
        </a:p>
      </dgm:t>
    </dgm:pt>
    <dgm:pt modelId="{C8AF20AE-ACC2-4284-8983-1ED75115630F}">
      <dgm:prSet phldrT="[Text]"/>
      <dgm:spPr/>
      <dgm:t>
        <a:bodyPr/>
        <a:lstStyle/>
        <a:p>
          <a:r>
            <a:rPr lang="zh-TW" altLang="en-US" b="1" dirty="0" smtClean="0">
              <a:effectLst>
                <a:outerShdw blurRad="38100" dist="38100" dir="2700000" algn="tl">
                  <a:srgbClr val="000000">
                    <a:alpha val="43137"/>
                  </a:srgbClr>
                </a:outerShdw>
              </a:effectLst>
            </a:rPr>
            <a:t>事奉</a:t>
          </a:r>
          <a:endParaRPr lang="en-US" b="1" dirty="0">
            <a:effectLst>
              <a:outerShdw blurRad="38100" dist="38100" dir="2700000" algn="tl">
                <a:srgbClr val="000000">
                  <a:alpha val="43137"/>
                </a:srgbClr>
              </a:outerShdw>
            </a:effectLst>
          </a:endParaRPr>
        </a:p>
      </dgm:t>
    </dgm:pt>
    <dgm:pt modelId="{3A654587-D954-4DBE-823B-9F813D96EE8F}" type="parTrans" cxnId="{B86B47B7-C2F2-4390-9195-1D2EF173D57B}">
      <dgm:prSet/>
      <dgm:spPr/>
      <dgm:t>
        <a:bodyPr/>
        <a:lstStyle/>
        <a:p>
          <a:endParaRPr lang="en-US"/>
        </a:p>
      </dgm:t>
    </dgm:pt>
    <dgm:pt modelId="{8C733F11-7FFC-45F4-84C9-530CFBF48BE7}" type="sibTrans" cxnId="{B86B47B7-C2F2-4390-9195-1D2EF173D57B}">
      <dgm:prSet/>
      <dgm:spPr/>
      <dgm:t>
        <a:bodyPr/>
        <a:lstStyle/>
        <a:p>
          <a:endParaRPr lang="en-US"/>
        </a:p>
      </dgm:t>
    </dgm:pt>
    <dgm:pt modelId="{62E384ED-3A35-4148-9138-DDFE9982D337}">
      <dgm:prSet phldrT="[Text]"/>
      <dgm:spPr/>
      <dgm:t>
        <a:bodyPr/>
        <a:lstStyle/>
        <a:p>
          <a:r>
            <a:rPr lang="zh-TW" altLang="en-US" b="1" dirty="0" smtClean="0">
              <a:effectLst>
                <a:outerShdw blurRad="38100" dist="38100" dir="2700000" algn="tl">
                  <a:srgbClr val="000000">
                    <a:alpha val="43137"/>
                  </a:srgbClr>
                </a:outerShdw>
              </a:effectLst>
            </a:rPr>
            <a:t>生活</a:t>
          </a:r>
          <a:endParaRPr lang="en-US" b="1" dirty="0">
            <a:effectLst>
              <a:outerShdw blurRad="38100" dist="38100" dir="2700000" algn="tl">
                <a:srgbClr val="000000">
                  <a:alpha val="43137"/>
                </a:srgbClr>
              </a:outerShdw>
            </a:effectLst>
          </a:endParaRPr>
        </a:p>
      </dgm:t>
    </dgm:pt>
    <dgm:pt modelId="{4B5605C5-59C2-4155-A128-B26298271B6A}" type="parTrans" cxnId="{070B540C-5CA7-448F-8B26-7372653E5A34}">
      <dgm:prSet/>
      <dgm:spPr/>
      <dgm:t>
        <a:bodyPr/>
        <a:lstStyle/>
        <a:p>
          <a:endParaRPr lang="en-US"/>
        </a:p>
      </dgm:t>
    </dgm:pt>
    <dgm:pt modelId="{A5F8EC50-60A3-4541-8FBD-FCEC9A18566C}" type="sibTrans" cxnId="{070B540C-5CA7-448F-8B26-7372653E5A34}">
      <dgm:prSet/>
      <dgm:spPr/>
      <dgm:t>
        <a:bodyPr/>
        <a:lstStyle/>
        <a:p>
          <a:endParaRPr lang="en-US"/>
        </a:p>
      </dgm:t>
    </dgm:pt>
    <dgm:pt modelId="{B1221031-34F2-4409-AF1C-A0158B2B127A}" type="pres">
      <dgm:prSet presAssocID="{FAF5C9BC-E242-450C-897D-D3B399ECC51D}" presName="compositeShape" presStyleCnt="0">
        <dgm:presLayoutVars>
          <dgm:chMax val="9"/>
          <dgm:dir/>
          <dgm:resizeHandles val="exact"/>
        </dgm:presLayoutVars>
      </dgm:prSet>
      <dgm:spPr/>
      <dgm:t>
        <a:bodyPr/>
        <a:lstStyle/>
        <a:p>
          <a:endParaRPr lang="en-US"/>
        </a:p>
      </dgm:t>
    </dgm:pt>
    <dgm:pt modelId="{DAD651F2-B485-4259-AAD5-E9EC90DF89BF}" type="pres">
      <dgm:prSet presAssocID="{FAF5C9BC-E242-450C-897D-D3B399ECC51D}" presName="triangle1" presStyleLbl="node1" presStyleIdx="0" presStyleCnt="4">
        <dgm:presLayoutVars>
          <dgm:bulletEnabled val="1"/>
        </dgm:presLayoutVars>
      </dgm:prSet>
      <dgm:spPr/>
      <dgm:t>
        <a:bodyPr/>
        <a:lstStyle/>
        <a:p>
          <a:endParaRPr lang="en-US"/>
        </a:p>
      </dgm:t>
    </dgm:pt>
    <dgm:pt modelId="{8E876494-E56B-4277-8397-240270DDABC7}" type="pres">
      <dgm:prSet presAssocID="{FAF5C9BC-E242-450C-897D-D3B399ECC51D}" presName="triangle2" presStyleLbl="node1" presStyleIdx="1" presStyleCnt="4">
        <dgm:presLayoutVars>
          <dgm:bulletEnabled val="1"/>
        </dgm:presLayoutVars>
      </dgm:prSet>
      <dgm:spPr/>
      <dgm:t>
        <a:bodyPr/>
        <a:lstStyle/>
        <a:p>
          <a:endParaRPr lang="en-US"/>
        </a:p>
      </dgm:t>
    </dgm:pt>
    <dgm:pt modelId="{1A0ACBCA-5B93-416D-837E-CFB34DF0D813}" type="pres">
      <dgm:prSet presAssocID="{FAF5C9BC-E242-450C-897D-D3B399ECC51D}" presName="triangle3" presStyleLbl="node1" presStyleIdx="2" presStyleCnt="4">
        <dgm:presLayoutVars>
          <dgm:bulletEnabled val="1"/>
        </dgm:presLayoutVars>
      </dgm:prSet>
      <dgm:spPr/>
      <dgm:t>
        <a:bodyPr/>
        <a:lstStyle/>
        <a:p>
          <a:endParaRPr lang="en-US"/>
        </a:p>
      </dgm:t>
    </dgm:pt>
    <dgm:pt modelId="{5BAD12D9-5E8B-4CA9-81E6-14D5834090A6}" type="pres">
      <dgm:prSet presAssocID="{FAF5C9BC-E242-450C-897D-D3B399ECC51D}" presName="triangle4" presStyleLbl="node1" presStyleIdx="3" presStyleCnt="4">
        <dgm:presLayoutVars>
          <dgm:bulletEnabled val="1"/>
        </dgm:presLayoutVars>
      </dgm:prSet>
      <dgm:spPr/>
      <dgm:t>
        <a:bodyPr/>
        <a:lstStyle/>
        <a:p>
          <a:endParaRPr lang="en-US"/>
        </a:p>
      </dgm:t>
    </dgm:pt>
  </dgm:ptLst>
  <dgm:cxnLst>
    <dgm:cxn modelId="{0B6F89F2-076E-4E83-B0D4-59D72225D61F}" type="presOf" srcId="{C8AF20AE-ACC2-4284-8983-1ED75115630F}" destId="{8E876494-E56B-4277-8397-240270DDABC7}" srcOrd="0" destOrd="0" presId="urn:microsoft.com/office/officeart/2005/8/layout/pyramid4"/>
    <dgm:cxn modelId="{C0594D3F-6867-415C-ACE9-93531F5E809E}" type="presOf" srcId="{F9B65DDC-DC3B-453E-A43E-75C8B4907070}" destId="{DAD651F2-B485-4259-AAD5-E9EC90DF89BF}" srcOrd="0" destOrd="0" presId="urn:microsoft.com/office/officeart/2005/8/layout/pyramid4"/>
    <dgm:cxn modelId="{B86B47B7-C2F2-4390-9195-1D2EF173D57B}" srcId="{FAF5C9BC-E242-450C-897D-D3B399ECC51D}" destId="{C8AF20AE-ACC2-4284-8983-1ED75115630F}" srcOrd="1" destOrd="0" parTransId="{3A654587-D954-4DBE-823B-9F813D96EE8F}" sibTransId="{8C733F11-7FFC-45F4-84C9-530CFBF48BE7}"/>
    <dgm:cxn modelId="{070B540C-5CA7-448F-8B26-7372653E5A34}" srcId="{FAF5C9BC-E242-450C-897D-D3B399ECC51D}" destId="{62E384ED-3A35-4148-9138-DDFE9982D337}" srcOrd="3" destOrd="0" parTransId="{4B5605C5-59C2-4155-A128-B26298271B6A}" sibTransId="{A5F8EC50-60A3-4541-8FBD-FCEC9A18566C}"/>
    <dgm:cxn modelId="{5EED0E66-7A40-4BBF-84D9-8B42924F5D86}" srcId="{FAF5C9BC-E242-450C-897D-D3B399ECC51D}" destId="{2F4BDA14-A135-47AC-96F3-6746B698EF7B}" srcOrd="2" destOrd="0" parTransId="{AA1CF606-45EE-412A-A3FA-E4D885A51570}" sibTransId="{BE3723FD-078B-467C-8424-1824ABCA1E8F}"/>
    <dgm:cxn modelId="{2AC002CF-A195-4179-9A68-C20C86D36C84}" type="presOf" srcId="{62E384ED-3A35-4148-9138-DDFE9982D337}" destId="{5BAD12D9-5E8B-4CA9-81E6-14D5834090A6}" srcOrd="0" destOrd="0" presId="urn:microsoft.com/office/officeart/2005/8/layout/pyramid4"/>
    <dgm:cxn modelId="{EDE6C27D-08B3-4398-9654-C0C18CB4520B}" type="presOf" srcId="{2F4BDA14-A135-47AC-96F3-6746B698EF7B}" destId="{1A0ACBCA-5B93-416D-837E-CFB34DF0D813}" srcOrd="0" destOrd="0" presId="urn:microsoft.com/office/officeart/2005/8/layout/pyramid4"/>
    <dgm:cxn modelId="{CABFAB07-B4D0-4491-AED7-6442E9B4FA0B}" srcId="{FAF5C9BC-E242-450C-897D-D3B399ECC51D}" destId="{F9B65DDC-DC3B-453E-A43E-75C8B4907070}" srcOrd="0" destOrd="0" parTransId="{219374EC-A0DC-4573-9E3B-C137EBF88BF6}" sibTransId="{311F0474-DC8D-4804-87BB-A4FDE8129E71}"/>
    <dgm:cxn modelId="{9D822F88-CF12-4A11-B5D9-A9C4A7ED6D77}" type="presOf" srcId="{FAF5C9BC-E242-450C-897D-D3B399ECC51D}" destId="{B1221031-34F2-4409-AF1C-A0158B2B127A}" srcOrd="0" destOrd="0" presId="urn:microsoft.com/office/officeart/2005/8/layout/pyramid4"/>
    <dgm:cxn modelId="{299425C1-4EE8-42A0-BC9A-0B46BA720DDE}" type="presParOf" srcId="{B1221031-34F2-4409-AF1C-A0158B2B127A}" destId="{DAD651F2-B485-4259-AAD5-E9EC90DF89BF}" srcOrd="0" destOrd="0" presId="urn:microsoft.com/office/officeart/2005/8/layout/pyramid4"/>
    <dgm:cxn modelId="{0BBFB4BE-3991-4D36-AD88-4B5DDD934B79}" type="presParOf" srcId="{B1221031-34F2-4409-AF1C-A0158B2B127A}" destId="{8E876494-E56B-4277-8397-240270DDABC7}" srcOrd="1" destOrd="0" presId="urn:microsoft.com/office/officeart/2005/8/layout/pyramid4"/>
    <dgm:cxn modelId="{037A719F-8E0E-40E1-B7DC-BB8CF320EA80}" type="presParOf" srcId="{B1221031-34F2-4409-AF1C-A0158B2B127A}" destId="{1A0ACBCA-5B93-416D-837E-CFB34DF0D813}" srcOrd="2" destOrd="0" presId="urn:microsoft.com/office/officeart/2005/8/layout/pyramid4"/>
    <dgm:cxn modelId="{04E57BCD-4356-4906-8650-D04408FDC597}" type="presParOf" srcId="{B1221031-34F2-4409-AF1C-A0158B2B127A}" destId="{5BAD12D9-5E8B-4CA9-81E6-14D5834090A6}" srcOrd="3" destOrd="0" presId="urn:microsoft.com/office/officeart/2005/8/layout/pyramid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413D77-7EA0-4ED5-9839-BAA45B5AF982}">
      <dsp:nvSpPr>
        <dsp:cNvPr id="0" name=""/>
        <dsp:cNvSpPr/>
      </dsp:nvSpPr>
      <dsp:spPr>
        <a:xfrm>
          <a:off x="3681984" y="2763519"/>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11256583"/>
              <a:satOff val="28769"/>
              <a:lumOff val="-2875"/>
              <a:alphaOff val="0"/>
            </a:schemeClr>
          </a:solidFill>
          <a:prstDash val="solid"/>
        </a:ln>
        <a:effectLst>
          <a:outerShdw blurRad="50800" dist="20000" dir="5400000" rotWithShape="0">
            <a:srgbClr val="000000">
              <a:alpha val="42000"/>
            </a:srgbClr>
          </a:outerShdw>
        </a:effectLst>
      </dsp:spPr>
      <dsp:style>
        <a:lnRef idx="1">
          <a:scrgbClr r="0" g="0" b="0"/>
        </a:lnRef>
        <a:fillRef idx="1">
          <a:scrgbClr r="0" g="0" b="0"/>
        </a:fillRef>
        <a:effectRef idx="2">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zh-TW" altLang="en-US" sz="1700" b="1" kern="1200" dirty="0" smtClean="0"/>
            <a:t>教會服事</a:t>
          </a:r>
          <a:r>
            <a:rPr lang="en-US" altLang="zh-TW" sz="1700" b="1" kern="1200" dirty="0" smtClean="0"/>
            <a:t>, </a:t>
          </a:r>
          <a:r>
            <a:rPr lang="zh-TW" altLang="en-US" sz="1700" b="1" kern="1200" dirty="0" smtClean="0"/>
            <a:t>教導</a:t>
          </a:r>
          <a:r>
            <a:rPr lang="en-US" altLang="zh-TW" sz="1700" b="1" kern="1200" dirty="0" smtClean="0"/>
            <a:t>, </a:t>
          </a:r>
          <a:r>
            <a:rPr lang="zh-TW" altLang="en-US" sz="1700" b="1" kern="1200" dirty="0" smtClean="0"/>
            <a:t>關懷</a:t>
          </a:r>
          <a:endParaRPr lang="en-US" sz="1700" b="1" kern="1200" dirty="0"/>
        </a:p>
      </dsp:txBody>
      <dsp:txXfrm>
        <a:off x="4312835" y="3117207"/>
        <a:ext cx="1348197" cy="918226"/>
      </dsp:txXfrm>
    </dsp:sp>
    <dsp:sp modelId="{0B2634AB-160B-4E71-8013-083CED90CDA8}">
      <dsp:nvSpPr>
        <dsp:cNvPr id="0" name=""/>
        <dsp:cNvSpPr/>
      </dsp:nvSpPr>
      <dsp:spPr>
        <a:xfrm>
          <a:off x="406400" y="2763519"/>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16884873"/>
              <a:satOff val="43154"/>
              <a:lumOff val="-4313"/>
              <a:alphaOff val="0"/>
            </a:schemeClr>
          </a:solidFill>
          <a:prstDash val="solid"/>
        </a:ln>
        <a:effectLst>
          <a:outerShdw blurRad="50800" dist="20000" dir="5400000" rotWithShape="0">
            <a:srgbClr val="000000">
              <a:alpha val="42000"/>
            </a:srgbClr>
          </a:outerShdw>
        </a:effectLst>
      </dsp:spPr>
      <dsp:style>
        <a:lnRef idx="1">
          <a:scrgbClr r="0" g="0" b="0"/>
        </a:lnRef>
        <a:fillRef idx="1">
          <a:scrgbClr r="0" g="0" b="0"/>
        </a:fillRef>
        <a:effectRef idx="2">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zh-TW" altLang="en-US" sz="1700" b="1" kern="1200" dirty="0" smtClean="0"/>
            <a:t>家庭</a:t>
          </a:r>
          <a:r>
            <a:rPr lang="en-US" altLang="zh-TW" sz="1700" b="1" kern="1200" dirty="0" smtClean="0"/>
            <a:t>, </a:t>
          </a:r>
          <a:r>
            <a:rPr lang="zh-TW" altLang="en-US" sz="1700" b="1" kern="1200" dirty="0" smtClean="0"/>
            <a:t>休閒</a:t>
          </a:r>
          <a:r>
            <a:rPr lang="en-US" altLang="zh-TW" sz="1700" b="1" kern="1200" dirty="0" smtClean="0"/>
            <a:t>, </a:t>
          </a:r>
          <a:r>
            <a:rPr lang="zh-TW" altLang="en-US" sz="1700" b="1" kern="1200" dirty="0" smtClean="0"/>
            <a:t>人際關係</a:t>
          </a:r>
          <a:endParaRPr lang="en-US" sz="1700" b="1" kern="1200" dirty="0"/>
        </a:p>
      </dsp:txBody>
      <dsp:txXfrm>
        <a:off x="434967" y="3117207"/>
        <a:ext cx="1348197" cy="918226"/>
      </dsp:txXfrm>
    </dsp:sp>
    <dsp:sp modelId="{43020656-54C7-4F08-9659-1AC86241F2C4}">
      <dsp:nvSpPr>
        <dsp:cNvPr id="0" name=""/>
        <dsp:cNvSpPr/>
      </dsp:nvSpPr>
      <dsp:spPr>
        <a:xfrm>
          <a:off x="3681984" y="0"/>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5628291"/>
              <a:satOff val="14385"/>
              <a:lumOff val="-1438"/>
              <a:alphaOff val="0"/>
            </a:schemeClr>
          </a:solidFill>
          <a:prstDash val="solid"/>
        </a:ln>
        <a:effectLst>
          <a:outerShdw blurRad="50800" dist="20000" dir="5400000" rotWithShape="0">
            <a:srgbClr val="000000">
              <a:alpha val="42000"/>
            </a:srgbClr>
          </a:outerShdw>
        </a:effectLst>
      </dsp:spPr>
      <dsp:style>
        <a:lnRef idx="1">
          <a:scrgbClr r="0" g="0" b="0"/>
        </a:lnRef>
        <a:fillRef idx="1">
          <a:scrgbClr r="0" g="0" b="0"/>
        </a:fillRef>
        <a:effectRef idx="2">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zh-TW" altLang="en-US" sz="1700" b="1" kern="1200" dirty="0" smtClean="0"/>
            <a:t>聖經與神學知識</a:t>
          </a:r>
          <a:endParaRPr lang="en-US" sz="1700" b="1" kern="1200" dirty="0"/>
        </a:p>
      </dsp:txBody>
      <dsp:txXfrm>
        <a:off x="4312835" y="28567"/>
        <a:ext cx="1348197" cy="918226"/>
      </dsp:txXfrm>
    </dsp:sp>
    <dsp:sp modelId="{E8D9A755-3C3F-45B6-AF13-B1FE86E95F04}">
      <dsp:nvSpPr>
        <dsp:cNvPr id="0" name=""/>
        <dsp:cNvSpPr/>
      </dsp:nvSpPr>
      <dsp:spPr>
        <a:xfrm>
          <a:off x="406400" y="0"/>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ln>
        <a:effectLst>
          <a:outerShdw blurRad="50800" dist="20000" dir="5400000" rotWithShape="0">
            <a:srgbClr val="000000">
              <a:alpha val="42000"/>
            </a:srgbClr>
          </a:outerShdw>
        </a:effectLst>
      </dsp:spPr>
      <dsp:style>
        <a:lnRef idx="1">
          <a:scrgbClr r="0" g="0" b="0"/>
        </a:lnRef>
        <a:fillRef idx="1">
          <a:scrgbClr r="0" g="0" b="0"/>
        </a:fillRef>
        <a:effectRef idx="2">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zh-TW" altLang="en-US" sz="1700" b="1" kern="1200" dirty="0" smtClean="0"/>
            <a:t>靈修生活</a:t>
          </a:r>
          <a:r>
            <a:rPr lang="en-US" altLang="zh-TW" sz="1700" b="1" kern="1200" dirty="0" smtClean="0"/>
            <a:t>, </a:t>
          </a:r>
          <a:r>
            <a:rPr lang="zh-TW" altLang="en-US" sz="1700" b="1" kern="1200" dirty="0" smtClean="0"/>
            <a:t>屬靈品格</a:t>
          </a:r>
          <a:endParaRPr lang="en-US" sz="1700" b="1" kern="1200" dirty="0"/>
        </a:p>
      </dsp:txBody>
      <dsp:txXfrm>
        <a:off x="434967" y="28567"/>
        <a:ext cx="1348197" cy="918226"/>
      </dsp:txXfrm>
    </dsp:sp>
    <dsp:sp modelId="{AE4892C9-3B17-40BE-A6B3-C43DC89525D8}">
      <dsp:nvSpPr>
        <dsp:cNvPr id="0" name=""/>
        <dsp:cNvSpPr/>
      </dsp:nvSpPr>
      <dsp:spPr>
        <a:xfrm>
          <a:off x="1247648" y="231647"/>
          <a:ext cx="1759712" cy="1759712"/>
        </a:xfrm>
        <a:prstGeom prst="pieWedge">
          <a:avLst/>
        </a:prstGeom>
        <a:gradFill rotWithShape="0">
          <a:gsLst>
            <a:gs pos="0">
              <a:schemeClr val="accent4">
                <a:hueOff val="0"/>
                <a:satOff val="0"/>
                <a:lumOff val="0"/>
                <a:alphaOff val="0"/>
                <a:shade val="63000"/>
                <a:satMod val="165000"/>
              </a:schemeClr>
            </a:gs>
            <a:gs pos="30000">
              <a:schemeClr val="accent4">
                <a:hueOff val="0"/>
                <a:satOff val="0"/>
                <a:lumOff val="0"/>
                <a:alphaOff val="0"/>
                <a:shade val="58000"/>
                <a:satMod val="165000"/>
              </a:schemeClr>
            </a:gs>
            <a:gs pos="75000">
              <a:schemeClr val="accent4">
                <a:hueOff val="0"/>
                <a:satOff val="0"/>
                <a:lumOff val="0"/>
                <a:alphaOff val="0"/>
                <a:shade val="30000"/>
                <a:satMod val="175000"/>
              </a:schemeClr>
            </a:gs>
            <a:gs pos="100000">
              <a:schemeClr val="accent4">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dsp:spPr>
      <dsp:style>
        <a:lnRef idx="0">
          <a:scrgbClr r="0" g="0" b="0"/>
        </a:lnRef>
        <a:fillRef idx="3">
          <a:scrgbClr r="0" g="0" b="0"/>
        </a:fillRef>
        <a:effectRef idx="3">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zh-TW" altLang="en-US" sz="3100" b="1" kern="1200" dirty="0" smtClean="0">
              <a:effectLst>
                <a:outerShdw blurRad="38100" dist="38100" dir="2700000" algn="tl">
                  <a:srgbClr val="000000">
                    <a:alpha val="43137"/>
                  </a:srgbClr>
                </a:outerShdw>
              </a:effectLst>
            </a:rPr>
            <a:t>靈命</a:t>
          </a:r>
          <a:endParaRPr lang="en-US" sz="3100" b="1" kern="1200" dirty="0">
            <a:effectLst>
              <a:outerShdw blurRad="38100" dist="38100" dir="2700000" algn="tl">
                <a:srgbClr val="000000">
                  <a:alpha val="43137"/>
                </a:srgbClr>
              </a:outerShdw>
            </a:effectLst>
          </a:endParaRPr>
        </a:p>
      </dsp:txBody>
      <dsp:txXfrm>
        <a:off x="1763056" y="747055"/>
        <a:ext cx="1244304" cy="1244304"/>
      </dsp:txXfrm>
    </dsp:sp>
    <dsp:sp modelId="{F98C1056-AB81-47A9-AD62-1F0EF410D52A}">
      <dsp:nvSpPr>
        <dsp:cNvPr id="0" name=""/>
        <dsp:cNvSpPr/>
      </dsp:nvSpPr>
      <dsp:spPr>
        <a:xfrm rot="5400000">
          <a:off x="3088640" y="231647"/>
          <a:ext cx="1759712" cy="1759712"/>
        </a:xfrm>
        <a:prstGeom prst="pieWedge">
          <a:avLst/>
        </a:prstGeom>
        <a:gradFill rotWithShape="0">
          <a:gsLst>
            <a:gs pos="0">
              <a:schemeClr val="accent4">
                <a:hueOff val="-5628291"/>
                <a:satOff val="14385"/>
                <a:lumOff val="-1438"/>
                <a:alphaOff val="0"/>
                <a:shade val="63000"/>
                <a:satMod val="165000"/>
              </a:schemeClr>
            </a:gs>
            <a:gs pos="30000">
              <a:schemeClr val="accent4">
                <a:hueOff val="-5628291"/>
                <a:satOff val="14385"/>
                <a:lumOff val="-1438"/>
                <a:alphaOff val="0"/>
                <a:shade val="58000"/>
                <a:satMod val="165000"/>
              </a:schemeClr>
            </a:gs>
            <a:gs pos="75000">
              <a:schemeClr val="accent4">
                <a:hueOff val="-5628291"/>
                <a:satOff val="14385"/>
                <a:lumOff val="-1438"/>
                <a:alphaOff val="0"/>
                <a:shade val="30000"/>
                <a:satMod val="175000"/>
              </a:schemeClr>
            </a:gs>
            <a:gs pos="100000">
              <a:schemeClr val="accent4">
                <a:hueOff val="-5628291"/>
                <a:satOff val="14385"/>
                <a:lumOff val="-1438"/>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dsp:spPr>
      <dsp:style>
        <a:lnRef idx="0">
          <a:scrgbClr r="0" g="0" b="0"/>
        </a:lnRef>
        <a:fillRef idx="3">
          <a:scrgbClr r="0" g="0" b="0"/>
        </a:fillRef>
        <a:effectRef idx="3">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zh-TW" altLang="en-US" sz="3100" b="1" kern="1200" dirty="0" smtClean="0">
              <a:effectLst>
                <a:outerShdw blurRad="38100" dist="38100" dir="2700000" algn="tl">
                  <a:srgbClr val="000000">
                    <a:alpha val="43137"/>
                  </a:srgbClr>
                </a:outerShdw>
              </a:effectLst>
            </a:rPr>
            <a:t>知識</a:t>
          </a:r>
          <a:endParaRPr lang="en-US" sz="3100" b="1" kern="1200" dirty="0">
            <a:effectLst>
              <a:outerShdw blurRad="38100" dist="38100" dir="2700000" algn="tl">
                <a:srgbClr val="000000">
                  <a:alpha val="43137"/>
                </a:srgbClr>
              </a:outerShdw>
            </a:effectLst>
          </a:endParaRPr>
        </a:p>
      </dsp:txBody>
      <dsp:txXfrm rot="-5400000">
        <a:off x="3088640" y="747055"/>
        <a:ext cx="1244304" cy="1244304"/>
      </dsp:txXfrm>
    </dsp:sp>
    <dsp:sp modelId="{108B8B92-CB4C-44A1-84B5-AC859D755ED8}">
      <dsp:nvSpPr>
        <dsp:cNvPr id="0" name=""/>
        <dsp:cNvSpPr/>
      </dsp:nvSpPr>
      <dsp:spPr>
        <a:xfrm rot="10800000">
          <a:off x="3088640" y="2072640"/>
          <a:ext cx="1759712" cy="1759712"/>
        </a:xfrm>
        <a:prstGeom prst="pieWedge">
          <a:avLst/>
        </a:prstGeom>
        <a:gradFill rotWithShape="0">
          <a:gsLst>
            <a:gs pos="0">
              <a:schemeClr val="accent4">
                <a:hueOff val="-11256583"/>
                <a:satOff val="28769"/>
                <a:lumOff val="-2875"/>
                <a:alphaOff val="0"/>
                <a:shade val="63000"/>
                <a:satMod val="165000"/>
              </a:schemeClr>
            </a:gs>
            <a:gs pos="30000">
              <a:schemeClr val="accent4">
                <a:hueOff val="-11256583"/>
                <a:satOff val="28769"/>
                <a:lumOff val="-2875"/>
                <a:alphaOff val="0"/>
                <a:shade val="58000"/>
                <a:satMod val="165000"/>
              </a:schemeClr>
            </a:gs>
            <a:gs pos="75000">
              <a:schemeClr val="accent4">
                <a:hueOff val="-11256583"/>
                <a:satOff val="28769"/>
                <a:lumOff val="-2875"/>
                <a:alphaOff val="0"/>
                <a:shade val="30000"/>
                <a:satMod val="175000"/>
              </a:schemeClr>
            </a:gs>
            <a:gs pos="100000">
              <a:schemeClr val="accent4">
                <a:hueOff val="-11256583"/>
                <a:satOff val="28769"/>
                <a:lumOff val="-2875"/>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dsp:spPr>
      <dsp:style>
        <a:lnRef idx="0">
          <a:scrgbClr r="0" g="0" b="0"/>
        </a:lnRef>
        <a:fillRef idx="3">
          <a:scrgbClr r="0" g="0" b="0"/>
        </a:fillRef>
        <a:effectRef idx="3">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zh-TW" altLang="en-US" sz="3100" b="1" kern="1200" dirty="0" smtClean="0">
              <a:effectLst>
                <a:outerShdw blurRad="38100" dist="38100" dir="2700000" algn="tl">
                  <a:srgbClr val="000000">
                    <a:alpha val="43137"/>
                  </a:srgbClr>
                </a:outerShdw>
              </a:effectLst>
            </a:rPr>
            <a:t>事奉</a:t>
          </a:r>
          <a:endParaRPr lang="en-US" sz="3100" b="1" kern="1200" dirty="0">
            <a:effectLst>
              <a:outerShdw blurRad="38100" dist="38100" dir="2700000" algn="tl">
                <a:srgbClr val="000000">
                  <a:alpha val="43137"/>
                </a:srgbClr>
              </a:outerShdw>
            </a:effectLst>
          </a:endParaRPr>
        </a:p>
      </dsp:txBody>
      <dsp:txXfrm rot="10800000">
        <a:off x="3088640" y="2072640"/>
        <a:ext cx="1244304" cy="1244304"/>
      </dsp:txXfrm>
    </dsp:sp>
    <dsp:sp modelId="{D0791692-0951-4DAB-BE15-99C6E113C7A2}">
      <dsp:nvSpPr>
        <dsp:cNvPr id="0" name=""/>
        <dsp:cNvSpPr/>
      </dsp:nvSpPr>
      <dsp:spPr>
        <a:xfrm rot="16200000">
          <a:off x="1247648" y="2072640"/>
          <a:ext cx="1759712" cy="1759712"/>
        </a:xfrm>
        <a:prstGeom prst="pieWedge">
          <a:avLst/>
        </a:prstGeom>
        <a:gradFill rotWithShape="0">
          <a:gsLst>
            <a:gs pos="0">
              <a:schemeClr val="accent4">
                <a:hueOff val="-16884873"/>
                <a:satOff val="43154"/>
                <a:lumOff val="-4313"/>
                <a:alphaOff val="0"/>
                <a:shade val="63000"/>
                <a:satMod val="165000"/>
              </a:schemeClr>
            </a:gs>
            <a:gs pos="30000">
              <a:schemeClr val="accent4">
                <a:hueOff val="-16884873"/>
                <a:satOff val="43154"/>
                <a:lumOff val="-4313"/>
                <a:alphaOff val="0"/>
                <a:shade val="58000"/>
                <a:satMod val="165000"/>
              </a:schemeClr>
            </a:gs>
            <a:gs pos="75000">
              <a:schemeClr val="accent4">
                <a:hueOff val="-16884873"/>
                <a:satOff val="43154"/>
                <a:lumOff val="-4313"/>
                <a:alphaOff val="0"/>
                <a:shade val="30000"/>
                <a:satMod val="175000"/>
              </a:schemeClr>
            </a:gs>
            <a:gs pos="100000">
              <a:schemeClr val="accent4">
                <a:hueOff val="-16884873"/>
                <a:satOff val="43154"/>
                <a:lumOff val="-4313"/>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dsp:spPr>
      <dsp:style>
        <a:lnRef idx="0">
          <a:scrgbClr r="0" g="0" b="0"/>
        </a:lnRef>
        <a:fillRef idx="3">
          <a:scrgbClr r="0" g="0" b="0"/>
        </a:fillRef>
        <a:effectRef idx="3">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zh-TW" altLang="en-US" sz="3100" b="1" kern="1200" dirty="0" smtClean="0">
              <a:effectLst>
                <a:outerShdw blurRad="38100" dist="38100" dir="2700000" algn="tl">
                  <a:srgbClr val="000000">
                    <a:alpha val="43137"/>
                  </a:srgbClr>
                </a:outerShdw>
              </a:effectLst>
            </a:rPr>
            <a:t>生活</a:t>
          </a:r>
          <a:endParaRPr lang="en-US" sz="3100" b="1" kern="1200" dirty="0">
            <a:effectLst>
              <a:outerShdw blurRad="38100" dist="38100" dir="2700000" algn="tl">
                <a:srgbClr val="000000">
                  <a:alpha val="43137"/>
                </a:srgbClr>
              </a:outerShdw>
            </a:effectLst>
          </a:endParaRPr>
        </a:p>
      </dsp:txBody>
      <dsp:txXfrm rot="5400000">
        <a:off x="1763056" y="2072640"/>
        <a:ext cx="1244304" cy="1244304"/>
      </dsp:txXfrm>
    </dsp:sp>
    <dsp:sp modelId="{11A81595-8402-458B-9377-89DC6B9E3FA6}">
      <dsp:nvSpPr>
        <dsp:cNvPr id="0" name=""/>
        <dsp:cNvSpPr/>
      </dsp:nvSpPr>
      <dsp:spPr>
        <a:xfrm>
          <a:off x="2744216" y="1666240"/>
          <a:ext cx="607568" cy="528320"/>
        </a:xfrm>
        <a:prstGeom prst="circularArrow">
          <a:avLst/>
        </a:prstGeom>
        <a:gradFill rotWithShape="0">
          <a:gsLst>
            <a:gs pos="0">
              <a:schemeClr val="accent4">
                <a:tint val="40000"/>
                <a:hueOff val="0"/>
                <a:satOff val="0"/>
                <a:lumOff val="0"/>
                <a:alphaOff val="0"/>
                <a:shade val="63000"/>
                <a:satMod val="165000"/>
              </a:schemeClr>
            </a:gs>
            <a:gs pos="30000">
              <a:schemeClr val="accent4">
                <a:tint val="40000"/>
                <a:hueOff val="0"/>
                <a:satOff val="0"/>
                <a:lumOff val="0"/>
                <a:alphaOff val="0"/>
                <a:shade val="58000"/>
                <a:satMod val="165000"/>
              </a:schemeClr>
            </a:gs>
            <a:gs pos="75000">
              <a:schemeClr val="accent4">
                <a:tint val="40000"/>
                <a:hueOff val="0"/>
                <a:satOff val="0"/>
                <a:lumOff val="0"/>
                <a:alphaOff val="0"/>
                <a:shade val="30000"/>
                <a:satMod val="175000"/>
              </a:schemeClr>
            </a:gs>
            <a:gs pos="100000">
              <a:schemeClr val="accent4">
                <a:tint val="40000"/>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dsp:spPr>
      <dsp:style>
        <a:lnRef idx="0">
          <a:scrgbClr r="0" g="0" b="0"/>
        </a:lnRef>
        <a:fillRef idx="3">
          <a:scrgbClr r="0" g="0" b="0"/>
        </a:fillRef>
        <a:effectRef idx="3">
          <a:scrgbClr r="0" g="0" b="0"/>
        </a:effectRef>
        <a:fontRef idx="minor"/>
      </dsp:style>
    </dsp:sp>
    <dsp:sp modelId="{903DF975-0A0C-4951-B019-F5B57046D3DE}">
      <dsp:nvSpPr>
        <dsp:cNvPr id="0" name=""/>
        <dsp:cNvSpPr/>
      </dsp:nvSpPr>
      <dsp:spPr>
        <a:xfrm rot="10800000">
          <a:off x="2744216" y="1869440"/>
          <a:ext cx="607568" cy="528320"/>
        </a:xfrm>
        <a:prstGeom prst="circularArrow">
          <a:avLst/>
        </a:prstGeom>
        <a:gradFill rotWithShape="0">
          <a:gsLst>
            <a:gs pos="0">
              <a:schemeClr val="accent4">
                <a:tint val="40000"/>
                <a:hueOff val="0"/>
                <a:satOff val="0"/>
                <a:lumOff val="0"/>
                <a:alphaOff val="0"/>
                <a:shade val="63000"/>
                <a:satMod val="165000"/>
              </a:schemeClr>
            </a:gs>
            <a:gs pos="30000">
              <a:schemeClr val="accent4">
                <a:tint val="40000"/>
                <a:hueOff val="0"/>
                <a:satOff val="0"/>
                <a:lumOff val="0"/>
                <a:alphaOff val="0"/>
                <a:shade val="58000"/>
                <a:satMod val="165000"/>
              </a:schemeClr>
            </a:gs>
            <a:gs pos="75000">
              <a:schemeClr val="accent4">
                <a:tint val="40000"/>
                <a:hueOff val="0"/>
                <a:satOff val="0"/>
                <a:lumOff val="0"/>
                <a:alphaOff val="0"/>
                <a:shade val="30000"/>
                <a:satMod val="175000"/>
              </a:schemeClr>
            </a:gs>
            <a:gs pos="100000">
              <a:schemeClr val="accent4">
                <a:tint val="40000"/>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dsp:spPr>
      <dsp:style>
        <a:lnRef idx="0">
          <a:scrgbClr r="0" g="0" b="0"/>
        </a:lnRef>
        <a:fillRef idx="3">
          <a:scrgbClr r="0" g="0" b="0"/>
        </a:fillRef>
        <a:effectRef idx="3">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D70D95-A475-4777-B012-067CF1F35DB3}">
      <dsp:nvSpPr>
        <dsp:cNvPr id="0" name=""/>
        <dsp:cNvSpPr/>
      </dsp:nvSpPr>
      <dsp:spPr>
        <a:xfrm>
          <a:off x="1576940" y="1179"/>
          <a:ext cx="2766462" cy="1052214"/>
        </a:xfrm>
        <a:prstGeom prst="roundRect">
          <a:avLst>
            <a:gd name="adj" fmla="val 10000"/>
          </a:avLst>
        </a:prstGeom>
        <a:gradFill rotWithShape="0">
          <a:gsLst>
            <a:gs pos="0">
              <a:schemeClr val="accent3">
                <a:hueOff val="0"/>
                <a:satOff val="0"/>
                <a:lumOff val="0"/>
                <a:alphaOff val="0"/>
                <a:tint val="35000"/>
                <a:satMod val="260000"/>
              </a:schemeClr>
            </a:gs>
            <a:gs pos="30000">
              <a:schemeClr val="accent3">
                <a:hueOff val="0"/>
                <a:satOff val="0"/>
                <a:lumOff val="0"/>
                <a:alphaOff val="0"/>
                <a:tint val="38000"/>
                <a:satMod val="260000"/>
              </a:schemeClr>
            </a:gs>
            <a:gs pos="75000">
              <a:schemeClr val="accent3">
                <a:hueOff val="0"/>
                <a:satOff val="0"/>
                <a:lumOff val="0"/>
                <a:alphaOff val="0"/>
                <a:tint val="55000"/>
                <a:satMod val="255000"/>
              </a:schemeClr>
            </a:gs>
            <a:gs pos="100000">
              <a:schemeClr val="accent3">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zh-TW" altLang="en-US" sz="3000" kern="1200" dirty="0" smtClean="0"/>
            <a:t>群體中的生活</a:t>
          </a:r>
          <a:endParaRPr lang="en-US" sz="3000" kern="1200" dirty="0"/>
        </a:p>
      </dsp:txBody>
      <dsp:txXfrm>
        <a:off x="1607758" y="31997"/>
        <a:ext cx="2704826" cy="990578"/>
      </dsp:txXfrm>
    </dsp:sp>
    <dsp:sp modelId="{7C46B4BD-2493-4DD2-8134-D015363F780A}">
      <dsp:nvSpPr>
        <dsp:cNvPr id="0" name=""/>
        <dsp:cNvSpPr/>
      </dsp:nvSpPr>
      <dsp:spPr>
        <a:xfrm rot="3600000">
          <a:off x="3557587" y="1847862"/>
          <a:ext cx="542660" cy="368275"/>
        </a:xfrm>
        <a:prstGeom prst="leftRightArrow">
          <a:avLst>
            <a:gd name="adj1" fmla="val 60000"/>
            <a:gd name="adj2" fmla="val 50000"/>
          </a:avLst>
        </a:prstGeom>
        <a:gradFill rotWithShape="0">
          <a:gsLst>
            <a:gs pos="0">
              <a:schemeClr val="accent3">
                <a:hueOff val="0"/>
                <a:satOff val="0"/>
                <a:lumOff val="0"/>
                <a:alphaOff val="0"/>
                <a:tint val="35000"/>
                <a:satMod val="260000"/>
              </a:schemeClr>
            </a:gs>
            <a:gs pos="30000">
              <a:schemeClr val="accent3">
                <a:hueOff val="0"/>
                <a:satOff val="0"/>
                <a:lumOff val="0"/>
                <a:alphaOff val="0"/>
                <a:tint val="38000"/>
                <a:satMod val="260000"/>
              </a:schemeClr>
            </a:gs>
            <a:gs pos="75000">
              <a:schemeClr val="accent3">
                <a:hueOff val="0"/>
                <a:satOff val="0"/>
                <a:lumOff val="0"/>
                <a:alphaOff val="0"/>
                <a:tint val="55000"/>
                <a:satMod val="255000"/>
              </a:schemeClr>
            </a:gs>
            <a:gs pos="100000">
              <a:schemeClr val="accent3">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a:off x="3668070" y="1921517"/>
        <a:ext cx="321695" cy="220965"/>
      </dsp:txXfrm>
    </dsp:sp>
    <dsp:sp modelId="{E92AFE3B-38FB-4598-87F6-39C74030927C}">
      <dsp:nvSpPr>
        <dsp:cNvPr id="0" name=""/>
        <dsp:cNvSpPr/>
      </dsp:nvSpPr>
      <dsp:spPr>
        <a:xfrm>
          <a:off x="3211506" y="3010605"/>
          <a:ext cx="2972317" cy="1052214"/>
        </a:xfrm>
        <a:prstGeom prst="roundRect">
          <a:avLst>
            <a:gd name="adj" fmla="val 10000"/>
          </a:avLst>
        </a:prstGeom>
        <a:gradFill rotWithShape="0">
          <a:gsLst>
            <a:gs pos="0">
              <a:schemeClr val="accent3">
                <a:hueOff val="7679183"/>
                <a:satOff val="-35294"/>
                <a:lumOff val="8236"/>
                <a:alphaOff val="0"/>
                <a:tint val="35000"/>
                <a:satMod val="260000"/>
              </a:schemeClr>
            </a:gs>
            <a:gs pos="30000">
              <a:schemeClr val="accent3">
                <a:hueOff val="7679183"/>
                <a:satOff val="-35294"/>
                <a:lumOff val="8236"/>
                <a:alphaOff val="0"/>
                <a:tint val="38000"/>
                <a:satMod val="260000"/>
              </a:schemeClr>
            </a:gs>
            <a:gs pos="75000">
              <a:schemeClr val="accent3">
                <a:hueOff val="7679183"/>
                <a:satOff val="-35294"/>
                <a:lumOff val="8236"/>
                <a:alphaOff val="0"/>
                <a:tint val="55000"/>
                <a:satMod val="255000"/>
              </a:schemeClr>
            </a:gs>
            <a:gs pos="100000">
              <a:schemeClr val="accent3">
                <a:hueOff val="7679183"/>
                <a:satOff val="-35294"/>
                <a:lumOff val="8236"/>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zh-TW" altLang="en-US" sz="3000" kern="1200" dirty="0" smtClean="0"/>
            <a:t>個人性的指導</a:t>
          </a:r>
          <a:endParaRPr lang="en-US" sz="3000" kern="1200" dirty="0"/>
        </a:p>
      </dsp:txBody>
      <dsp:txXfrm>
        <a:off x="3242324" y="3041423"/>
        <a:ext cx="2910681" cy="990578"/>
      </dsp:txXfrm>
    </dsp:sp>
    <dsp:sp modelId="{6D4F2259-07C0-4392-9C4A-EF7D7FCA94ED}">
      <dsp:nvSpPr>
        <dsp:cNvPr id="0" name=""/>
        <dsp:cNvSpPr/>
      </dsp:nvSpPr>
      <dsp:spPr>
        <a:xfrm rot="10800000">
          <a:off x="2601012" y="3352575"/>
          <a:ext cx="542660" cy="368275"/>
        </a:xfrm>
        <a:prstGeom prst="leftRightArrow">
          <a:avLst>
            <a:gd name="adj1" fmla="val 60000"/>
            <a:gd name="adj2" fmla="val 50000"/>
          </a:avLst>
        </a:prstGeom>
        <a:gradFill rotWithShape="0">
          <a:gsLst>
            <a:gs pos="0">
              <a:schemeClr val="accent3">
                <a:hueOff val="7679183"/>
                <a:satOff val="-35294"/>
                <a:lumOff val="8236"/>
                <a:alphaOff val="0"/>
                <a:tint val="35000"/>
                <a:satMod val="260000"/>
              </a:schemeClr>
            </a:gs>
            <a:gs pos="30000">
              <a:schemeClr val="accent3">
                <a:hueOff val="7679183"/>
                <a:satOff val="-35294"/>
                <a:lumOff val="8236"/>
                <a:alphaOff val="0"/>
                <a:tint val="38000"/>
                <a:satMod val="260000"/>
              </a:schemeClr>
            </a:gs>
            <a:gs pos="75000">
              <a:schemeClr val="accent3">
                <a:hueOff val="7679183"/>
                <a:satOff val="-35294"/>
                <a:lumOff val="8236"/>
                <a:alphaOff val="0"/>
                <a:tint val="55000"/>
                <a:satMod val="255000"/>
              </a:schemeClr>
            </a:gs>
            <a:gs pos="100000">
              <a:schemeClr val="accent3">
                <a:hueOff val="7679183"/>
                <a:satOff val="-35294"/>
                <a:lumOff val="8236"/>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rot="10800000">
        <a:off x="2711494" y="3426230"/>
        <a:ext cx="321695" cy="220965"/>
      </dsp:txXfrm>
    </dsp:sp>
    <dsp:sp modelId="{3BD9683F-1FF5-4369-AAD4-B54DE8020D6D}">
      <dsp:nvSpPr>
        <dsp:cNvPr id="0" name=""/>
        <dsp:cNvSpPr/>
      </dsp:nvSpPr>
      <dsp:spPr>
        <a:xfrm>
          <a:off x="-87823" y="3010605"/>
          <a:ext cx="2621004" cy="1052214"/>
        </a:xfrm>
        <a:prstGeom prst="roundRect">
          <a:avLst>
            <a:gd name="adj" fmla="val 10000"/>
          </a:avLst>
        </a:prstGeom>
        <a:gradFill rotWithShape="0">
          <a:gsLst>
            <a:gs pos="0">
              <a:schemeClr val="accent3">
                <a:hueOff val="15358367"/>
                <a:satOff val="-70588"/>
                <a:lumOff val="16471"/>
                <a:alphaOff val="0"/>
                <a:tint val="35000"/>
                <a:satMod val="260000"/>
              </a:schemeClr>
            </a:gs>
            <a:gs pos="30000">
              <a:schemeClr val="accent3">
                <a:hueOff val="15358367"/>
                <a:satOff val="-70588"/>
                <a:lumOff val="16471"/>
                <a:alphaOff val="0"/>
                <a:tint val="38000"/>
                <a:satMod val="260000"/>
              </a:schemeClr>
            </a:gs>
            <a:gs pos="75000">
              <a:schemeClr val="accent3">
                <a:hueOff val="15358367"/>
                <a:satOff val="-70588"/>
                <a:lumOff val="16471"/>
                <a:alphaOff val="0"/>
                <a:tint val="55000"/>
                <a:satMod val="255000"/>
              </a:schemeClr>
            </a:gs>
            <a:gs pos="100000">
              <a:schemeClr val="accent3">
                <a:hueOff val="15358367"/>
                <a:satOff val="-70588"/>
                <a:lumOff val="16471"/>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zh-TW" altLang="en-US" sz="3000" kern="1200" dirty="0" smtClean="0"/>
            <a:t>認知上的學習</a:t>
          </a:r>
          <a:endParaRPr lang="en-US" sz="3000" kern="1200" dirty="0"/>
        </a:p>
      </dsp:txBody>
      <dsp:txXfrm>
        <a:off x="-57005" y="3041423"/>
        <a:ext cx="2559368" cy="990578"/>
      </dsp:txXfrm>
    </dsp:sp>
    <dsp:sp modelId="{71610FD2-D227-4E2C-B5B9-F8E699625405}">
      <dsp:nvSpPr>
        <dsp:cNvPr id="0" name=""/>
        <dsp:cNvSpPr/>
      </dsp:nvSpPr>
      <dsp:spPr>
        <a:xfrm rot="18000000">
          <a:off x="1820094" y="1847862"/>
          <a:ext cx="542660" cy="368275"/>
        </a:xfrm>
        <a:prstGeom prst="leftRightArrow">
          <a:avLst>
            <a:gd name="adj1" fmla="val 60000"/>
            <a:gd name="adj2" fmla="val 50000"/>
          </a:avLst>
        </a:prstGeom>
        <a:gradFill rotWithShape="0">
          <a:gsLst>
            <a:gs pos="0">
              <a:schemeClr val="accent3">
                <a:hueOff val="15358367"/>
                <a:satOff val="-70588"/>
                <a:lumOff val="16471"/>
                <a:alphaOff val="0"/>
                <a:tint val="35000"/>
                <a:satMod val="260000"/>
              </a:schemeClr>
            </a:gs>
            <a:gs pos="30000">
              <a:schemeClr val="accent3">
                <a:hueOff val="15358367"/>
                <a:satOff val="-70588"/>
                <a:lumOff val="16471"/>
                <a:alphaOff val="0"/>
                <a:tint val="38000"/>
                <a:satMod val="260000"/>
              </a:schemeClr>
            </a:gs>
            <a:gs pos="75000">
              <a:schemeClr val="accent3">
                <a:hueOff val="15358367"/>
                <a:satOff val="-70588"/>
                <a:lumOff val="16471"/>
                <a:alphaOff val="0"/>
                <a:tint val="55000"/>
                <a:satMod val="255000"/>
              </a:schemeClr>
            </a:gs>
            <a:gs pos="100000">
              <a:schemeClr val="accent3">
                <a:hueOff val="15358367"/>
                <a:satOff val="-70588"/>
                <a:lumOff val="16471"/>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a:off x="1930577" y="1921517"/>
        <a:ext cx="321695" cy="2209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413D77-7EA0-4ED5-9839-BAA45B5AF982}">
      <dsp:nvSpPr>
        <dsp:cNvPr id="0" name=""/>
        <dsp:cNvSpPr/>
      </dsp:nvSpPr>
      <dsp:spPr>
        <a:xfrm>
          <a:off x="3681984" y="2763519"/>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11256583"/>
              <a:satOff val="28769"/>
              <a:lumOff val="-2875"/>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zh-TW" altLang="en-US" sz="1700" kern="1200" dirty="0" smtClean="0"/>
            <a:t>傳道</a:t>
          </a:r>
          <a:r>
            <a:rPr lang="en-US" altLang="zh-TW" sz="1700" kern="1200" dirty="0" smtClean="0"/>
            <a:t>, </a:t>
          </a:r>
          <a:r>
            <a:rPr lang="zh-TW" altLang="en-US" sz="1700" kern="1200" dirty="0" smtClean="0"/>
            <a:t>教導</a:t>
          </a:r>
          <a:r>
            <a:rPr lang="en-US" altLang="zh-TW" sz="1700" kern="1200" dirty="0" smtClean="0"/>
            <a:t>, </a:t>
          </a:r>
          <a:r>
            <a:rPr lang="zh-TW" altLang="en-US" sz="1700" kern="1200" dirty="0" smtClean="0"/>
            <a:t>關懷</a:t>
          </a:r>
          <a:endParaRPr lang="en-US" sz="1700" kern="1200" dirty="0"/>
        </a:p>
      </dsp:txBody>
      <dsp:txXfrm>
        <a:off x="4312835" y="3117207"/>
        <a:ext cx="1348197" cy="918226"/>
      </dsp:txXfrm>
    </dsp:sp>
    <dsp:sp modelId="{0B2634AB-160B-4E71-8013-083CED90CDA8}">
      <dsp:nvSpPr>
        <dsp:cNvPr id="0" name=""/>
        <dsp:cNvSpPr/>
      </dsp:nvSpPr>
      <dsp:spPr>
        <a:xfrm>
          <a:off x="406400" y="2763519"/>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16884873"/>
              <a:satOff val="43154"/>
              <a:lumOff val="-4313"/>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zh-TW" altLang="en-US" sz="1700" kern="1200" dirty="0" smtClean="0"/>
            <a:t>家庭</a:t>
          </a:r>
          <a:r>
            <a:rPr lang="en-US" altLang="zh-TW" sz="1700" kern="1200" dirty="0" smtClean="0"/>
            <a:t>, </a:t>
          </a:r>
          <a:r>
            <a:rPr lang="zh-TW" altLang="en-US" sz="1700" kern="1200" dirty="0" smtClean="0"/>
            <a:t>休閒</a:t>
          </a:r>
          <a:r>
            <a:rPr lang="en-US" altLang="zh-TW" sz="1700" kern="1200" dirty="0" smtClean="0"/>
            <a:t>, </a:t>
          </a:r>
          <a:r>
            <a:rPr lang="zh-TW" altLang="en-US" sz="1700" kern="1200" dirty="0" smtClean="0"/>
            <a:t>人際關係</a:t>
          </a:r>
          <a:endParaRPr lang="en-US" sz="1700" kern="1200" dirty="0"/>
        </a:p>
      </dsp:txBody>
      <dsp:txXfrm>
        <a:off x="434967" y="3117206"/>
        <a:ext cx="1348197" cy="918226"/>
      </dsp:txXfrm>
    </dsp:sp>
    <dsp:sp modelId="{43020656-54C7-4F08-9659-1AC86241F2C4}">
      <dsp:nvSpPr>
        <dsp:cNvPr id="0" name=""/>
        <dsp:cNvSpPr/>
      </dsp:nvSpPr>
      <dsp:spPr>
        <a:xfrm>
          <a:off x="3681984" y="0"/>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5628291"/>
              <a:satOff val="14385"/>
              <a:lumOff val="-143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zh-TW" altLang="en-US" sz="1700" kern="1200" dirty="0" smtClean="0"/>
            <a:t>聖經與神學知識</a:t>
          </a:r>
          <a:endParaRPr lang="en-US" sz="1700" kern="1200" dirty="0"/>
        </a:p>
      </dsp:txBody>
      <dsp:txXfrm>
        <a:off x="4312835" y="28567"/>
        <a:ext cx="1348197" cy="918226"/>
      </dsp:txXfrm>
    </dsp:sp>
    <dsp:sp modelId="{E8D9A755-3C3F-45B6-AF13-B1FE86E95F04}">
      <dsp:nvSpPr>
        <dsp:cNvPr id="0" name=""/>
        <dsp:cNvSpPr/>
      </dsp:nvSpPr>
      <dsp:spPr>
        <a:xfrm>
          <a:off x="406400" y="0"/>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zh-TW" altLang="en-US" sz="1700" kern="1200" dirty="0" smtClean="0"/>
            <a:t>靈修生活</a:t>
          </a:r>
          <a:r>
            <a:rPr lang="en-US" altLang="zh-TW" sz="1700" kern="1200" dirty="0" smtClean="0"/>
            <a:t>, </a:t>
          </a:r>
          <a:r>
            <a:rPr lang="zh-TW" altLang="en-US" sz="1700" kern="1200" dirty="0" smtClean="0"/>
            <a:t>屬靈品格</a:t>
          </a:r>
          <a:endParaRPr lang="en-US" sz="1700" kern="1200" dirty="0"/>
        </a:p>
      </dsp:txBody>
      <dsp:txXfrm>
        <a:off x="434967" y="28567"/>
        <a:ext cx="1348197" cy="918226"/>
      </dsp:txXfrm>
    </dsp:sp>
    <dsp:sp modelId="{AE4892C9-3B17-40BE-A6B3-C43DC89525D8}">
      <dsp:nvSpPr>
        <dsp:cNvPr id="0" name=""/>
        <dsp:cNvSpPr/>
      </dsp:nvSpPr>
      <dsp:spPr>
        <a:xfrm>
          <a:off x="1247648" y="231647"/>
          <a:ext cx="1759712" cy="1759712"/>
        </a:xfrm>
        <a:prstGeom prst="pieWedge">
          <a:avLst/>
        </a:prstGeom>
        <a:gradFill rotWithShape="0">
          <a:gsLst>
            <a:gs pos="0">
              <a:schemeClr val="accent4">
                <a:hueOff val="0"/>
                <a:satOff val="0"/>
                <a:lumOff val="0"/>
                <a:alphaOff val="0"/>
                <a:shade val="63000"/>
                <a:satMod val="165000"/>
              </a:schemeClr>
            </a:gs>
            <a:gs pos="30000">
              <a:schemeClr val="accent4">
                <a:hueOff val="0"/>
                <a:satOff val="0"/>
                <a:lumOff val="0"/>
                <a:alphaOff val="0"/>
                <a:shade val="58000"/>
                <a:satMod val="165000"/>
              </a:schemeClr>
            </a:gs>
            <a:gs pos="75000">
              <a:schemeClr val="accent4">
                <a:hueOff val="0"/>
                <a:satOff val="0"/>
                <a:lumOff val="0"/>
                <a:alphaOff val="0"/>
                <a:shade val="30000"/>
                <a:satMod val="175000"/>
              </a:schemeClr>
            </a:gs>
            <a:gs pos="100000">
              <a:schemeClr val="accent4">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zh-TW" altLang="en-US" sz="3100" kern="1200" dirty="0" smtClean="0"/>
            <a:t>靈命</a:t>
          </a:r>
          <a:endParaRPr lang="en-US" sz="3100" kern="1200" dirty="0"/>
        </a:p>
      </dsp:txBody>
      <dsp:txXfrm>
        <a:off x="1763056" y="747055"/>
        <a:ext cx="1244304" cy="1244304"/>
      </dsp:txXfrm>
    </dsp:sp>
    <dsp:sp modelId="{F98C1056-AB81-47A9-AD62-1F0EF410D52A}">
      <dsp:nvSpPr>
        <dsp:cNvPr id="0" name=""/>
        <dsp:cNvSpPr/>
      </dsp:nvSpPr>
      <dsp:spPr>
        <a:xfrm rot="5400000">
          <a:off x="3088640" y="231647"/>
          <a:ext cx="1759712" cy="1759712"/>
        </a:xfrm>
        <a:prstGeom prst="pieWedge">
          <a:avLst/>
        </a:prstGeom>
        <a:gradFill rotWithShape="0">
          <a:gsLst>
            <a:gs pos="0">
              <a:schemeClr val="accent4">
                <a:hueOff val="-5628291"/>
                <a:satOff val="14385"/>
                <a:lumOff val="-1438"/>
                <a:alphaOff val="0"/>
                <a:shade val="63000"/>
                <a:satMod val="165000"/>
              </a:schemeClr>
            </a:gs>
            <a:gs pos="30000">
              <a:schemeClr val="accent4">
                <a:hueOff val="-5628291"/>
                <a:satOff val="14385"/>
                <a:lumOff val="-1438"/>
                <a:alphaOff val="0"/>
                <a:shade val="58000"/>
                <a:satMod val="165000"/>
              </a:schemeClr>
            </a:gs>
            <a:gs pos="75000">
              <a:schemeClr val="accent4">
                <a:hueOff val="-5628291"/>
                <a:satOff val="14385"/>
                <a:lumOff val="-1438"/>
                <a:alphaOff val="0"/>
                <a:shade val="30000"/>
                <a:satMod val="175000"/>
              </a:schemeClr>
            </a:gs>
            <a:gs pos="100000">
              <a:schemeClr val="accent4">
                <a:hueOff val="-5628291"/>
                <a:satOff val="14385"/>
                <a:lumOff val="-1438"/>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zh-TW" altLang="en-US" sz="3100" kern="1200" dirty="0" smtClean="0"/>
            <a:t>學識</a:t>
          </a:r>
          <a:endParaRPr lang="en-US" sz="3100" kern="1200" dirty="0"/>
        </a:p>
      </dsp:txBody>
      <dsp:txXfrm rot="-5400000">
        <a:off x="3088640" y="747055"/>
        <a:ext cx="1244304" cy="1244304"/>
      </dsp:txXfrm>
    </dsp:sp>
    <dsp:sp modelId="{108B8B92-CB4C-44A1-84B5-AC859D755ED8}">
      <dsp:nvSpPr>
        <dsp:cNvPr id="0" name=""/>
        <dsp:cNvSpPr/>
      </dsp:nvSpPr>
      <dsp:spPr>
        <a:xfrm rot="10800000">
          <a:off x="3088640" y="2072640"/>
          <a:ext cx="1759712" cy="1759712"/>
        </a:xfrm>
        <a:prstGeom prst="pieWedge">
          <a:avLst/>
        </a:prstGeom>
        <a:gradFill rotWithShape="0">
          <a:gsLst>
            <a:gs pos="0">
              <a:schemeClr val="accent4">
                <a:hueOff val="-11256583"/>
                <a:satOff val="28769"/>
                <a:lumOff val="-2875"/>
                <a:alphaOff val="0"/>
                <a:shade val="63000"/>
                <a:satMod val="165000"/>
              </a:schemeClr>
            </a:gs>
            <a:gs pos="30000">
              <a:schemeClr val="accent4">
                <a:hueOff val="-11256583"/>
                <a:satOff val="28769"/>
                <a:lumOff val="-2875"/>
                <a:alphaOff val="0"/>
                <a:shade val="58000"/>
                <a:satMod val="165000"/>
              </a:schemeClr>
            </a:gs>
            <a:gs pos="75000">
              <a:schemeClr val="accent4">
                <a:hueOff val="-11256583"/>
                <a:satOff val="28769"/>
                <a:lumOff val="-2875"/>
                <a:alphaOff val="0"/>
                <a:shade val="30000"/>
                <a:satMod val="175000"/>
              </a:schemeClr>
            </a:gs>
            <a:gs pos="100000">
              <a:schemeClr val="accent4">
                <a:hueOff val="-11256583"/>
                <a:satOff val="28769"/>
                <a:lumOff val="-2875"/>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zh-TW" altLang="en-US" sz="3100" kern="1200" dirty="0" smtClean="0"/>
            <a:t>事奉</a:t>
          </a:r>
          <a:endParaRPr lang="en-US" sz="3100" kern="1200" dirty="0"/>
        </a:p>
      </dsp:txBody>
      <dsp:txXfrm rot="10800000">
        <a:off x="3088640" y="2072640"/>
        <a:ext cx="1244304" cy="1244304"/>
      </dsp:txXfrm>
    </dsp:sp>
    <dsp:sp modelId="{D0791692-0951-4DAB-BE15-99C6E113C7A2}">
      <dsp:nvSpPr>
        <dsp:cNvPr id="0" name=""/>
        <dsp:cNvSpPr/>
      </dsp:nvSpPr>
      <dsp:spPr>
        <a:xfrm rot="16200000">
          <a:off x="1247648" y="2072640"/>
          <a:ext cx="1759712" cy="1759712"/>
        </a:xfrm>
        <a:prstGeom prst="pieWedge">
          <a:avLst/>
        </a:prstGeom>
        <a:gradFill rotWithShape="0">
          <a:gsLst>
            <a:gs pos="0">
              <a:schemeClr val="accent4">
                <a:hueOff val="-16884873"/>
                <a:satOff val="43154"/>
                <a:lumOff val="-4313"/>
                <a:alphaOff val="0"/>
                <a:shade val="63000"/>
                <a:satMod val="165000"/>
              </a:schemeClr>
            </a:gs>
            <a:gs pos="30000">
              <a:schemeClr val="accent4">
                <a:hueOff val="-16884873"/>
                <a:satOff val="43154"/>
                <a:lumOff val="-4313"/>
                <a:alphaOff val="0"/>
                <a:shade val="58000"/>
                <a:satMod val="165000"/>
              </a:schemeClr>
            </a:gs>
            <a:gs pos="75000">
              <a:schemeClr val="accent4">
                <a:hueOff val="-16884873"/>
                <a:satOff val="43154"/>
                <a:lumOff val="-4313"/>
                <a:alphaOff val="0"/>
                <a:shade val="30000"/>
                <a:satMod val="175000"/>
              </a:schemeClr>
            </a:gs>
            <a:gs pos="100000">
              <a:schemeClr val="accent4">
                <a:hueOff val="-16884873"/>
                <a:satOff val="43154"/>
                <a:lumOff val="-4313"/>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zh-TW" altLang="en-US" sz="3100" kern="1200" dirty="0" smtClean="0"/>
            <a:t>生活</a:t>
          </a:r>
          <a:endParaRPr lang="en-US" sz="3100" kern="1200" dirty="0"/>
        </a:p>
      </dsp:txBody>
      <dsp:txXfrm rot="5400000">
        <a:off x="1763056" y="2072640"/>
        <a:ext cx="1244304" cy="1244304"/>
      </dsp:txXfrm>
    </dsp:sp>
    <dsp:sp modelId="{11A81595-8402-458B-9377-89DC6B9E3FA6}">
      <dsp:nvSpPr>
        <dsp:cNvPr id="0" name=""/>
        <dsp:cNvSpPr/>
      </dsp:nvSpPr>
      <dsp:spPr>
        <a:xfrm>
          <a:off x="2744216" y="1666240"/>
          <a:ext cx="607568" cy="528320"/>
        </a:xfrm>
        <a:prstGeom prst="circularArrow">
          <a:avLst/>
        </a:prstGeom>
        <a:gradFill rotWithShape="0">
          <a:gsLst>
            <a:gs pos="0">
              <a:schemeClr val="accent4">
                <a:tint val="40000"/>
                <a:hueOff val="0"/>
                <a:satOff val="0"/>
                <a:lumOff val="0"/>
                <a:alphaOff val="0"/>
                <a:shade val="63000"/>
                <a:satMod val="165000"/>
              </a:schemeClr>
            </a:gs>
            <a:gs pos="30000">
              <a:schemeClr val="accent4">
                <a:tint val="40000"/>
                <a:hueOff val="0"/>
                <a:satOff val="0"/>
                <a:lumOff val="0"/>
                <a:alphaOff val="0"/>
                <a:shade val="58000"/>
                <a:satMod val="165000"/>
              </a:schemeClr>
            </a:gs>
            <a:gs pos="75000">
              <a:schemeClr val="accent4">
                <a:tint val="40000"/>
                <a:hueOff val="0"/>
                <a:satOff val="0"/>
                <a:lumOff val="0"/>
                <a:alphaOff val="0"/>
                <a:shade val="30000"/>
                <a:satMod val="175000"/>
              </a:schemeClr>
            </a:gs>
            <a:gs pos="100000">
              <a:schemeClr val="accent4">
                <a:tint val="40000"/>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dsp:style>
    </dsp:sp>
    <dsp:sp modelId="{903DF975-0A0C-4951-B019-F5B57046D3DE}">
      <dsp:nvSpPr>
        <dsp:cNvPr id="0" name=""/>
        <dsp:cNvSpPr/>
      </dsp:nvSpPr>
      <dsp:spPr>
        <a:xfrm rot="10800000">
          <a:off x="2744216" y="1869440"/>
          <a:ext cx="607568" cy="528320"/>
        </a:xfrm>
        <a:prstGeom prst="circularArrow">
          <a:avLst/>
        </a:prstGeom>
        <a:gradFill rotWithShape="0">
          <a:gsLst>
            <a:gs pos="0">
              <a:schemeClr val="accent4">
                <a:tint val="40000"/>
                <a:hueOff val="0"/>
                <a:satOff val="0"/>
                <a:lumOff val="0"/>
                <a:alphaOff val="0"/>
                <a:shade val="63000"/>
                <a:satMod val="165000"/>
              </a:schemeClr>
            </a:gs>
            <a:gs pos="30000">
              <a:schemeClr val="accent4">
                <a:tint val="40000"/>
                <a:hueOff val="0"/>
                <a:satOff val="0"/>
                <a:lumOff val="0"/>
                <a:alphaOff val="0"/>
                <a:shade val="58000"/>
                <a:satMod val="165000"/>
              </a:schemeClr>
            </a:gs>
            <a:gs pos="75000">
              <a:schemeClr val="accent4">
                <a:tint val="40000"/>
                <a:hueOff val="0"/>
                <a:satOff val="0"/>
                <a:lumOff val="0"/>
                <a:alphaOff val="0"/>
                <a:shade val="30000"/>
                <a:satMod val="175000"/>
              </a:schemeClr>
            </a:gs>
            <a:gs pos="100000">
              <a:schemeClr val="accent4">
                <a:tint val="40000"/>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413D77-7EA0-4ED5-9839-BAA45B5AF982}">
      <dsp:nvSpPr>
        <dsp:cNvPr id="0" name=""/>
        <dsp:cNvSpPr/>
      </dsp:nvSpPr>
      <dsp:spPr>
        <a:xfrm>
          <a:off x="3681984" y="2763519"/>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11256583"/>
              <a:satOff val="28769"/>
              <a:lumOff val="-2875"/>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zh-TW" altLang="en-US" sz="1700" kern="1200" dirty="0" smtClean="0"/>
            <a:t>傳道</a:t>
          </a:r>
          <a:r>
            <a:rPr lang="en-US" altLang="zh-TW" sz="1700" kern="1200" dirty="0" smtClean="0"/>
            <a:t>, </a:t>
          </a:r>
          <a:r>
            <a:rPr lang="zh-TW" altLang="en-US" sz="1700" kern="1200" dirty="0" smtClean="0"/>
            <a:t>教導</a:t>
          </a:r>
          <a:r>
            <a:rPr lang="en-US" altLang="zh-TW" sz="1700" kern="1200" dirty="0" smtClean="0"/>
            <a:t>, </a:t>
          </a:r>
          <a:r>
            <a:rPr lang="zh-TW" altLang="en-US" sz="1700" kern="1200" dirty="0" smtClean="0"/>
            <a:t>關懷</a:t>
          </a:r>
          <a:endParaRPr lang="en-US" sz="1700" kern="1200" dirty="0"/>
        </a:p>
      </dsp:txBody>
      <dsp:txXfrm>
        <a:off x="4312835" y="3117207"/>
        <a:ext cx="1348197" cy="918226"/>
      </dsp:txXfrm>
    </dsp:sp>
    <dsp:sp modelId="{0B2634AB-160B-4E71-8013-083CED90CDA8}">
      <dsp:nvSpPr>
        <dsp:cNvPr id="0" name=""/>
        <dsp:cNvSpPr/>
      </dsp:nvSpPr>
      <dsp:spPr>
        <a:xfrm>
          <a:off x="406400" y="2763519"/>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16884873"/>
              <a:satOff val="43154"/>
              <a:lumOff val="-4313"/>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zh-TW" altLang="en-US" sz="1700" kern="1200" dirty="0" smtClean="0"/>
            <a:t>家庭</a:t>
          </a:r>
          <a:r>
            <a:rPr lang="en-US" altLang="zh-TW" sz="1700" kern="1200" dirty="0" smtClean="0"/>
            <a:t>, </a:t>
          </a:r>
          <a:r>
            <a:rPr lang="zh-TW" altLang="en-US" sz="1700" kern="1200" dirty="0" smtClean="0"/>
            <a:t>休閒</a:t>
          </a:r>
          <a:r>
            <a:rPr lang="en-US" altLang="zh-TW" sz="1700" kern="1200" dirty="0" smtClean="0"/>
            <a:t>, </a:t>
          </a:r>
          <a:r>
            <a:rPr lang="zh-TW" altLang="en-US" sz="1700" kern="1200" dirty="0" smtClean="0"/>
            <a:t>人際關係</a:t>
          </a:r>
          <a:endParaRPr lang="en-US" sz="1700" kern="1200" dirty="0"/>
        </a:p>
      </dsp:txBody>
      <dsp:txXfrm>
        <a:off x="434967" y="3117206"/>
        <a:ext cx="1348197" cy="918226"/>
      </dsp:txXfrm>
    </dsp:sp>
    <dsp:sp modelId="{43020656-54C7-4F08-9659-1AC86241F2C4}">
      <dsp:nvSpPr>
        <dsp:cNvPr id="0" name=""/>
        <dsp:cNvSpPr/>
      </dsp:nvSpPr>
      <dsp:spPr>
        <a:xfrm>
          <a:off x="3681984" y="0"/>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5628291"/>
              <a:satOff val="14385"/>
              <a:lumOff val="-143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zh-TW" altLang="en-US" sz="1700" kern="1200" dirty="0" smtClean="0"/>
            <a:t>聖經與神學知識</a:t>
          </a:r>
          <a:endParaRPr lang="en-US" sz="1700" kern="1200" dirty="0"/>
        </a:p>
      </dsp:txBody>
      <dsp:txXfrm>
        <a:off x="4312835" y="28567"/>
        <a:ext cx="1348197" cy="918226"/>
      </dsp:txXfrm>
    </dsp:sp>
    <dsp:sp modelId="{E8D9A755-3C3F-45B6-AF13-B1FE86E95F04}">
      <dsp:nvSpPr>
        <dsp:cNvPr id="0" name=""/>
        <dsp:cNvSpPr/>
      </dsp:nvSpPr>
      <dsp:spPr>
        <a:xfrm>
          <a:off x="406400" y="0"/>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zh-TW" altLang="en-US" sz="1700" kern="1200" dirty="0" smtClean="0"/>
            <a:t>靈修生活</a:t>
          </a:r>
          <a:r>
            <a:rPr lang="en-US" altLang="zh-TW" sz="1700" kern="1200" dirty="0" smtClean="0"/>
            <a:t>, </a:t>
          </a:r>
          <a:r>
            <a:rPr lang="zh-TW" altLang="en-US" sz="1700" kern="1200" dirty="0" smtClean="0"/>
            <a:t>屬靈品格</a:t>
          </a:r>
          <a:endParaRPr lang="en-US" sz="1700" kern="1200" dirty="0"/>
        </a:p>
      </dsp:txBody>
      <dsp:txXfrm>
        <a:off x="434967" y="28567"/>
        <a:ext cx="1348197" cy="918226"/>
      </dsp:txXfrm>
    </dsp:sp>
    <dsp:sp modelId="{AE4892C9-3B17-40BE-A6B3-C43DC89525D8}">
      <dsp:nvSpPr>
        <dsp:cNvPr id="0" name=""/>
        <dsp:cNvSpPr/>
      </dsp:nvSpPr>
      <dsp:spPr>
        <a:xfrm>
          <a:off x="1247648" y="231647"/>
          <a:ext cx="1759712" cy="1759712"/>
        </a:xfrm>
        <a:prstGeom prst="pieWedge">
          <a:avLst/>
        </a:prstGeom>
        <a:gradFill rotWithShape="0">
          <a:gsLst>
            <a:gs pos="0">
              <a:schemeClr val="accent4">
                <a:hueOff val="0"/>
                <a:satOff val="0"/>
                <a:lumOff val="0"/>
                <a:alphaOff val="0"/>
                <a:shade val="63000"/>
                <a:satMod val="165000"/>
              </a:schemeClr>
            </a:gs>
            <a:gs pos="30000">
              <a:schemeClr val="accent4">
                <a:hueOff val="0"/>
                <a:satOff val="0"/>
                <a:lumOff val="0"/>
                <a:alphaOff val="0"/>
                <a:shade val="58000"/>
                <a:satMod val="165000"/>
              </a:schemeClr>
            </a:gs>
            <a:gs pos="75000">
              <a:schemeClr val="accent4">
                <a:hueOff val="0"/>
                <a:satOff val="0"/>
                <a:lumOff val="0"/>
                <a:alphaOff val="0"/>
                <a:shade val="30000"/>
                <a:satMod val="175000"/>
              </a:schemeClr>
            </a:gs>
            <a:gs pos="100000">
              <a:schemeClr val="accent4">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zh-TW" altLang="en-US" sz="3100" kern="1200" dirty="0" smtClean="0"/>
            <a:t>靈命</a:t>
          </a:r>
          <a:endParaRPr lang="en-US" sz="3100" kern="1200" dirty="0"/>
        </a:p>
      </dsp:txBody>
      <dsp:txXfrm>
        <a:off x="1763056" y="747055"/>
        <a:ext cx="1244304" cy="1244304"/>
      </dsp:txXfrm>
    </dsp:sp>
    <dsp:sp modelId="{F98C1056-AB81-47A9-AD62-1F0EF410D52A}">
      <dsp:nvSpPr>
        <dsp:cNvPr id="0" name=""/>
        <dsp:cNvSpPr/>
      </dsp:nvSpPr>
      <dsp:spPr>
        <a:xfrm rot="5400000">
          <a:off x="3088640" y="231647"/>
          <a:ext cx="1759712" cy="1759712"/>
        </a:xfrm>
        <a:prstGeom prst="pieWedge">
          <a:avLst/>
        </a:prstGeom>
        <a:gradFill rotWithShape="0">
          <a:gsLst>
            <a:gs pos="0">
              <a:schemeClr val="accent4">
                <a:hueOff val="-5628291"/>
                <a:satOff val="14385"/>
                <a:lumOff val="-1438"/>
                <a:alphaOff val="0"/>
                <a:shade val="63000"/>
                <a:satMod val="165000"/>
              </a:schemeClr>
            </a:gs>
            <a:gs pos="30000">
              <a:schemeClr val="accent4">
                <a:hueOff val="-5628291"/>
                <a:satOff val="14385"/>
                <a:lumOff val="-1438"/>
                <a:alphaOff val="0"/>
                <a:shade val="58000"/>
                <a:satMod val="165000"/>
              </a:schemeClr>
            </a:gs>
            <a:gs pos="75000">
              <a:schemeClr val="accent4">
                <a:hueOff val="-5628291"/>
                <a:satOff val="14385"/>
                <a:lumOff val="-1438"/>
                <a:alphaOff val="0"/>
                <a:shade val="30000"/>
                <a:satMod val="175000"/>
              </a:schemeClr>
            </a:gs>
            <a:gs pos="100000">
              <a:schemeClr val="accent4">
                <a:hueOff val="-5628291"/>
                <a:satOff val="14385"/>
                <a:lumOff val="-1438"/>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zh-TW" altLang="en-US" sz="3100" kern="1200" dirty="0" smtClean="0"/>
            <a:t>學識</a:t>
          </a:r>
          <a:endParaRPr lang="en-US" sz="3100" kern="1200" dirty="0"/>
        </a:p>
      </dsp:txBody>
      <dsp:txXfrm rot="-5400000">
        <a:off x="3088640" y="747055"/>
        <a:ext cx="1244304" cy="1244304"/>
      </dsp:txXfrm>
    </dsp:sp>
    <dsp:sp modelId="{108B8B92-CB4C-44A1-84B5-AC859D755ED8}">
      <dsp:nvSpPr>
        <dsp:cNvPr id="0" name=""/>
        <dsp:cNvSpPr/>
      </dsp:nvSpPr>
      <dsp:spPr>
        <a:xfrm rot="10800000">
          <a:off x="3088640" y="2072640"/>
          <a:ext cx="1759712" cy="1759712"/>
        </a:xfrm>
        <a:prstGeom prst="pieWedge">
          <a:avLst/>
        </a:prstGeom>
        <a:gradFill rotWithShape="0">
          <a:gsLst>
            <a:gs pos="0">
              <a:schemeClr val="accent4">
                <a:hueOff val="-11256583"/>
                <a:satOff val="28769"/>
                <a:lumOff val="-2875"/>
                <a:alphaOff val="0"/>
                <a:shade val="63000"/>
                <a:satMod val="165000"/>
              </a:schemeClr>
            </a:gs>
            <a:gs pos="30000">
              <a:schemeClr val="accent4">
                <a:hueOff val="-11256583"/>
                <a:satOff val="28769"/>
                <a:lumOff val="-2875"/>
                <a:alphaOff val="0"/>
                <a:shade val="58000"/>
                <a:satMod val="165000"/>
              </a:schemeClr>
            </a:gs>
            <a:gs pos="75000">
              <a:schemeClr val="accent4">
                <a:hueOff val="-11256583"/>
                <a:satOff val="28769"/>
                <a:lumOff val="-2875"/>
                <a:alphaOff val="0"/>
                <a:shade val="30000"/>
                <a:satMod val="175000"/>
              </a:schemeClr>
            </a:gs>
            <a:gs pos="100000">
              <a:schemeClr val="accent4">
                <a:hueOff val="-11256583"/>
                <a:satOff val="28769"/>
                <a:lumOff val="-2875"/>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zh-TW" altLang="en-US" sz="3100" kern="1200" dirty="0" smtClean="0"/>
            <a:t>事奉</a:t>
          </a:r>
          <a:endParaRPr lang="en-US" sz="3100" kern="1200" dirty="0"/>
        </a:p>
      </dsp:txBody>
      <dsp:txXfrm rot="10800000">
        <a:off x="3088640" y="2072640"/>
        <a:ext cx="1244304" cy="1244304"/>
      </dsp:txXfrm>
    </dsp:sp>
    <dsp:sp modelId="{D0791692-0951-4DAB-BE15-99C6E113C7A2}">
      <dsp:nvSpPr>
        <dsp:cNvPr id="0" name=""/>
        <dsp:cNvSpPr/>
      </dsp:nvSpPr>
      <dsp:spPr>
        <a:xfrm rot="16200000">
          <a:off x="1247648" y="2072640"/>
          <a:ext cx="1759712" cy="1759712"/>
        </a:xfrm>
        <a:prstGeom prst="pieWedge">
          <a:avLst/>
        </a:prstGeom>
        <a:gradFill rotWithShape="0">
          <a:gsLst>
            <a:gs pos="0">
              <a:schemeClr val="accent4">
                <a:hueOff val="-16884873"/>
                <a:satOff val="43154"/>
                <a:lumOff val="-4313"/>
                <a:alphaOff val="0"/>
                <a:shade val="63000"/>
                <a:satMod val="165000"/>
              </a:schemeClr>
            </a:gs>
            <a:gs pos="30000">
              <a:schemeClr val="accent4">
                <a:hueOff val="-16884873"/>
                <a:satOff val="43154"/>
                <a:lumOff val="-4313"/>
                <a:alphaOff val="0"/>
                <a:shade val="58000"/>
                <a:satMod val="165000"/>
              </a:schemeClr>
            </a:gs>
            <a:gs pos="75000">
              <a:schemeClr val="accent4">
                <a:hueOff val="-16884873"/>
                <a:satOff val="43154"/>
                <a:lumOff val="-4313"/>
                <a:alphaOff val="0"/>
                <a:shade val="30000"/>
                <a:satMod val="175000"/>
              </a:schemeClr>
            </a:gs>
            <a:gs pos="100000">
              <a:schemeClr val="accent4">
                <a:hueOff val="-16884873"/>
                <a:satOff val="43154"/>
                <a:lumOff val="-4313"/>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zh-TW" altLang="en-US" sz="3100" kern="1200" dirty="0" smtClean="0"/>
            <a:t>生活</a:t>
          </a:r>
          <a:endParaRPr lang="en-US" sz="3100" kern="1200" dirty="0"/>
        </a:p>
      </dsp:txBody>
      <dsp:txXfrm rot="5400000">
        <a:off x="1763056" y="2072640"/>
        <a:ext cx="1244304" cy="1244304"/>
      </dsp:txXfrm>
    </dsp:sp>
    <dsp:sp modelId="{11A81595-8402-458B-9377-89DC6B9E3FA6}">
      <dsp:nvSpPr>
        <dsp:cNvPr id="0" name=""/>
        <dsp:cNvSpPr/>
      </dsp:nvSpPr>
      <dsp:spPr>
        <a:xfrm>
          <a:off x="2744216" y="1666240"/>
          <a:ext cx="607568" cy="528320"/>
        </a:xfrm>
        <a:prstGeom prst="circularArrow">
          <a:avLst/>
        </a:prstGeom>
        <a:gradFill rotWithShape="0">
          <a:gsLst>
            <a:gs pos="0">
              <a:schemeClr val="accent4">
                <a:tint val="40000"/>
                <a:hueOff val="0"/>
                <a:satOff val="0"/>
                <a:lumOff val="0"/>
                <a:alphaOff val="0"/>
                <a:shade val="63000"/>
                <a:satMod val="165000"/>
              </a:schemeClr>
            </a:gs>
            <a:gs pos="30000">
              <a:schemeClr val="accent4">
                <a:tint val="40000"/>
                <a:hueOff val="0"/>
                <a:satOff val="0"/>
                <a:lumOff val="0"/>
                <a:alphaOff val="0"/>
                <a:shade val="58000"/>
                <a:satMod val="165000"/>
              </a:schemeClr>
            </a:gs>
            <a:gs pos="75000">
              <a:schemeClr val="accent4">
                <a:tint val="40000"/>
                <a:hueOff val="0"/>
                <a:satOff val="0"/>
                <a:lumOff val="0"/>
                <a:alphaOff val="0"/>
                <a:shade val="30000"/>
                <a:satMod val="175000"/>
              </a:schemeClr>
            </a:gs>
            <a:gs pos="100000">
              <a:schemeClr val="accent4">
                <a:tint val="40000"/>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dsp:style>
    </dsp:sp>
    <dsp:sp modelId="{903DF975-0A0C-4951-B019-F5B57046D3DE}">
      <dsp:nvSpPr>
        <dsp:cNvPr id="0" name=""/>
        <dsp:cNvSpPr/>
      </dsp:nvSpPr>
      <dsp:spPr>
        <a:xfrm rot="10800000">
          <a:off x="2744216" y="1869440"/>
          <a:ext cx="607568" cy="528320"/>
        </a:xfrm>
        <a:prstGeom prst="circularArrow">
          <a:avLst/>
        </a:prstGeom>
        <a:gradFill rotWithShape="0">
          <a:gsLst>
            <a:gs pos="0">
              <a:schemeClr val="accent4">
                <a:tint val="40000"/>
                <a:hueOff val="0"/>
                <a:satOff val="0"/>
                <a:lumOff val="0"/>
                <a:alphaOff val="0"/>
                <a:shade val="63000"/>
                <a:satMod val="165000"/>
              </a:schemeClr>
            </a:gs>
            <a:gs pos="30000">
              <a:schemeClr val="accent4">
                <a:tint val="40000"/>
                <a:hueOff val="0"/>
                <a:satOff val="0"/>
                <a:lumOff val="0"/>
                <a:alphaOff val="0"/>
                <a:shade val="58000"/>
                <a:satMod val="165000"/>
              </a:schemeClr>
            </a:gs>
            <a:gs pos="75000">
              <a:schemeClr val="accent4">
                <a:tint val="40000"/>
                <a:hueOff val="0"/>
                <a:satOff val="0"/>
                <a:lumOff val="0"/>
                <a:alphaOff val="0"/>
                <a:shade val="30000"/>
                <a:satMod val="175000"/>
              </a:schemeClr>
            </a:gs>
            <a:gs pos="100000">
              <a:schemeClr val="accent4">
                <a:tint val="40000"/>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413D77-7EA0-4ED5-9839-BAA45B5AF982}">
      <dsp:nvSpPr>
        <dsp:cNvPr id="0" name=""/>
        <dsp:cNvSpPr/>
      </dsp:nvSpPr>
      <dsp:spPr>
        <a:xfrm>
          <a:off x="3681984" y="2763519"/>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11256583"/>
              <a:satOff val="28769"/>
              <a:lumOff val="-2875"/>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zh-TW" altLang="en-US" sz="1700" kern="1200" dirty="0" smtClean="0"/>
            <a:t>傳道</a:t>
          </a:r>
          <a:r>
            <a:rPr lang="en-US" altLang="zh-TW" sz="1700" kern="1200" dirty="0" smtClean="0"/>
            <a:t>, </a:t>
          </a:r>
          <a:r>
            <a:rPr lang="zh-TW" altLang="en-US" sz="1700" kern="1200" dirty="0" smtClean="0"/>
            <a:t>教導</a:t>
          </a:r>
          <a:r>
            <a:rPr lang="en-US" altLang="zh-TW" sz="1700" kern="1200" dirty="0" smtClean="0"/>
            <a:t>, </a:t>
          </a:r>
          <a:r>
            <a:rPr lang="zh-TW" altLang="en-US" sz="1700" kern="1200" dirty="0" smtClean="0"/>
            <a:t>關懷</a:t>
          </a:r>
          <a:endParaRPr lang="en-US" sz="1700" kern="1200" dirty="0"/>
        </a:p>
      </dsp:txBody>
      <dsp:txXfrm>
        <a:off x="4312835" y="3117207"/>
        <a:ext cx="1348197" cy="918226"/>
      </dsp:txXfrm>
    </dsp:sp>
    <dsp:sp modelId="{0B2634AB-160B-4E71-8013-083CED90CDA8}">
      <dsp:nvSpPr>
        <dsp:cNvPr id="0" name=""/>
        <dsp:cNvSpPr/>
      </dsp:nvSpPr>
      <dsp:spPr>
        <a:xfrm>
          <a:off x="406400" y="2763519"/>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16884873"/>
              <a:satOff val="43154"/>
              <a:lumOff val="-4313"/>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zh-TW" altLang="en-US" sz="1700" kern="1200" dirty="0" smtClean="0"/>
            <a:t>家庭</a:t>
          </a:r>
          <a:r>
            <a:rPr lang="en-US" altLang="zh-TW" sz="1700" kern="1200" dirty="0" smtClean="0"/>
            <a:t>, </a:t>
          </a:r>
          <a:r>
            <a:rPr lang="zh-TW" altLang="en-US" sz="1700" kern="1200" dirty="0" smtClean="0"/>
            <a:t>休閒</a:t>
          </a:r>
          <a:r>
            <a:rPr lang="en-US" altLang="zh-TW" sz="1700" kern="1200" dirty="0" smtClean="0"/>
            <a:t>, </a:t>
          </a:r>
          <a:r>
            <a:rPr lang="zh-TW" altLang="en-US" sz="1700" kern="1200" dirty="0" smtClean="0"/>
            <a:t>人際關係</a:t>
          </a:r>
          <a:endParaRPr lang="en-US" sz="1700" kern="1200" dirty="0"/>
        </a:p>
      </dsp:txBody>
      <dsp:txXfrm>
        <a:off x="434967" y="3117206"/>
        <a:ext cx="1348197" cy="918226"/>
      </dsp:txXfrm>
    </dsp:sp>
    <dsp:sp modelId="{43020656-54C7-4F08-9659-1AC86241F2C4}">
      <dsp:nvSpPr>
        <dsp:cNvPr id="0" name=""/>
        <dsp:cNvSpPr/>
      </dsp:nvSpPr>
      <dsp:spPr>
        <a:xfrm>
          <a:off x="3681984" y="0"/>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5628291"/>
              <a:satOff val="14385"/>
              <a:lumOff val="-143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zh-TW" altLang="en-US" sz="1700" kern="1200" dirty="0" smtClean="0"/>
            <a:t>聖經與神學知識</a:t>
          </a:r>
          <a:endParaRPr lang="en-US" sz="1700" kern="1200" dirty="0"/>
        </a:p>
      </dsp:txBody>
      <dsp:txXfrm>
        <a:off x="4312835" y="28567"/>
        <a:ext cx="1348197" cy="918226"/>
      </dsp:txXfrm>
    </dsp:sp>
    <dsp:sp modelId="{E8D9A755-3C3F-45B6-AF13-B1FE86E95F04}">
      <dsp:nvSpPr>
        <dsp:cNvPr id="0" name=""/>
        <dsp:cNvSpPr/>
      </dsp:nvSpPr>
      <dsp:spPr>
        <a:xfrm>
          <a:off x="406400" y="0"/>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zh-TW" altLang="en-US" sz="1700" kern="1200" dirty="0" smtClean="0"/>
            <a:t>靈修生活</a:t>
          </a:r>
          <a:r>
            <a:rPr lang="en-US" altLang="zh-TW" sz="1700" kern="1200" dirty="0" smtClean="0"/>
            <a:t>, </a:t>
          </a:r>
          <a:r>
            <a:rPr lang="zh-TW" altLang="en-US" sz="1700" kern="1200" dirty="0" smtClean="0"/>
            <a:t>屬靈品格</a:t>
          </a:r>
          <a:endParaRPr lang="en-US" sz="1700" kern="1200" dirty="0"/>
        </a:p>
      </dsp:txBody>
      <dsp:txXfrm>
        <a:off x="434967" y="28567"/>
        <a:ext cx="1348197" cy="918226"/>
      </dsp:txXfrm>
    </dsp:sp>
    <dsp:sp modelId="{AE4892C9-3B17-40BE-A6B3-C43DC89525D8}">
      <dsp:nvSpPr>
        <dsp:cNvPr id="0" name=""/>
        <dsp:cNvSpPr/>
      </dsp:nvSpPr>
      <dsp:spPr>
        <a:xfrm>
          <a:off x="1247648" y="231647"/>
          <a:ext cx="1759712" cy="1759712"/>
        </a:xfrm>
        <a:prstGeom prst="pieWedge">
          <a:avLst/>
        </a:prstGeom>
        <a:gradFill rotWithShape="0">
          <a:gsLst>
            <a:gs pos="0">
              <a:schemeClr val="accent4">
                <a:hueOff val="0"/>
                <a:satOff val="0"/>
                <a:lumOff val="0"/>
                <a:alphaOff val="0"/>
                <a:shade val="63000"/>
                <a:satMod val="165000"/>
              </a:schemeClr>
            </a:gs>
            <a:gs pos="30000">
              <a:schemeClr val="accent4">
                <a:hueOff val="0"/>
                <a:satOff val="0"/>
                <a:lumOff val="0"/>
                <a:alphaOff val="0"/>
                <a:shade val="58000"/>
                <a:satMod val="165000"/>
              </a:schemeClr>
            </a:gs>
            <a:gs pos="75000">
              <a:schemeClr val="accent4">
                <a:hueOff val="0"/>
                <a:satOff val="0"/>
                <a:lumOff val="0"/>
                <a:alphaOff val="0"/>
                <a:shade val="30000"/>
                <a:satMod val="175000"/>
              </a:schemeClr>
            </a:gs>
            <a:gs pos="100000">
              <a:schemeClr val="accent4">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zh-TW" altLang="en-US" sz="3100" kern="1200" dirty="0" smtClean="0"/>
            <a:t>靈命</a:t>
          </a:r>
          <a:endParaRPr lang="en-US" sz="3100" kern="1200" dirty="0"/>
        </a:p>
      </dsp:txBody>
      <dsp:txXfrm>
        <a:off x="1763056" y="747055"/>
        <a:ext cx="1244304" cy="1244304"/>
      </dsp:txXfrm>
    </dsp:sp>
    <dsp:sp modelId="{F98C1056-AB81-47A9-AD62-1F0EF410D52A}">
      <dsp:nvSpPr>
        <dsp:cNvPr id="0" name=""/>
        <dsp:cNvSpPr/>
      </dsp:nvSpPr>
      <dsp:spPr>
        <a:xfrm rot="5400000">
          <a:off x="3088640" y="231647"/>
          <a:ext cx="1759712" cy="1759712"/>
        </a:xfrm>
        <a:prstGeom prst="pieWedge">
          <a:avLst/>
        </a:prstGeom>
        <a:gradFill rotWithShape="0">
          <a:gsLst>
            <a:gs pos="0">
              <a:schemeClr val="accent4">
                <a:hueOff val="-5628291"/>
                <a:satOff val="14385"/>
                <a:lumOff val="-1438"/>
                <a:alphaOff val="0"/>
                <a:shade val="63000"/>
                <a:satMod val="165000"/>
              </a:schemeClr>
            </a:gs>
            <a:gs pos="30000">
              <a:schemeClr val="accent4">
                <a:hueOff val="-5628291"/>
                <a:satOff val="14385"/>
                <a:lumOff val="-1438"/>
                <a:alphaOff val="0"/>
                <a:shade val="58000"/>
                <a:satMod val="165000"/>
              </a:schemeClr>
            </a:gs>
            <a:gs pos="75000">
              <a:schemeClr val="accent4">
                <a:hueOff val="-5628291"/>
                <a:satOff val="14385"/>
                <a:lumOff val="-1438"/>
                <a:alphaOff val="0"/>
                <a:shade val="30000"/>
                <a:satMod val="175000"/>
              </a:schemeClr>
            </a:gs>
            <a:gs pos="100000">
              <a:schemeClr val="accent4">
                <a:hueOff val="-5628291"/>
                <a:satOff val="14385"/>
                <a:lumOff val="-1438"/>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zh-TW" altLang="en-US" sz="3100" kern="1200" dirty="0" smtClean="0"/>
            <a:t>學識</a:t>
          </a:r>
          <a:endParaRPr lang="en-US" sz="3100" kern="1200" dirty="0"/>
        </a:p>
      </dsp:txBody>
      <dsp:txXfrm rot="-5400000">
        <a:off x="3088640" y="747055"/>
        <a:ext cx="1244304" cy="1244304"/>
      </dsp:txXfrm>
    </dsp:sp>
    <dsp:sp modelId="{108B8B92-CB4C-44A1-84B5-AC859D755ED8}">
      <dsp:nvSpPr>
        <dsp:cNvPr id="0" name=""/>
        <dsp:cNvSpPr/>
      </dsp:nvSpPr>
      <dsp:spPr>
        <a:xfrm rot="10800000">
          <a:off x="3088640" y="2072640"/>
          <a:ext cx="1759712" cy="1759712"/>
        </a:xfrm>
        <a:prstGeom prst="pieWedge">
          <a:avLst/>
        </a:prstGeom>
        <a:gradFill rotWithShape="0">
          <a:gsLst>
            <a:gs pos="0">
              <a:schemeClr val="accent4">
                <a:hueOff val="-11256583"/>
                <a:satOff val="28769"/>
                <a:lumOff val="-2875"/>
                <a:alphaOff val="0"/>
                <a:shade val="63000"/>
                <a:satMod val="165000"/>
              </a:schemeClr>
            </a:gs>
            <a:gs pos="30000">
              <a:schemeClr val="accent4">
                <a:hueOff val="-11256583"/>
                <a:satOff val="28769"/>
                <a:lumOff val="-2875"/>
                <a:alphaOff val="0"/>
                <a:shade val="58000"/>
                <a:satMod val="165000"/>
              </a:schemeClr>
            </a:gs>
            <a:gs pos="75000">
              <a:schemeClr val="accent4">
                <a:hueOff val="-11256583"/>
                <a:satOff val="28769"/>
                <a:lumOff val="-2875"/>
                <a:alphaOff val="0"/>
                <a:shade val="30000"/>
                <a:satMod val="175000"/>
              </a:schemeClr>
            </a:gs>
            <a:gs pos="100000">
              <a:schemeClr val="accent4">
                <a:hueOff val="-11256583"/>
                <a:satOff val="28769"/>
                <a:lumOff val="-2875"/>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zh-TW" altLang="en-US" sz="3100" kern="1200" dirty="0" smtClean="0"/>
            <a:t>事奉</a:t>
          </a:r>
          <a:endParaRPr lang="en-US" sz="3100" kern="1200" dirty="0"/>
        </a:p>
      </dsp:txBody>
      <dsp:txXfrm rot="10800000">
        <a:off x="3088640" y="2072640"/>
        <a:ext cx="1244304" cy="1244304"/>
      </dsp:txXfrm>
    </dsp:sp>
    <dsp:sp modelId="{D0791692-0951-4DAB-BE15-99C6E113C7A2}">
      <dsp:nvSpPr>
        <dsp:cNvPr id="0" name=""/>
        <dsp:cNvSpPr/>
      </dsp:nvSpPr>
      <dsp:spPr>
        <a:xfrm rot="16200000">
          <a:off x="1247648" y="2072640"/>
          <a:ext cx="1759712" cy="1759712"/>
        </a:xfrm>
        <a:prstGeom prst="pieWedge">
          <a:avLst/>
        </a:prstGeom>
        <a:gradFill rotWithShape="0">
          <a:gsLst>
            <a:gs pos="0">
              <a:schemeClr val="accent4">
                <a:hueOff val="-16884873"/>
                <a:satOff val="43154"/>
                <a:lumOff val="-4313"/>
                <a:alphaOff val="0"/>
                <a:shade val="63000"/>
                <a:satMod val="165000"/>
              </a:schemeClr>
            </a:gs>
            <a:gs pos="30000">
              <a:schemeClr val="accent4">
                <a:hueOff val="-16884873"/>
                <a:satOff val="43154"/>
                <a:lumOff val="-4313"/>
                <a:alphaOff val="0"/>
                <a:shade val="58000"/>
                <a:satMod val="165000"/>
              </a:schemeClr>
            </a:gs>
            <a:gs pos="75000">
              <a:schemeClr val="accent4">
                <a:hueOff val="-16884873"/>
                <a:satOff val="43154"/>
                <a:lumOff val="-4313"/>
                <a:alphaOff val="0"/>
                <a:shade val="30000"/>
                <a:satMod val="175000"/>
              </a:schemeClr>
            </a:gs>
            <a:gs pos="100000">
              <a:schemeClr val="accent4">
                <a:hueOff val="-16884873"/>
                <a:satOff val="43154"/>
                <a:lumOff val="-4313"/>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zh-TW" altLang="en-US" sz="3100" kern="1200" dirty="0" smtClean="0"/>
            <a:t>生活</a:t>
          </a:r>
          <a:endParaRPr lang="en-US" sz="3100" kern="1200" dirty="0"/>
        </a:p>
      </dsp:txBody>
      <dsp:txXfrm rot="5400000">
        <a:off x="1763056" y="2072640"/>
        <a:ext cx="1244304" cy="1244304"/>
      </dsp:txXfrm>
    </dsp:sp>
    <dsp:sp modelId="{11A81595-8402-458B-9377-89DC6B9E3FA6}">
      <dsp:nvSpPr>
        <dsp:cNvPr id="0" name=""/>
        <dsp:cNvSpPr/>
      </dsp:nvSpPr>
      <dsp:spPr>
        <a:xfrm>
          <a:off x="2744216" y="1666240"/>
          <a:ext cx="607568" cy="528320"/>
        </a:xfrm>
        <a:prstGeom prst="circularArrow">
          <a:avLst/>
        </a:prstGeom>
        <a:gradFill rotWithShape="0">
          <a:gsLst>
            <a:gs pos="0">
              <a:schemeClr val="accent4">
                <a:tint val="40000"/>
                <a:hueOff val="0"/>
                <a:satOff val="0"/>
                <a:lumOff val="0"/>
                <a:alphaOff val="0"/>
                <a:shade val="63000"/>
                <a:satMod val="165000"/>
              </a:schemeClr>
            </a:gs>
            <a:gs pos="30000">
              <a:schemeClr val="accent4">
                <a:tint val="40000"/>
                <a:hueOff val="0"/>
                <a:satOff val="0"/>
                <a:lumOff val="0"/>
                <a:alphaOff val="0"/>
                <a:shade val="58000"/>
                <a:satMod val="165000"/>
              </a:schemeClr>
            </a:gs>
            <a:gs pos="75000">
              <a:schemeClr val="accent4">
                <a:tint val="40000"/>
                <a:hueOff val="0"/>
                <a:satOff val="0"/>
                <a:lumOff val="0"/>
                <a:alphaOff val="0"/>
                <a:shade val="30000"/>
                <a:satMod val="175000"/>
              </a:schemeClr>
            </a:gs>
            <a:gs pos="100000">
              <a:schemeClr val="accent4">
                <a:tint val="40000"/>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dsp:style>
    </dsp:sp>
    <dsp:sp modelId="{903DF975-0A0C-4951-B019-F5B57046D3DE}">
      <dsp:nvSpPr>
        <dsp:cNvPr id="0" name=""/>
        <dsp:cNvSpPr/>
      </dsp:nvSpPr>
      <dsp:spPr>
        <a:xfrm rot="10800000">
          <a:off x="2744216" y="1869440"/>
          <a:ext cx="607568" cy="528320"/>
        </a:xfrm>
        <a:prstGeom prst="circularArrow">
          <a:avLst/>
        </a:prstGeom>
        <a:gradFill rotWithShape="0">
          <a:gsLst>
            <a:gs pos="0">
              <a:schemeClr val="accent4">
                <a:tint val="40000"/>
                <a:hueOff val="0"/>
                <a:satOff val="0"/>
                <a:lumOff val="0"/>
                <a:alphaOff val="0"/>
                <a:shade val="63000"/>
                <a:satMod val="165000"/>
              </a:schemeClr>
            </a:gs>
            <a:gs pos="30000">
              <a:schemeClr val="accent4">
                <a:tint val="40000"/>
                <a:hueOff val="0"/>
                <a:satOff val="0"/>
                <a:lumOff val="0"/>
                <a:alphaOff val="0"/>
                <a:shade val="58000"/>
                <a:satMod val="165000"/>
              </a:schemeClr>
            </a:gs>
            <a:gs pos="75000">
              <a:schemeClr val="accent4">
                <a:tint val="40000"/>
                <a:hueOff val="0"/>
                <a:satOff val="0"/>
                <a:lumOff val="0"/>
                <a:alphaOff val="0"/>
                <a:shade val="30000"/>
                <a:satMod val="175000"/>
              </a:schemeClr>
            </a:gs>
            <a:gs pos="100000">
              <a:schemeClr val="accent4">
                <a:tint val="40000"/>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413D77-7EA0-4ED5-9839-BAA45B5AF982}">
      <dsp:nvSpPr>
        <dsp:cNvPr id="0" name=""/>
        <dsp:cNvSpPr/>
      </dsp:nvSpPr>
      <dsp:spPr>
        <a:xfrm>
          <a:off x="3681984" y="2763519"/>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11256583"/>
              <a:satOff val="28769"/>
              <a:lumOff val="-2875"/>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zh-TW" altLang="en-US" sz="1700" kern="1200" dirty="0" smtClean="0"/>
            <a:t>傳道</a:t>
          </a:r>
          <a:r>
            <a:rPr lang="en-US" altLang="zh-TW" sz="1700" kern="1200" dirty="0" smtClean="0"/>
            <a:t>, </a:t>
          </a:r>
          <a:r>
            <a:rPr lang="zh-TW" altLang="en-US" sz="1700" kern="1200" dirty="0" smtClean="0"/>
            <a:t>教導</a:t>
          </a:r>
          <a:r>
            <a:rPr lang="en-US" altLang="zh-TW" sz="1700" kern="1200" dirty="0" smtClean="0"/>
            <a:t>, </a:t>
          </a:r>
          <a:r>
            <a:rPr lang="zh-TW" altLang="en-US" sz="1700" kern="1200" dirty="0" smtClean="0"/>
            <a:t>關懷</a:t>
          </a:r>
          <a:endParaRPr lang="en-US" sz="1700" kern="1200" dirty="0"/>
        </a:p>
      </dsp:txBody>
      <dsp:txXfrm>
        <a:off x="4312835" y="3117207"/>
        <a:ext cx="1348197" cy="918226"/>
      </dsp:txXfrm>
    </dsp:sp>
    <dsp:sp modelId="{0B2634AB-160B-4E71-8013-083CED90CDA8}">
      <dsp:nvSpPr>
        <dsp:cNvPr id="0" name=""/>
        <dsp:cNvSpPr/>
      </dsp:nvSpPr>
      <dsp:spPr>
        <a:xfrm>
          <a:off x="406400" y="2763519"/>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16884873"/>
              <a:satOff val="43154"/>
              <a:lumOff val="-4313"/>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zh-TW" altLang="en-US" sz="1700" kern="1200" dirty="0" smtClean="0"/>
            <a:t>家庭</a:t>
          </a:r>
          <a:r>
            <a:rPr lang="en-US" altLang="zh-TW" sz="1700" kern="1200" dirty="0" smtClean="0"/>
            <a:t>, </a:t>
          </a:r>
          <a:r>
            <a:rPr lang="zh-TW" altLang="en-US" sz="1700" kern="1200" dirty="0" smtClean="0"/>
            <a:t>休閒</a:t>
          </a:r>
          <a:r>
            <a:rPr lang="en-US" altLang="zh-TW" sz="1700" kern="1200" dirty="0" smtClean="0"/>
            <a:t>, </a:t>
          </a:r>
          <a:r>
            <a:rPr lang="zh-TW" altLang="en-US" sz="1700" kern="1200" dirty="0" smtClean="0"/>
            <a:t>人際關係</a:t>
          </a:r>
          <a:endParaRPr lang="en-US" sz="1700" kern="1200" dirty="0"/>
        </a:p>
      </dsp:txBody>
      <dsp:txXfrm>
        <a:off x="434967" y="3117206"/>
        <a:ext cx="1348197" cy="918226"/>
      </dsp:txXfrm>
    </dsp:sp>
    <dsp:sp modelId="{43020656-54C7-4F08-9659-1AC86241F2C4}">
      <dsp:nvSpPr>
        <dsp:cNvPr id="0" name=""/>
        <dsp:cNvSpPr/>
      </dsp:nvSpPr>
      <dsp:spPr>
        <a:xfrm>
          <a:off x="3681984" y="0"/>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5628291"/>
              <a:satOff val="14385"/>
              <a:lumOff val="-143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zh-TW" altLang="en-US" sz="1700" kern="1200" dirty="0" smtClean="0"/>
            <a:t>聖經與神學知識</a:t>
          </a:r>
          <a:endParaRPr lang="en-US" sz="1700" kern="1200" dirty="0"/>
        </a:p>
      </dsp:txBody>
      <dsp:txXfrm>
        <a:off x="4312835" y="28567"/>
        <a:ext cx="1348197" cy="918226"/>
      </dsp:txXfrm>
    </dsp:sp>
    <dsp:sp modelId="{E8D9A755-3C3F-45B6-AF13-B1FE86E95F04}">
      <dsp:nvSpPr>
        <dsp:cNvPr id="0" name=""/>
        <dsp:cNvSpPr/>
      </dsp:nvSpPr>
      <dsp:spPr>
        <a:xfrm>
          <a:off x="406400" y="0"/>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zh-TW" altLang="en-US" sz="1700" kern="1200" dirty="0" smtClean="0"/>
            <a:t>靈修生活</a:t>
          </a:r>
          <a:r>
            <a:rPr lang="en-US" altLang="zh-TW" sz="1700" kern="1200" dirty="0" smtClean="0"/>
            <a:t>, </a:t>
          </a:r>
          <a:r>
            <a:rPr lang="zh-TW" altLang="en-US" sz="1700" kern="1200" dirty="0" smtClean="0"/>
            <a:t>屬靈品格</a:t>
          </a:r>
          <a:endParaRPr lang="en-US" sz="1700" kern="1200" dirty="0"/>
        </a:p>
      </dsp:txBody>
      <dsp:txXfrm>
        <a:off x="434967" y="28567"/>
        <a:ext cx="1348197" cy="918226"/>
      </dsp:txXfrm>
    </dsp:sp>
    <dsp:sp modelId="{AE4892C9-3B17-40BE-A6B3-C43DC89525D8}">
      <dsp:nvSpPr>
        <dsp:cNvPr id="0" name=""/>
        <dsp:cNvSpPr/>
      </dsp:nvSpPr>
      <dsp:spPr>
        <a:xfrm>
          <a:off x="1247648" y="231647"/>
          <a:ext cx="1759712" cy="1759712"/>
        </a:xfrm>
        <a:prstGeom prst="pieWedge">
          <a:avLst/>
        </a:prstGeom>
        <a:gradFill rotWithShape="0">
          <a:gsLst>
            <a:gs pos="0">
              <a:schemeClr val="accent4">
                <a:hueOff val="0"/>
                <a:satOff val="0"/>
                <a:lumOff val="0"/>
                <a:alphaOff val="0"/>
                <a:shade val="63000"/>
                <a:satMod val="165000"/>
              </a:schemeClr>
            </a:gs>
            <a:gs pos="30000">
              <a:schemeClr val="accent4">
                <a:hueOff val="0"/>
                <a:satOff val="0"/>
                <a:lumOff val="0"/>
                <a:alphaOff val="0"/>
                <a:shade val="58000"/>
                <a:satMod val="165000"/>
              </a:schemeClr>
            </a:gs>
            <a:gs pos="75000">
              <a:schemeClr val="accent4">
                <a:hueOff val="0"/>
                <a:satOff val="0"/>
                <a:lumOff val="0"/>
                <a:alphaOff val="0"/>
                <a:shade val="30000"/>
                <a:satMod val="175000"/>
              </a:schemeClr>
            </a:gs>
            <a:gs pos="100000">
              <a:schemeClr val="accent4">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zh-TW" altLang="en-US" sz="3100" kern="1200" dirty="0" smtClean="0"/>
            <a:t>靈命</a:t>
          </a:r>
          <a:endParaRPr lang="en-US" sz="3100" kern="1200" dirty="0"/>
        </a:p>
      </dsp:txBody>
      <dsp:txXfrm>
        <a:off x="1763056" y="747055"/>
        <a:ext cx="1244304" cy="1244304"/>
      </dsp:txXfrm>
    </dsp:sp>
    <dsp:sp modelId="{F98C1056-AB81-47A9-AD62-1F0EF410D52A}">
      <dsp:nvSpPr>
        <dsp:cNvPr id="0" name=""/>
        <dsp:cNvSpPr/>
      </dsp:nvSpPr>
      <dsp:spPr>
        <a:xfrm rot="5400000">
          <a:off x="3088640" y="231647"/>
          <a:ext cx="1759712" cy="1759712"/>
        </a:xfrm>
        <a:prstGeom prst="pieWedge">
          <a:avLst/>
        </a:prstGeom>
        <a:gradFill rotWithShape="0">
          <a:gsLst>
            <a:gs pos="0">
              <a:schemeClr val="accent4">
                <a:hueOff val="-5628291"/>
                <a:satOff val="14385"/>
                <a:lumOff val="-1438"/>
                <a:alphaOff val="0"/>
                <a:shade val="63000"/>
                <a:satMod val="165000"/>
              </a:schemeClr>
            </a:gs>
            <a:gs pos="30000">
              <a:schemeClr val="accent4">
                <a:hueOff val="-5628291"/>
                <a:satOff val="14385"/>
                <a:lumOff val="-1438"/>
                <a:alphaOff val="0"/>
                <a:shade val="58000"/>
                <a:satMod val="165000"/>
              </a:schemeClr>
            </a:gs>
            <a:gs pos="75000">
              <a:schemeClr val="accent4">
                <a:hueOff val="-5628291"/>
                <a:satOff val="14385"/>
                <a:lumOff val="-1438"/>
                <a:alphaOff val="0"/>
                <a:shade val="30000"/>
                <a:satMod val="175000"/>
              </a:schemeClr>
            </a:gs>
            <a:gs pos="100000">
              <a:schemeClr val="accent4">
                <a:hueOff val="-5628291"/>
                <a:satOff val="14385"/>
                <a:lumOff val="-1438"/>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zh-TW" altLang="en-US" sz="3100" kern="1200" dirty="0" smtClean="0"/>
            <a:t>學識</a:t>
          </a:r>
          <a:endParaRPr lang="en-US" sz="3100" kern="1200" dirty="0"/>
        </a:p>
      </dsp:txBody>
      <dsp:txXfrm rot="-5400000">
        <a:off x="3088640" y="747055"/>
        <a:ext cx="1244304" cy="1244304"/>
      </dsp:txXfrm>
    </dsp:sp>
    <dsp:sp modelId="{108B8B92-CB4C-44A1-84B5-AC859D755ED8}">
      <dsp:nvSpPr>
        <dsp:cNvPr id="0" name=""/>
        <dsp:cNvSpPr/>
      </dsp:nvSpPr>
      <dsp:spPr>
        <a:xfrm rot="10800000">
          <a:off x="3088640" y="2072640"/>
          <a:ext cx="1759712" cy="1759712"/>
        </a:xfrm>
        <a:prstGeom prst="pieWedge">
          <a:avLst/>
        </a:prstGeom>
        <a:gradFill rotWithShape="0">
          <a:gsLst>
            <a:gs pos="0">
              <a:schemeClr val="accent4">
                <a:hueOff val="-11256583"/>
                <a:satOff val="28769"/>
                <a:lumOff val="-2875"/>
                <a:alphaOff val="0"/>
                <a:shade val="63000"/>
                <a:satMod val="165000"/>
              </a:schemeClr>
            </a:gs>
            <a:gs pos="30000">
              <a:schemeClr val="accent4">
                <a:hueOff val="-11256583"/>
                <a:satOff val="28769"/>
                <a:lumOff val="-2875"/>
                <a:alphaOff val="0"/>
                <a:shade val="58000"/>
                <a:satMod val="165000"/>
              </a:schemeClr>
            </a:gs>
            <a:gs pos="75000">
              <a:schemeClr val="accent4">
                <a:hueOff val="-11256583"/>
                <a:satOff val="28769"/>
                <a:lumOff val="-2875"/>
                <a:alphaOff val="0"/>
                <a:shade val="30000"/>
                <a:satMod val="175000"/>
              </a:schemeClr>
            </a:gs>
            <a:gs pos="100000">
              <a:schemeClr val="accent4">
                <a:hueOff val="-11256583"/>
                <a:satOff val="28769"/>
                <a:lumOff val="-2875"/>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zh-TW" altLang="en-US" sz="3100" kern="1200" dirty="0" smtClean="0"/>
            <a:t>事奉</a:t>
          </a:r>
          <a:endParaRPr lang="en-US" sz="3100" kern="1200" dirty="0"/>
        </a:p>
      </dsp:txBody>
      <dsp:txXfrm rot="10800000">
        <a:off x="3088640" y="2072640"/>
        <a:ext cx="1244304" cy="1244304"/>
      </dsp:txXfrm>
    </dsp:sp>
    <dsp:sp modelId="{D0791692-0951-4DAB-BE15-99C6E113C7A2}">
      <dsp:nvSpPr>
        <dsp:cNvPr id="0" name=""/>
        <dsp:cNvSpPr/>
      </dsp:nvSpPr>
      <dsp:spPr>
        <a:xfrm rot="16200000">
          <a:off x="1247648" y="2072640"/>
          <a:ext cx="1759712" cy="1759712"/>
        </a:xfrm>
        <a:prstGeom prst="pieWedge">
          <a:avLst/>
        </a:prstGeom>
        <a:gradFill rotWithShape="0">
          <a:gsLst>
            <a:gs pos="0">
              <a:schemeClr val="accent4">
                <a:hueOff val="-16884873"/>
                <a:satOff val="43154"/>
                <a:lumOff val="-4313"/>
                <a:alphaOff val="0"/>
                <a:shade val="63000"/>
                <a:satMod val="165000"/>
              </a:schemeClr>
            </a:gs>
            <a:gs pos="30000">
              <a:schemeClr val="accent4">
                <a:hueOff val="-16884873"/>
                <a:satOff val="43154"/>
                <a:lumOff val="-4313"/>
                <a:alphaOff val="0"/>
                <a:shade val="58000"/>
                <a:satMod val="165000"/>
              </a:schemeClr>
            </a:gs>
            <a:gs pos="75000">
              <a:schemeClr val="accent4">
                <a:hueOff val="-16884873"/>
                <a:satOff val="43154"/>
                <a:lumOff val="-4313"/>
                <a:alphaOff val="0"/>
                <a:shade val="30000"/>
                <a:satMod val="175000"/>
              </a:schemeClr>
            </a:gs>
            <a:gs pos="100000">
              <a:schemeClr val="accent4">
                <a:hueOff val="-16884873"/>
                <a:satOff val="43154"/>
                <a:lumOff val="-4313"/>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zh-TW" altLang="en-US" sz="3100" kern="1200" dirty="0" smtClean="0"/>
            <a:t>生活</a:t>
          </a:r>
          <a:endParaRPr lang="en-US" sz="3100" kern="1200" dirty="0"/>
        </a:p>
      </dsp:txBody>
      <dsp:txXfrm rot="5400000">
        <a:off x="1763056" y="2072640"/>
        <a:ext cx="1244304" cy="1244304"/>
      </dsp:txXfrm>
    </dsp:sp>
    <dsp:sp modelId="{11A81595-8402-458B-9377-89DC6B9E3FA6}">
      <dsp:nvSpPr>
        <dsp:cNvPr id="0" name=""/>
        <dsp:cNvSpPr/>
      </dsp:nvSpPr>
      <dsp:spPr>
        <a:xfrm>
          <a:off x="2744216" y="1666240"/>
          <a:ext cx="607568" cy="528320"/>
        </a:xfrm>
        <a:prstGeom prst="circularArrow">
          <a:avLst/>
        </a:prstGeom>
        <a:gradFill rotWithShape="0">
          <a:gsLst>
            <a:gs pos="0">
              <a:schemeClr val="accent4">
                <a:tint val="40000"/>
                <a:hueOff val="0"/>
                <a:satOff val="0"/>
                <a:lumOff val="0"/>
                <a:alphaOff val="0"/>
                <a:shade val="63000"/>
                <a:satMod val="165000"/>
              </a:schemeClr>
            </a:gs>
            <a:gs pos="30000">
              <a:schemeClr val="accent4">
                <a:tint val="40000"/>
                <a:hueOff val="0"/>
                <a:satOff val="0"/>
                <a:lumOff val="0"/>
                <a:alphaOff val="0"/>
                <a:shade val="58000"/>
                <a:satMod val="165000"/>
              </a:schemeClr>
            </a:gs>
            <a:gs pos="75000">
              <a:schemeClr val="accent4">
                <a:tint val="40000"/>
                <a:hueOff val="0"/>
                <a:satOff val="0"/>
                <a:lumOff val="0"/>
                <a:alphaOff val="0"/>
                <a:shade val="30000"/>
                <a:satMod val="175000"/>
              </a:schemeClr>
            </a:gs>
            <a:gs pos="100000">
              <a:schemeClr val="accent4">
                <a:tint val="40000"/>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dsp:style>
    </dsp:sp>
    <dsp:sp modelId="{903DF975-0A0C-4951-B019-F5B57046D3DE}">
      <dsp:nvSpPr>
        <dsp:cNvPr id="0" name=""/>
        <dsp:cNvSpPr/>
      </dsp:nvSpPr>
      <dsp:spPr>
        <a:xfrm rot="10800000">
          <a:off x="2744216" y="1869440"/>
          <a:ext cx="607568" cy="528320"/>
        </a:xfrm>
        <a:prstGeom prst="circularArrow">
          <a:avLst/>
        </a:prstGeom>
        <a:gradFill rotWithShape="0">
          <a:gsLst>
            <a:gs pos="0">
              <a:schemeClr val="accent4">
                <a:tint val="40000"/>
                <a:hueOff val="0"/>
                <a:satOff val="0"/>
                <a:lumOff val="0"/>
                <a:alphaOff val="0"/>
                <a:shade val="63000"/>
                <a:satMod val="165000"/>
              </a:schemeClr>
            </a:gs>
            <a:gs pos="30000">
              <a:schemeClr val="accent4">
                <a:tint val="40000"/>
                <a:hueOff val="0"/>
                <a:satOff val="0"/>
                <a:lumOff val="0"/>
                <a:alphaOff val="0"/>
                <a:shade val="58000"/>
                <a:satMod val="165000"/>
              </a:schemeClr>
            </a:gs>
            <a:gs pos="75000">
              <a:schemeClr val="accent4">
                <a:tint val="40000"/>
                <a:hueOff val="0"/>
                <a:satOff val="0"/>
                <a:lumOff val="0"/>
                <a:alphaOff val="0"/>
                <a:shade val="30000"/>
                <a:satMod val="175000"/>
              </a:schemeClr>
            </a:gs>
            <a:gs pos="100000">
              <a:schemeClr val="accent4">
                <a:tint val="40000"/>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621826-DB10-45C6-9047-A4AAC4FE0865}">
      <dsp:nvSpPr>
        <dsp:cNvPr id="0" name=""/>
        <dsp:cNvSpPr/>
      </dsp:nvSpPr>
      <dsp:spPr>
        <a:xfrm rot="16200000">
          <a:off x="253" y="580925"/>
          <a:ext cx="2902148" cy="2902148"/>
        </a:xfrm>
        <a:prstGeom prst="upArrow">
          <a:avLst>
            <a:gd name="adj1" fmla="val 50000"/>
            <a:gd name="adj2" fmla="val 35000"/>
          </a:avLst>
        </a:prstGeom>
        <a:gradFill rotWithShape="0">
          <a:gsLst>
            <a:gs pos="0">
              <a:schemeClr val="accent2">
                <a:hueOff val="0"/>
                <a:satOff val="0"/>
                <a:lumOff val="0"/>
                <a:alphaOff val="0"/>
                <a:shade val="63000"/>
                <a:satMod val="165000"/>
              </a:schemeClr>
            </a:gs>
            <a:gs pos="30000">
              <a:schemeClr val="accent2">
                <a:hueOff val="0"/>
                <a:satOff val="0"/>
                <a:lumOff val="0"/>
                <a:alphaOff val="0"/>
                <a:shade val="58000"/>
                <a:satMod val="165000"/>
              </a:schemeClr>
            </a:gs>
            <a:gs pos="75000">
              <a:schemeClr val="accent2">
                <a:hueOff val="0"/>
                <a:satOff val="0"/>
                <a:lumOff val="0"/>
                <a:alphaOff val="0"/>
                <a:shade val="30000"/>
                <a:satMod val="175000"/>
              </a:schemeClr>
            </a:gs>
            <a:gs pos="100000">
              <a:schemeClr val="accent2">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6032" tIns="256032" rIns="256032" bIns="256032" numCol="1" spcCol="1270" anchor="ctr" anchorCtr="0">
          <a:noAutofit/>
        </a:bodyPr>
        <a:lstStyle/>
        <a:p>
          <a:pPr lvl="0" algn="ctr" defTabSz="1600200">
            <a:lnSpc>
              <a:spcPct val="90000"/>
            </a:lnSpc>
            <a:spcBef>
              <a:spcPct val="0"/>
            </a:spcBef>
            <a:spcAft>
              <a:spcPct val="35000"/>
            </a:spcAft>
          </a:pPr>
          <a:r>
            <a:rPr lang="zh-TW" altLang="en-US" sz="3600" kern="1200" dirty="0" smtClean="0"/>
            <a:t>靈命塑造</a:t>
          </a:r>
          <a:endParaRPr lang="en-US" sz="3600" kern="1200" dirty="0"/>
        </a:p>
      </dsp:txBody>
      <dsp:txXfrm rot="5400000">
        <a:off x="508129" y="1306462"/>
        <a:ext cx="2394272" cy="1451074"/>
      </dsp:txXfrm>
    </dsp:sp>
    <dsp:sp modelId="{393C5EEC-76D7-4F71-95EC-B8C1D407BC3C}">
      <dsp:nvSpPr>
        <dsp:cNvPr id="0" name=""/>
        <dsp:cNvSpPr/>
      </dsp:nvSpPr>
      <dsp:spPr>
        <a:xfrm rot="5400000">
          <a:off x="3193598" y="580925"/>
          <a:ext cx="2902148" cy="2902148"/>
        </a:xfrm>
        <a:prstGeom prst="upArrow">
          <a:avLst>
            <a:gd name="adj1" fmla="val 50000"/>
            <a:gd name="adj2" fmla="val 35000"/>
          </a:avLst>
        </a:prstGeom>
        <a:gradFill rotWithShape="0">
          <a:gsLst>
            <a:gs pos="0">
              <a:schemeClr val="accent2">
                <a:hueOff val="-8315896"/>
                <a:satOff val="59322"/>
                <a:lumOff val="-10197"/>
                <a:alphaOff val="0"/>
                <a:shade val="63000"/>
                <a:satMod val="165000"/>
              </a:schemeClr>
            </a:gs>
            <a:gs pos="30000">
              <a:schemeClr val="accent2">
                <a:hueOff val="-8315896"/>
                <a:satOff val="59322"/>
                <a:lumOff val="-10197"/>
                <a:alphaOff val="0"/>
                <a:shade val="58000"/>
                <a:satMod val="165000"/>
              </a:schemeClr>
            </a:gs>
            <a:gs pos="75000">
              <a:schemeClr val="accent2">
                <a:hueOff val="-8315896"/>
                <a:satOff val="59322"/>
                <a:lumOff val="-10197"/>
                <a:alphaOff val="0"/>
                <a:shade val="30000"/>
                <a:satMod val="175000"/>
              </a:schemeClr>
            </a:gs>
            <a:gs pos="100000">
              <a:schemeClr val="accent2">
                <a:hueOff val="-8315896"/>
                <a:satOff val="59322"/>
                <a:lumOff val="-10197"/>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6032" tIns="256032" rIns="256032" bIns="256032" numCol="1" spcCol="1270" anchor="ctr" anchorCtr="0">
          <a:noAutofit/>
        </a:bodyPr>
        <a:lstStyle/>
        <a:p>
          <a:pPr lvl="0" algn="ctr" defTabSz="1600200">
            <a:lnSpc>
              <a:spcPct val="90000"/>
            </a:lnSpc>
            <a:spcBef>
              <a:spcPct val="0"/>
            </a:spcBef>
            <a:spcAft>
              <a:spcPct val="35000"/>
            </a:spcAft>
          </a:pPr>
          <a:r>
            <a:rPr lang="zh-TW" altLang="en-US" sz="3600" kern="1200" dirty="0" smtClean="0"/>
            <a:t>神學知識</a:t>
          </a:r>
          <a:endParaRPr lang="en-US" sz="3600" kern="1200" dirty="0"/>
        </a:p>
      </dsp:txBody>
      <dsp:txXfrm rot="-5400000">
        <a:off x="3193598" y="1306462"/>
        <a:ext cx="2394272" cy="145107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CFCDC6-189A-46E9-8CE4-41D5A74B7853}">
      <dsp:nvSpPr>
        <dsp:cNvPr id="0" name=""/>
        <dsp:cNvSpPr/>
      </dsp:nvSpPr>
      <dsp:spPr>
        <a:xfrm rot="16200000">
          <a:off x="1322" y="558601"/>
          <a:ext cx="2946796" cy="2946796"/>
        </a:xfrm>
        <a:prstGeom prst="downArrow">
          <a:avLst>
            <a:gd name="adj1" fmla="val 50000"/>
            <a:gd name="adj2" fmla="val 35000"/>
          </a:avLst>
        </a:prstGeom>
        <a:gradFill rotWithShape="0">
          <a:gsLst>
            <a:gs pos="0">
              <a:schemeClr val="accent2">
                <a:hueOff val="0"/>
                <a:satOff val="0"/>
                <a:lumOff val="0"/>
                <a:alphaOff val="0"/>
                <a:shade val="63000"/>
                <a:satMod val="165000"/>
              </a:schemeClr>
            </a:gs>
            <a:gs pos="30000">
              <a:schemeClr val="accent2">
                <a:hueOff val="0"/>
                <a:satOff val="0"/>
                <a:lumOff val="0"/>
                <a:alphaOff val="0"/>
                <a:shade val="58000"/>
                <a:satMod val="165000"/>
              </a:schemeClr>
            </a:gs>
            <a:gs pos="75000">
              <a:schemeClr val="accent2">
                <a:hueOff val="0"/>
                <a:satOff val="0"/>
                <a:lumOff val="0"/>
                <a:alphaOff val="0"/>
                <a:shade val="30000"/>
                <a:satMod val="175000"/>
              </a:schemeClr>
            </a:gs>
            <a:gs pos="100000">
              <a:schemeClr val="accent2">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63144" tIns="263144" rIns="263144" bIns="263144" numCol="1" spcCol="1270" anchor="ctr" anchorCtr="0">
          <a:noAutofit/>
        </a:bodyPr>
        <a:lstStyle/>
        <a:p>
          <a:pPr lvl="0" algn="ctr" defTabSz="1644650">
            <a:lnSpc>
              <a:spcPct val="90000"/>
            </a:lnSpc>
            <a:spcBef>
              <a:spcPct val="0"/>
            </a:spcBef>
            <a:spcAft>
              <a:spcPct val="35000"/>
            </a:spcAft>
          </a:pPr>
          <a:r>
            <a:rPr lang="zh-TW" altLang="en-US" sz="3700" kern="1200" dirty="0" smtClean="0"/>
            <a:t>屬靈操練</a:t>
          </a:r>
          <a:endParaRPr lang="en-US" sz="3700" kern="1200" dirty="0"/>
        </a:p>
      </dsp:txBody>
      <dsp:txXfrm rot="5400000">
        <a:off x="1323" y="1295299"/>
        <a:ext cx="2431107" cy="1473398"/>
      </dsp:txXfrm>
    </dsp:sp>
    <dsp:sp modelId="{5BC67367-14D9-4E6C-A6D4-795624816417}">
      <dsp:nvSpPr>
        <dsp:cNvPr id="0" name=""/>
        <dsp:cNvSpPr/>
      </dsp:nvSpPr>
      <dsp:spPr>
        <a:xfrm rot="5400000">
          <a:off x="3147880" y="558601"/>
          <a:ext cx="2946796" cy="2946796"/>
        </a:xfrm>
        <a:prstGeom prst="downArrow">
          <a:avLst>
            <a:gd name="adj1" fmla="val 50000"/>
            <a:gd name="adj2" fmla="val 35000"/>
          </a:avLst>
        </a:prstGeom>
        <a:gradFill rotWithShape="0">
          <a:gsLst>
            <a:gs pos="0">
              <a:schemeClr val="accent2">
                <a:hueOff val="-8315896"/>
                <a:satOff val="59322"/>
                <a:lumOff val="-10197"/>
                <a:alphaOff val="0"/>
                <a:shade val="63000"/>
                <a:satMod val="165000"/>
              </a:schemeClr>
            </a:gs>
            <a:gs pos="30000">
              <a:schemeClr val="accent2">
                <a:hueOff val="-8315896"/>
                <a:satOff val="59322"/>
                <a:lumOff val="-10197"/>
                <a:alphaOff val="0"/>
                <a:shade val="58000"/>
                <a:satMod val="165000"/>
              </a:schemeClr>
            </a:gs>
            <a:gs pos="75000">
              <a:schemeClr val="accent2">
                <a:hueOff val="-8315896"/>
                <a:satOff val="59322"/>
                <a:lumOff val="-10197"/>
                <a:alphaOff val="0"/>
                <a:shade val="30000"/>
                <a:satMod val="175000"/>
              </a:schemeClr>
            </a:gs>
            <a:gs pos="100000">
              <a:schemeClr val="accent2">
                <a:hueOff val="-8315896"/>
                <a:satOff val="59322"/>
                <a:lumOff val="-10197"/>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63144" tIns="263144" rIns="263144" bIns="263144" numCol="1" spcCol="1270" anchor="ctr" anchorCtr="0">
          <a:noAutofit/>
        </a:bodyPr>
        <a:lstStyle/>
        <a:p>
          <a:pPr lvl="0" algn="ctr" defTabSz="1644650">
            <a:lnSpc>
              <a:spcPct val="90000"/>
            </a:lnSpc>
            <a:spcBef>
              <a:spcPct val="0"/>
            </a:spcBef>
            <a:spcAft>
              <a:spcPct val="35000"/>
            </a:spcAft>
          </a:pPr>
          <a:r>
            <a:rPr lang="zh-TW" altLang="en-US" sz="3700" kern="1200" dirty="0" smtClean="0"/>
            <a:t>追求真理</a:t>
          </a:r>
          <a:endParaRPr lang="en-US" sz="3700" kern="1200" dirty="0"/>
        </a:p>
      </dsp:txBody>
      <dsp:txXfrm rot="-5400000">
        <a:off x="3663570" y="1295300"/>
        <a:ext cx="2431107" cy="147339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652392-3603-4856-8E93-A8B0DE5F9A55}">
      <dsp:nvSpPr>
        <dsp:cNvPr id="0" name=""/>
        <dsp:cNvSpPr/>
      </dsp:nvSpPr>
      <dsp:spPr>
        <a:xfrm>
          <a:off x="0" y="551139"/>
          <a:ext cx="6096000" cy="887809"/>
        </a:xfrm>
        <a:prstGeom prst="rightArrow">
          <a:avLst>
            <a:gd name="adj1" fmla="val 50000"/>
            <a:gd name="adj2" fmla="val 50000"/>
          </a:avLst>
        </a:prstGeom>
        <a:gradFill rotWithShape="0">
          <a:gsLst>
            <a:gs pos="0">
              <a:schemeClr val="accent4">
                <a:hueOff val="0"/>
                <a:satOff val="0"/>
                <a:lumOff val="0"/>
                <a:alphaOff val="0"/>
                <a:shade val="63000"/>
                <a:satMod val="165000"/>
              </a:schemeClr>
            </a:gs>
            <a:gs pos="30000">
              <a:schemeClr val="accent4">
                <a:hueOff val="0"/>
                <a:satOff val="0"/>
                <a:lumOff val="0"/>
                <a:alphaOff val="0"/>
                <a:shade val="58000"/>
                <a:satMod val="165000"/>
              </a:schemeClr>
            </a:gs>
            <a:gs pos="75000">
              <a:schemeClr val="accent4">
                <a:hueOff val="0"/>
                <a:satOff val="0"/>
                <a:lumOff val="0"/>
                <a:alphaOff val="0"/>
                <a:shade val="30000"/>
                <a:satMod val="175000"/>
              </a:schemeClr>
            </a:gs>
            <a:gs pos="100000">
              <a:schemeClr val="accent4">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7150" tIns="57150" rIns="254000" bIns="140940" numCol="1" spcCol="1270" anchor="ctr" anchorCtr="0">
          <a:noAutofit/>
        </a:bodyPr>
        <a:lstStyle/>
        <a:p>
          <a:pPr lvl="0" algn="l" defTabSz="666750">
            <a:lnSpc>
              <a:spcPct val="90000"/>
            </a:lnSpc>
            <a:spcBef>
              <a:spcPct val="0"/>
            </a:spcBef>
            <a:spcAft>
              <a:spcPct val="35000"/>
            </a:spcAft>
          </a:pPr>
          <a:r>
            <a:rPr lang="zh-TW" altLang="en-US" sz="1500" b="1" kern="1200" dirty="0" smtClean="0">
              <a:solidFill>
                <a:schemeClr val="tx1"/>
              </a:solidFill>
              <a:effectLst>
                <a:outerShdw blurRad="38100" dist="38100" dir="2700000" algn="tl">
                  <a:srgbClr val="000000">
                    <a:alpha val="43137"/>
                  </a:srgbClr>
                </a:outerShdw>
              </a:effectLst>
            </a:rPr>
            <a:t>屬靈操練</a:t>
          </a:r>
          <a:endParaRPr lang="en-US" sz="1500" b="1" kern="1200" dirty="0">
            <a:solidFill>
              <a:schemeClr val="tx1"/>
            </a:solidFill>
            <a:effectLst>
              <a:outerShdw blurRad="38100" dist="38100" dir="2700000" algn="tl">
                <a:srgbClr val="000000">
                  <a:alpha val="43137"/>
                </a:srgbClr>
              </a:outerShdw>
            </a:effectLst>
          </a:endParaRPr>
        </a:p>
      </dsp:txBody>
      <dsp:txXfrm>
        <a:off x="0" y="773091"/>
        <a:ext cx="5874048" cy="443905"/>
      </dsp:txXfrm>
    </dsp:sp>
    <dsp:sp modelId="{7E7BC821-0996-43E6-8076-CAB6D5325E71}">
      <dsp:nvSpPr>
        <dsp:cNvPr id="0" name=""/>
        <dsp:cNvSpPr/>
      </dsp:nvSpPr>
      <dsp:spPr>
        <a:xfrm>
          <a:off x="0" y="1235768"/>
          <a:ext cx="1877568" cy="1710248"/>
        </a:xfrm>
        <a:prstGeom prst="rect">
          <a:avLst/>
        </a:prstGeom>
        <a:solidFill>
          <a:schemeClr val="lt1">
            <a:hueOff val="0"/>
            <a:satOff val="0"/>
            <a:lumOff val="0"/>
            <a:alphaOff val="0"/>
          </a:schemeClr>
        </a:solidFill>
        <a:ln w="12700" cap="flat" cmpd="sng" algn="ctr">
          <a:solidFill>
            <a:schemeClr val="accent4">
              <a:hueOff val="0"/>
              <a:satOff val="0"/>
              <a:lumOff val="0"/>
              <a:alphaOff val="0"/>
            </a:schemeClr>
          </a:solidFill>
          <a:prstDash val="solid"/>
        </a:ln>
        <a:effectLst>
          <a:outerShdw blurRad="50800" dist="20000" dir="5400000" rotWithShape="0">
            <a:srgbClr val="000000">
              <a:alpha val="42000"/>
            </a:srgbClr>
          </a:outerShdw>
        </a:effectLst>
        <a:scene3d>
          <a:camera prst="orthographicFront"/>
          <a:lightRig rig="threePt" dir="t">
            <a:rot lat="0" lon="0" rev="7500000"/>
          </a:lightRig>
        </a:scene3d>
        <a:sp3d extrusionH="190500" prstMaterial="dkEdge">
          <a:bevelT w="120650" h="3810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zh-TW" altLang="en-US" sz="1500" b="1" kern="1200" dirty="0" smtClean="0">
              <a:solidFill>
                <a:schemeClr val="tx1"/>
              </a:solidFill>
              <a:effectLst>
                <a:outerShdw blurRad="38100" dist="38100" dir="2700000" algn="tl">
                  <a:srgbClr val="000000">
                    <a:alpha val="43137"/>
                  </a:srgbClr>
                </a:outerShdw>
              </a:effectLst>
            </a:rPr>
            <a:t>禱告</a:t>
          </a:r>
          <a:r>
            <a:rPr lang="en-US" altLang="zh-TW" sz="1500" b="1" kern="1200" dirty="0" smtClean="0">
              <a:solidFill>
                <a:schemeClr val="tx1"/>
              </a:solidFill>
              <a:effectLst>
                <a:outerShdw blurRad="38100" dist="38100" dir="2700000" algn="tl">
                  <a:srgbClr val="000000">
                    <a:alpha val="43137"/>
                  </a:srgbClr>
                </a:outerShdw>
              </a:effectLst>
            </a:rPr>
            <a:t>, </a:t>
          </a:r>
          <a:r>
            <a:rPr lang="zh-TW" altLang="en-US" sz="1500" b="1" kern="1200" dirty="0" smtClean="0">
              <a:solidFill>
                <a:schemeClr val="tx1"/>
              </a:solidFill>
              <a:effectLst>
                <a:outerShdw blurRad="38100" dist="38100" dir="2700000" algn="tl">
                  <a:srgbClr val="000000">
                    <a:alpha val="43137"/>
                  </a:srgbClr>
                </a:outerShdw>
              </a:effectLst>
            </a:rPr>
            <a:t>默想</a:t>
          </a:r>
          <a:r>
            <a:rPr lang="en-US" altLang="zh-TW" sz="1500" b="1" kern="1200" dirty="0" smtClean="0">
              <a:solidFill>
                <a:schemeClr val="tx1"/>
              </a:solidFill>
              <a:effectLst>
                <a:outerShdw blurRad="38100" dist="38100" dir="2700000" algn="tl">
                  <a:srgbClr val="000000">
                    <a:alpha val="43137"/>
                  </a:srgbClr>
                </a:outerShdw>
              </a:effectLst>
            </a:rPr>
            <a:t>, </a:t>
          </a:r>
          <a:r>
            <a:rPr lang="zh-TW" altLang="en-US" sz="1500" b="1" kern="1200" dirty="0" smtClean="0">
              <a:solidFill>
                <a:schemeClr val="tx1"/>
              </a:solidFill>
              <a:effectLst>
                <a:outerShdw blurRad="38100" dist="38100" dir="2700000" algn="tl">
                  <a:srgbClr val="000000">
                    <a:alpha val="43137"/>
                  </a:srgbClr>
                </a:outerShdw>
              </a:effectLst>
            </a:rPr>
            <a:t>安靜</a:t>
          </a:r>
          <a:r>
            <a:rPr lang="en-US" altLang="zh-TW" sz="1500" b="1" kern="1200" dirty="0" smtClean="0">
              <a:solidFill>
                <a:schemeClr val="tx1"/>
              </a:solidFill>
              <a:effectLst>
                <a:outerShdw blurRad="38100" dist="38100" dir="2700000" algn="tl">
                  <a:srgbClr val="000000">
                    <a:alpha val="43137"/>
                  </a:srgbClr>
                </a:outerShdw>
              </a:effectLst>
            </a:rPr>
            <a:t>, </a:t>
          </a:r>
          <a:r>
            <a:rPr lang="zh-TW" altLang="en-US" sz="1500" b="1" kern="1200" dirty="0" smtClean="0">
              <a:solidFill>
                <a:schemeClr val="tx1"/>
              </a:solidFill>
              <a:effectLst>
                <a:outerShdw blurRad="38100" dist="38100" dir="2700000" algn="tl">
                  <a:srgbClr val="000000">
                    <a:alpha val="43137"/>
                  </a:srgbClr>
                </a:outerShdw>
              </a:effectLst>
            </a:rPr>
            <a:t>獨處</a:t>
          </a:r>
          <a:r>
            <a:rPr lang="en-US" altLang="zh-TW" sz="1500" b="1" kern="1200" dirty="0" smtClean="0">
              <a:solidFill>
                <a:schemeClr val="tx1"/>
              </a:solidFill>
              <a:effectLst>
                <a:outerShdw blurRad="38100" dist="38100" dir="2700000" algn="tl">
                  <a:srgbClr val="000000">
                    <a:alpha val="43137"/>
                  </a:srgbClr>
                </a:outerShdw>
              </a:effectLst>
            </a:rPr>
            <a:t>, </a:t>
          </a:r>
          <a:r>
            <a:rPr lang="zh-TW" altLang="en-US" sz="1500" b="1" kern="1200" dirty="0" smtClean="0">
              <a:solidFill>
                <a:schemeClr val="tx1"/>
              </a:solidFill>
              <a:effectLst>
                <a:outerShdw blurRad="38100" dist="38100" dir="2700000" algn="tl">
                  <a:srgbClr val="000000">
                    <a:alpha val="43137"/>
                  </a:srgbClr>
                </a:outerShdw>
              </a:effectLst>
            </a:rPr>
            <a:t>奉獻</a:t>
          </a:r>
          <a:r>
            <a:rPr lang="en-US" altLang="zh-TW" sz="1500" b="1" kern="1200" dirty="0" smtClean="0">
              <a:solidFill>
                <a:schemeClr val="tx1"/>
              </a:solidFill>
              <a:effectLst>
                <a:outerShdw blurRad="38100" dist="38100" dir="2700000" algn="tl">
                  <a:srgbClr val="000000">
                    <a:alpha val="43137"/>
                  </a:srgbClr>
                </a:outerShdw>
              </a:effectLst>
            </a:rPr>
            <a:t>, </a:t>
          </a:r>
          <a:r>
            <a:rPr lang="zh-TW" altLang="en-US" sz="1500" b="1" kern="1200" dirty="0" smtClean="0">
              <a:solidFill>
                <a:schemeClr val="tx1"/>
              </a:solidFill>
              <a:effectLst>
                <a:outerShdw blurRad="38100" dist="38100" dir="2700000" algn="tl">
                  <a:srgbClr val="000000">
                    <a:alpha val="43137"/>
                  </a:srgbClr>
                </a:outerShdw>
              </a:effectLst>
            </a:rPr>
            <a:t>禁食</a:t>
          </a:r>
          <a:endParaRPr lang="en-US" sz="1500" b="1" kern="1200" dirty="0">
            <a:solidFill>
              <a:schemeClr val="tx1"/>
            </a:solidFill>
            <a:effectLst>
              <a:outerShdw blurRad="38100" dist="38100" dir="2700000" algn="tl">
                <a:srgbClr val="000000">
                  <a:alpha val="43137"/>
                </a:srgbClr>
              </a:outerShdw>
            </a:effectLst>
          </a:endParaRPr>
        </a:p>
      </dsp:txBody>
      <dsp:txXfrm>
        <a:off x="0" y="1235768"/>
        <a:ext cx="1877568" cy="1710248"/>
      </dsp:txXfrm>
    </dsp:sp>
    <dsp:sp modelId="{32362208-07E8-444C-875E-EF2CF7A76925}">
      <dsp:nvSpPr>
        <dsp:cNvPr id="0" name=""/>
        <dsp:cNvSpPr/>
      </dsp:nvSpPr>
      <dsp:spPr>
        <a:xfrm>
          <a:off x="1877568" y="847075"/>
          <a:ext cx="4218432" cy="887809"/>
        </a:xfrm>
        <a:prstGeom prst="rightArrow">
          <a:avLst>
            <a:gd name="adj1" fmla="val 50000"/>
            <a:gd name="adj2" fmla="val 50000"/>
          </a:avLst>
        </a:prstGeom>
        <a:gradFill rotWithShape="0">
          <a:gsLst>
            <a:gs pos="0">
              <a:schemeClr val="accent4">
                <a:hueOff val="-8442437"/>
                <a:satOff val="21577"/>
                <a:lumOff val="-2157"/>
                <a:alphaOff val="0"/>
                <a:shade val="63000"/>
                <a:satMod val="165000"/>
              </a:schemeClr>
            </a:gs>
            <a:gs pos="30000">
              <a:schemeClr val="accent4">
                <a:hueOff val="-8442437"/>
                <a:satOff val="21577"/>
                <a:lumOff val="-2157"/>
                <a:alphaOff val="0"/>
                <a:shade val="58000"/>
                <a:satMod val="165000"/>
              </a:schemeClr>
            </a:gs>
            <a:gs pos="75000">
              <a:schemeClr val="accent4">
                <a:hueOff val="-8442437"/>
                <a:satOff val="21577"/>
                <a:lumOff val="-2157"/>
                <a:alphaOff val="0"/>
                <a:shade val="30000"/>
                <a:satMod val="175000"/>
              </a:schemeClr>
            </a:gs>
            <a:gs pos="100000">
              <a:schemeClr val="accent4">
                <a:hueOff val="-8442437"/>
                <a:satOff val="21577"/>
                <a:lumOff val="-2157"/>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7150" tIns="57150" rIns="254000" bIns="140940" numCol="1" spcCol="1270" anchor="ctr" anchorCtr="0">
          <a:noAutofit/>
        </a:bodyPr>
        <a:lstStyle/>
        <a:p>
          <a:pPr lvl="0" algn="l" defTabSz="666750">
            <a:lnSpc>
              <a:spcPct val="90000"/>
            </a:lnSpc>
            <a:spcBef>
              <a:spcPct val="0"/>
            </a:spcBef>
            <a:spcAft>
              <a:spcPct val="35000"/>
            </a:spcAft>
          </a:pPr>
          <a:r>
            <a:rPr lang="zh-TW" altLang="en-US" sz="1500" b="1" kern="1200" dirty="0" smtClean="0">
              <a:solidFill>
                <a:schemeClr val="tx1"/>
              </a:solidFill>
              <a:effectLst>
                <a:outerShdw blurRad="38100" dist="38100" dir="2700000" algn="tl">
                  <a:srgbClr val="000000">
                    <a:alpha val="43137"/>
                  </a:srgbClr>
                </a:outerShdw>
              </a:effectLst>
            </a:rPr>
            <a:t>追求真理</a:t>
          </a:r>
          <a:endParaRPr lang="en-US" sz="1500" b="1" kern="1200" dirty="0">
            <a:solidFill>
              <a:schemeClr val="tx1"/>
            </a:solidFill>
            <a:effectLst>
              <a:outerShdw blurRad="38100" dist="38100" dir="2700000" algn="tl">
                <a:srgbClr val="000000">
                  <a:alpha val="43137"/>
                </a:srgbClr>
              </a:outerShdw>
            </a:effectLst>
          </a:endParaRPr>
        </a:p>
      </dsp:txBody>
      <dsp:txXfrm>
        <a:off x="1877568" y="1069027"/>
        <a:ext cx="3996480" cy="443905"/>
      </dsp:txXfrm>
    </dsp:sp>
    <dsp:sp modelId="{2D661B06-517B-4D42-8844-BD3210236F2D}">
      <dsp:nvSpPr>
        <dsp:cNvPr id="0" name=""/>
        <dsp:cNvSpPr/>
      </dsp:nvSpPr>
      <dsp:spPr>
        <a:xfrm>
          <a:off x="1877568" y="1531705"/>
          <a:ext cx="1877568" cy="1710248"/>
        </a:xfrm>
        <a:prstGeom prst="rect">
          <a:avLst/>
        </a:prstGeom>
        <a:solidFill>
          <a:schemeClr val="lt1">
            <a:hueOff val="0"/>
            <a:satOff val="0"/>
            <a:lumOff val="0"/>
            <a:alphaOff val="0"/>
          </a:schemeClr>
        </a:solidFill>
        <a:ln w="12700" cap="flat" cmpd="sng" algn="ctr">
          <a:solidFill>
            <a:schemeClr val="accent4">
              <a:hueOff val="-8442437"/>
              <a:satOff val="21577"/>
              <a:lumOff val="-2157"/>
              <a:alphaOff val="0"/>
            </a:schemeClr>
          </a:solidFill>
          <a:prstDash val="solid"/>
        </a:ln>
        <a:effectLst>
          <a:outerShdw blurRad="50800" dist="20000" dir="5400000" rotWithShape="0">
            <a:srgbClr val="000000">
              <a:alpha val="42000"/>
            </a:srgbClr>
          </a:outerShdw>
        </a:effectLst>
        <a:scene3d>
          <a:camera prst="orthographicFront"/>
          <a:lightRig rig="threePt" dir="t">
            <a:rot lat="0" lon="0" rev="7500000"/>
          </a:lightRig>
        </a:scene3d>
        <a:sp3d extrusionH="190500" prstMaterial="dkEdge">
          <a:bevelT w="120650" h="3810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zh-TW" altLang="en-US" sz="1500" b="1" kern="1200" dirty="0" smtClean="0">
              <a:solidFill>
                <a:schemeClr val="tx1"/>
              </a:solidFill>
              <a:effectLst>
                <a:outerShdw blurRad="38100" dist="38100" dir="2700000" algn="tl">
                  <a:srgbClr val="000000">
                    <a:alpha val="43137"/>
                  </a:srgbClr>
                </a:outerShdw>
              </a:effectLst>
            </a:rPr>
            <a:t>正確的神學概念</a:t>
          </a:r>
          <a:r>
            <a:rPr lang="en-US" altLang="zh-TW" sz="1500" b="1" kern="1200" dirty="0" smtClean="0">
              <a:solidFill>
                <a:schemeClr val="tx1"/>
              </a:solidFill>
              <a:effectLst>
                <a:outerShdw blurRad="38100" dist="38100" dir="2700000" algn="tl">
                  <a:srgbClr val="000000">
                    <a:alpha val="43137"/>
                  </a:srgbClr>
                </a:outerShdw>
              </a:effectLst>
            </a:rPr>
            <a:t>, </a:t>
          </a:r>
          <a:r>
            <a:rPr lang="zh-TW" altLang="en-US" sz="1500" b="1" kern="1200" dirty="0" smtClean="0">
              <a:solidFill>
                <a:schemeClr val="tx1"/>
              </a:solidFill>
              <a:effectLst>
                <a:outerShdw blurRad="38100" dist="38100" dir="2700000" algn="tl">
                  <a:srgbClr val="000000">
                    <a:alpha val="43137"/>
                  </a:srgbClr>
                </a:outerShdw>
              </a:effectLst>
            </a:rPr>
            <a:t>聖經基礎</a:t>
          </a:r>
          <a:r>
            <a:rPr lang="en-US" altLang="zh-TW" sz="1500" b="1" kern="1200" dirty="0" smtClean="0">
              <a:solidFill>
                <a:schemeClr val="tx1"/>
              </a:solidFill>
              <a:effectLst>
                <a:outerShdw blurRad="38100" dist="38100" dir="2700000" algn="tl">
                  <a:srgbClr val="000000">
                    <a:alpha val="43137"/>
                  </a:srgbClr>
                </a:outerShdw>
              </a:effectLst>
            </a:rPr>
            <a:t>,</a:t>
          </a:r>
          <a:r>
            <a:rPr lang="zh-TW" altLang="en-US" sz="1500" b="1" kern="1200" dirty="0" smtClean="0">
              <a:solidFill>
                <a:schemeClr val="tx1"/>
              </a:solidFill>
              <a:effectLst>
                <a:outerShdw blurRad="38100" dist="38100" dir="2700000" algn="tl">
                  <a:srgbClr val="000000">
                    <a:alpha val="43137"/>
                  </a:srgbClr>
                </a:outerShdw>
              </a:effectLst>
            </a:rPr>
            <a:t> 其他研究真理的的學問</a:t>
          </a:r>
          <a:r>
            <a:rPr lang="en-US" altLang="zh-TW" sz="1500" b="1" kern="1200" dirty="0" smtClean="0">
              <a:solidFill>
                <a:schemeClr val="tx1"/>
              </a:solidFill>
              <a:effectLst>
                <a:outerShdw blurRad="38100" dist="38100" dir="2700000" algn="tl">
                  <a:srgbClr val="000000">
                    <a:alpha val="43137"/>
                  </a:srgbClr>
                </a:outerShdw>
              </a:effectLst>
            </a:rPr>
            <a:t> </a:t>
          </a:r>
          <a:endParaRPr lang="en-US" sz="1500" b="1" kern="1200" dirty="0">
            <a:solidFill>
              <a:schemeClr val="tx1"/>
            </a:solidFill>
            <a:effectLst>
              <a:outerShdw blurRad="38100" dist="38100" dir="2700000" algn="tl">
                <a:srgbClr val="000000">
                  <a:alpha val="43137"/>
                </a:srgbClr>
              </a:outerShdw>
            </a:effectLst>
          </a:endParaRPr>
        </a:p>
      </dsp:txBody>
      <dsp:txXfrm>
        <a:off x="1877568" y="1531705"/>
        <a:ext cx="1877568" cy="1710248"/>
      </dsp:txXfrm>
    </dsp:sp>
    <dsp:sp modelId="{3086D8FD-BC87-48A0-904F-DFA384F9E89F}">
      <dsp:nvSpPr>
        <dsp:cNvPr id="0" name=""/>
        <dsp:cNvSpPr/>
      </dsp:nvSpPr>
      <dsp:spPr>
        <a:xfrm>
          <a:off x="3755136" y="1143012"/>
          <a:ext cx="2340864" cy="887809"/>
        </a:xfrm>
        <a:prstGeom prst="rightArrow">
          <a:avLst>
            <a:gd name="adj1" fmla="val 50000"/>
            <a:gd name="adj2" fmla="val 50000"/>
          </a:avLst>
        </a:prstGeom>
        <a:gradFill rotWithShape="0">
          <a:gsLst>
            <a:gs pos="0">
              <a:schemeClr val="accent4">
                <a:hueOff val="-16884873"/>
                <a:satOff val="43154"/>
                <a:lumOff val="-4313"/>
                <a:alphaOff val="0"/>
                <a:shade val="63000"/>
                <a:satMod val="165000"/>
              </a:schemeClr>
            </a:gs>
            <a:gs pos="30000">
              <a:schemeClr val="accent4">
                <a:hueOff val="-16884873"/>
                <a:satOff val="43154"/>
                <a:lumOff val="-4313"/>
                <a:alphaOff val="0"/>
                <a:shade val="58000"/>
                <a:satMod val="165000"/>
              </a:schemeClr>
            </a:gs>
            <a:gs pos="75000">
              <a:schemeClr val="accent4">
                <a:hueOff val="-16884873"/>
                <a:satOff val="43154"/>
                <a:lumOff val="-4313"/>
                <a:alphaOff val="0"/>
                <a:shade val="30000"/>
                <a:satMod val="175000"/>
              </a:schemeClr>
            </a:gs>
            <a:gs pos="100000">
              <a:schemeClr val="accent4">
                <a:hueOff val="-16884873"/>
                <a:satOff val="43154"/>
                <a:lumOff val="-4313"/>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7150" tIns="57150" rIns="254000" bIns="140940" numCol="1" spcCol="1270" anchor="ctr" anchorCtr="0">
          <a:noAutofit/>
        </a:bodyPr>
        <a:lstStyle/>
        <a:p>
          <a:pPr lvl="0" algn="l" defTabSz="666750">
            <a:lnSpc>
              <a:spcPct val="90000"/>
            </a:lnSpc>
            <a:spcBef>
              <a:spcPct val="0"/>
            </a:spcBef>
            <a:spcAft>
              <a:spcPct val="35000"/>
            </a:spcAft>
          </a:pPr>
          <a:r>
            <a:rPr lang="zh-TW" altLang="en-US" sz="1500" b="1" kern="1200" dirty="0" smtClean="0">
              <a:solidFill>
                <a:schemeClr val="tx1"/>
              </a:solidFill>
              <a:effectLst>
                <a:outerShdw blurRad="38100" dist="38100" dir="2700000" algn="tl">
                  <a:srgbClr val="000000">
                    <a:alpha val="43137"/>
                  </a:srgbClr>
                </a:outerShdw>
              </a:effectLst>
            </a:rPr>
            <a:t>群體生活</a:t>
          </a:r>
          <a:endParaRPr lang="en-US" sz="1500" b="1" kern="1200" dirty="0">
            <a:solidFill>
              <a:schemeClr val="tx1"/>
            </a:solidFill>
            <a:effectLst>
              <a:outerShdw blurRad="38100" dist="38100" dir="2700000" algn="tl">
                <a:srgbClr val="000000">
                  <a:alpha val="43137"/>
                </a:srgbClr>
              </a:outerShdw>
            </a:effectLst>
          </a:endParaRPr>
        </a:p>
      </dsp:txBody>
      <dsp:txXfrm>
        <a:off x="3755136" y="1364964"/>
        <a:ext cx="2118912" cy="443905"/>
      </dsp:txXfrm>
    </dsp:sp>
    <dsp:sp modelId="{1CCBC38B-12D6-4B85-A588-A785E19C5C4C}">
      <dsp:nvSpPr>
        <dsp:cNvPr id="0" name=""/>
        <dsp:cNvSpPr/>
      </dsp:nvSpPr>
      <dsp:spPr>
        <a:xfrm>
          <a:off x="3755136" y="1827641"/>
          <a:ext cx="1877568" cy="1685219"/>
        </a:xfrm>
        <a:prstGeom prst="rect">
          <a:avLst/>
        </a:prstGeom>
        <a:solidFill>
          <a:schemeClr val="lt1">
            <a:hueOff val="0"/>
            <a:satOff val="0"/>
            <a:lumOff val="0"/>
            <a:alphaOff val="0"/>
          </a:schemeClr>
        </a:solidFill>
        <a:ln w="12700" cap="flat" cmpd="sng" algn="ctr">
          <a:solidFill>
            <a:schemeClr val="accent4">
              <a:hueOff val="-16884873"/>
              <a:satOff val="43154"/>
              <a:lumOff val="-4313"/>
              <a:alphaOff val="0"/>
            </a:schemeClr>
          </a:solidFill>
          <a:prstDash val="solid"/>
        </a:ln>
        <a:effectLst>
          <a:outerShdw blurRad="50800" dist="20000" dir="5400000" rotWithShape="0">
            <a:srgbClr val="000000">
              <a:alpha val="42000"/>
            </a:srgbClr>
          </a:outerShdw>
        </a:effectLst>
        <a:scene3d>
          <a:camera prst="orthographicFront"/>
          <a:lightRig rig="threePt" dir="t">
            <a:rot lat="0" lon="0" rev="7500000"/>
          </a:lightRig>
        </a:scene3d>
        <a:sp3d extrusionH="190500" prstMaterial="dkEdge">
          <a:bevelT w="120650" h="3810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zh-TW" altLang="en-US" sz="1500" b="1" kern="1200" dirty="0" smtClean="0">
              <a:solidFill>
                <a:schemeClr val="tx1"/>
              </a:solidFill>
              <a:effectLst>
                <a:outerShdw blurRad="38100" dist="38100" dir="2700000" algn="tl">
                  <a:srgbClr val="000000">
                    <a:alpha val="43137"/>
                  </a:srgbClr>
                </a:outerShdw>
              </a:effectLst>
            </a:rPr>
            <a:t>人際關係的磨練</a:t>
          </a:r>
          <a:r>
            <a:rPr lang="en-US" altLang="zh-TW" sz="1500" b="1" kern="1200" dirty="0" smtClean="0">
              <a:solidFill>
                <a:schemeClr val="tx1"/>
              </a:solidFill>
              <a:effectLst>
                <a:outerShdw blurRad="38100" dist="38100" dir="2700000" algn="tl">
                  <a:srgbClr val="000000">
                    <a:alpha val="43137"/>
                  </a:srgbClr>
                </a:outerShdw>
              </a:effectLst>
            </a:rPr>
            <a:t>, </a:t>
          </a:r>
          <a:r>
            <a:rPr lang="zh-TW" altLang="en-US" sz="1500" b="1" kern="1200" dirty="0" smtClean="0">
              <a:solidFill>
                <a:schemeClr val="tx1"/>
              </a:solidFill>
              <a:effectLst>
                <a:outerShdw blurRad="38100" dist="38100" dir="2700000" algn="tl">
                  <a:srgbClr val="000000">
                    <a:alpha val="43137"/>
                  </a:srgbClr>
                </a:outerShdw>
              </a:effectLst>
            </a:rPr>
            <a:t>對人的服事</a:t>
          </a:r>
          <a:r>
            <a:rPr lang="en-US" altLang="zh-TW" sz="1500" b="1" kern="1200" dirty="0" smtClean="0">
              <a:solidFill>
                <a:schemeClr val="tx1"/>
              </a:solidFill>
              <a:effectLst>
                <a:outerShdw blurRad="38100" dist="38100" dir="2700000" algn="tl">
                  <a:srgbClr val="000000">
                    <a:alpha val="43137"/>
                  </a:srgbClr>
                </a:outerShdw>
              </a:effectLst>
            </a:rPr>
            <a:t>, </a:t>
          </a:r>
          <a:r>
            <a:rPr lang="zh-TW" altLang="en-US" sz="1500" b="1" kern="1200" dirty="0" smtClean="0">
              <a:solidFill>
                <a:schemeClr val="tx1"/>
              </a:solidFill>
              <a:effectLst>
                <a:outerShdw blurRad="38100" dist="38100" dir="2700000" algn="tl">
                  <a:srgbClr val="000000">
                    <a:alpha val="43137"/>
                  </a:srgbClr>
                </a:outerShdw>
              </a:effectLst>
            </a:rPr>
            <a:t>對群體的貢獻</a:t>
          </a:r>
          <a:r>
            <a:rPr lang="en-US" altLang="zh-TW" sz="1500" b="1" kern="1200" dirty="0" smtClean="0">
              <a:solidFill>
                <a:schemeClr val="tx1"/>
              </a:solidFill>
              <a:effectLst>
                <a:outerShdw blurRad="38100" dist="38100" dir="2700000" algn="tl">
                  <a:srgbClr val="000000">
                    <a:alpha val="43137"/>
                  </a:srgbClr>
                </a:outerShdw>
              </a:effectLst>
            </a:rPr>
            <a:t>,</a:t>
          </a:r>
          <a:r>
            <a:rPr lang="zh-TW" altLang="en-US" sz="1500" b="1" kern="1200" dirty="0" smtClean="0">
              <a:solidFill>
                <a:schemeClr val="tx1"/>
              </a:solidFill>
              <a:effectLst>
                <a:outerShdw blurRad="38100" dist="38100" dir="2700000" algn="tl">
                  <a:srgbClr val="000000">
                    <a:alpha val="43137"/>
                  </a:srgbClr>
                </a:outerShdw>
              </a:effectLst>
            </a:rPr>
            <a:t> 自我的認識與調整</a:t>
          </a:r>
          <a:endParaRPr lang="en-US" sz="1500" b="1" kern="1200" dirty="0">
            <a:solidFill>
              <a:schemeClr val="tx1"/>
            </a:solidFill>
            <a:effectLst>
              <a:outerShdw blurRad="38100" dist="38100" dir="2700000" algn="tl">
                <a:srgbClr val="000000">
                  <a:alpha val="43137"/>
                </a:srgbClr>
              </a:outerShdw>
            </a:effectLst>
          </a:endParaRPr>
        </a:p>
      </dsp:txBody>
      <dsp:txXfrm>
        <a:off x="3755136" y="1827641"/>
        <a:ext cx="1877568" cy="168521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D651F2-B485-4259-AAD5-E9EC90DF89BF}">
      <dsp:nvSpPr>
        <dsp:cNvPr id="0" name=""/>
        <dsp:cNvSpPr/>
      </dsp:nvSpPr>
      <dsp:spPr>
        <a:xfrm>
          <a:off x="2032000" y="0"/>
          <a:ext cx="2032000" cy="2032000"/>
        </a:xfrm>
        <a:prstGeom prst="triangle">
          <a:avLst/>
        </a:prstGeom>
        <a:gradFill rotWithShape="0">
          <a:gsLst>
            <a:gs pos="0">
              <a:schemeClr val="accent2">
                <a:hueOff val="0"/>
                <a:satOff val="0"/>
                <a:lumOff val="0"/>
                <a:alphaOff val="0"/>
                <a:shade val="63000"/>
                <a:satMod val="165000"/>
              </a:schemeClr>
            </a:gs>
            <a:gs pos="30000">
              <a:schemeClr val="accent2">
                <a:hueOff val="0"/>
                <a:satOff val="0"/>
                <a:lumOff val="0"/>
                <a:alphaOff val="0"/>
                <a:shade val="58000"/>
                <a:satMod val="165000"/>
              </a:schemeClr>
            </a:gs>
            <a:gs pos="75000">
              <a:schemeClr val="accent2">
                <a:hueOff val="0"/>
                <a:satOff val="0"/>
                <a:lumOff val="0"/>
                <a:alphaOff val="0"/>
                <a:shade val="30000"/>
                <a:satMod val="175000"/>
              </a:schemeClr>
            </a:gs>
            <a:gs pos="100000">
              <a:schemeClr val="accent2">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zh-TW" altLang="en-US" sz="2600" b="1" kern="1200" dirty="0" smtClean="0">
              <a:effectLst>
                <a:outerShdw blurRad="38100" dist="38100" dir="2700000" algn="tl">
                  <a:srgbClr val="000000">
                    <a:alpha val="43137"/>
                  </a:srgbClr>
                </a:outerShdw>
              </a:effectLst>
            </a:rPr>
            <a:t>靈命成長</a:t>
          </a:r>
          <a:endParaRPr lang="en-US" altLang="en-US" sz="2600" b="1" kern="1200" dirty="0" smtClean="0">
            <a:effectLst>
              <a:outerShdw blurRad="38100" dist="38100" dir="2700000" algn="tl">
                <a:srgbClr val="000000">
                  <a:alpha val="43137"/>
                </a:srgbClr>
              </a:outerShdw>
            </a:effectLst>
          </a:endParaRPr>
        </a:p>
      </dsp:txBody>
      <dsp:txXfrm>
        <a:off x="2540000" y="1016000"/>
        <a:ext cx="1016000" cy="1016000"/>
      </dsp:txXfrm>
    </dsp:sp>
    <dsp:sp modelId="{8E876494-E56B-4277-8397-240270DDABC7}">
      <dsp:nvSpPr>
        <dsp:cNvPr id="0" name=""/>
        <dsp:cNvSpPr/>
      </dsp:nvSpPr>
      <dsp:spPr>
        <a:xfrm>
          <a:off x="1016000" y="2032000"/>
          <a:ext cx="2032000" cy="2032000"/>
        </a:xfrm>
        <a:prstGeom prst="triangle">
          <a:avLst/>
        </a:prstGeom>
        <a:gradFill rotWithShape="0">
          <a:gsLst>
            <a:gs pos="0">
              <a:schemeClr val="accent2">
                <a:hueOff val="-2771965"/>
                <a:satOff val="19774"/>
                <a:lumOff val="-3399"/>
                <a:alphaOff val="0"/>
                <a:shade val="63000"/>
                <a:satMod val="165000"/>
              </a:schemeClr>
            </a:gs>
            <a:gs pos="30000">
              <a:schemeClr val="accent2">
                <a:hueOff val="-2771965"/>
                <a:satOff val="19774"/>
                <a:lumOff val="-3399"/>
                <a:alphaOff val="0"/>
                <a:shade val="58000"/>
                <a:satMod val="165000"/>
              </a:schemeClr>
            </a:gs>
            <a:gs pos="75000">
              <a:schemeClr val="accent2">
                <a:hueOff val="-2771965"/>
                <a:satOff val="19774"/>
                <a:lumOff val="-3399"/>
                <a:alphaOff val="0"/>
                <a:shade val="30000"/>
                <a:satMod val="175000"/>
              </a:schemeClr>
            </a:gs>
            <a:gs pos="100000">
              <a:schemeClr val="accent2">
                <a:hueOff val="-2771965"/>
                <a:satOff val="19774"/>
                <a:lumOff val="-3399"/>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zh-TW" altLang="en-US" sz="2600" b="1" kern="1200" dirty="0" smtClean="0">
              <a:effectLst>
                <a:outerShdw blurRad="38100" dist="38100" dir="2700000" algn="tl">
                  <a:srgbClr val="000000">
                    <a:alpha val="43137"/>
                  </a:srgbClr>
                </a:outerShdw>
              </a:effectLst>
            </a:rPr>
            <a:t>事奉</a:t>
          </a:r>
          <a:endParaRPr lang="en-US" sz="2600" b="1" kern="1200" dirty="0">
            <a:effectLst>
              <a:outerShdw blurRad="38100" dist="38100" dir="2700000" algn="tl">
                <a:srgbClr val="000000">
                  <a:alpha val="43137"/>
                </a:srgbClr>
              </a:outerShdw>
            </a:effectLst>
          </a:endParaRPr>
        </a:p>
      </dsp:txBody>
      <dsp:txXfrm>
        <a:off x="1524000" y="3048000"/>
        <a:ext cx="1016000" cy="1016000"/>
      </dsp:txXfrm>
    </dsp:sp>
    <dsp:sp modelId="{1A0ACBCA-5B93-416D-837E-CFB34DF0D813}">
      <dsp:nvSpPr>
        <dsp:cNvPr id="0" name=""/>
        <dsp:cNvSpPr/>
      </dsp:nvSpPr>
      <dsp:spPr>
        <a:xfrm rot="10800000">
          <a:off x="2032000" y="2032000"/>
          <a:ext cx="2032000" cy="2032000"/>
        </a:xfrm>
        <a:prstGeom prst="triangle">
          <a:avLst/>
        </a:prstGeom>
        <a:gradFill rotWithShape="0">
          <a:gsLst>
            <a:gs pos="0">
              <a:schemeClr val="accent2">
                <a:hueOff val="-5543931"/>
                <a:satOff val="39548"/>
                <a:lumOff val="-6798"/>
                <a:alphaOff val="0"/>
                <a:shade val="63000"/>
                <a:satMod val="165000"/>
              </a:schemeClr>
            </a:gs>
            <a:gs pos="30000">
              <a:schemeClr val="accent2">
                <a:hueOff val="-5543931"/>
                <a:satOff val="39548"/>
                <a:lumOff val="-6798"/>
                <a:alphaOff val="0"/>
                <a:shade val="58000"/>
                <a:satMod val="165000"/>
              </a:schemeClr>
            </a:gs>
            <a:gs pos="75000">
              <a:schemeClr val="accent2">
                <a:hueOff val="-5543931"/>
                <a:satOff val="39548"/>
                <a:lumOff val="-6798"/>
                <a:alphaOff val="0"/>
                <a:shade val="30000"/>
                <a:satMod val="175000"/>
              </a:schemeClr>
            </a:gs>
            <a:gs pos="100000">
              <a:schemeClr val="accent2">
                <a:hueOff val="-5543931"/>
                <a:satOff val="39548"/>
                <a:lumOff val="-6798"/>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zh-TW" altLang="en-US" sz="2600" b="1" kern="1200" dirty="0" smtClean="0">
              <a:effectLst>
                <a:outerShdw blurRad="38100" dist="38100" dir="2700000" algn="tl">
                  <a:srgbClr val="000000">
                    <a:alpha val="43137"/>
                  </a:srgbClr>
                </a:outerShdw>
              </a:effectLst>
            </a:rPr>
            <a:t>知識</a:t>
          </a:r>
          <a:endParaRPr lang="en-US" sz="2600" b="1" kern="1200" dirty="0">
            <a:effectLst>
              <a:outerShdw blurRad="38100" dist="38100" dir="2700000" algn="tl">
                <a:srgbClr val="000000">
                  <a:alpha val="43137"/>
                </a:srgbClr>
              </a:outerShdw>
            </a:effectLst>
          </a:endParaRPr>
        </a:p>
      </dsp:txBody>
      <dsp:txXfrm rot="10800000">
        <a:off x="2540000" y="2032000"/>
        <a:ext cx="1016000" cy="1016000"/>
      </dsp:txXfrm>
    </dsp:sp>
    <dsp:sp modelId="{5BAD12D9-5E8B-4CA9-81E6-14D5834090A6}">
      <dsp:nvSpPr>
        <dsp:cNvPr id="0" name=""/>
        <dsp:cNvSpPr/>
      </dsp:nvSpPr>
      <dsp:spPr>
        <a:xfrm>
          <a:off x="3048000" y="2032000"/>
          <a:ext cx="2032000" cy="2032000"/>
        </a:xfrm>
        <a:prstGeom prst="triangle">
          <a:avLst/>
        </a:prstGeom>
        <a:gradFill rotWithShape="0">
          <a:gsLst>
            <a:gs pos="0">
              <a:schemeClr val="accent2">
                <a:hueOff val="-8315896"/>
                <a:satOff val="59322"/>
                <a:lumOff val="-10197"/>
                <a:alphaOff val="0"/>
                <a:shade val="63000"/>
                <a:satMod val="165000"/>
              </a:schemeClr>
            </a:gs>
            <a:gs pos="30000">
              <a:schemeClr val="accent2">
                <a:hueOff val="-8315896"/>
                <a:satOff val="59322"/>
                <a:lumOff val="-10197"/>
                <a:alphaOff val="0"/>
                <a:shade val="58000"/>
                <a:satMod val="165000"/>
              </a:schemeClr>
            </a:gs>
            <a:gs pos="75000">
              <a:schemeClr val="accent2">
                <a:hueOff val="-8315896"/>
                <a:satOff val="59322"/>
                <a:lumOff val="-10197"/>
                <a:alphaOff val="0"/>
                <a:shade val="30000"/>
                <a:satMod val="175000"/>
              </a:schemeClr>
            </a:gs>
            <a:gs pos="100000">
              <a:schemeClr val="accent2">
                <a:hueOff val="-8315896"/>
                <a:satOff val="59322"/>
                <a:lumOff val="-10197"/>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zh-TW" altLang="en-US" sz="2600" b="1" kern="1200" dirty="0" smtClean="0">
              <a:effectLst>
                <a:outerShdw blurRad="38100" dist="38100" dir="2700000" algn="tl">
                  <a:srgbClr val="000000">
                    <a:alpha val="43137"/>
                  </a:srgbClr>
                </a:outerShdw>
              </a:effectLst>
            </a:rPr>
            <a:t>生活</a:t>
          </a:r>
          <a:endParaRPr lang="en-US" sz="2600" b="1" kern="1200" dirty="0">
            <a:effectLst>
              <a:outerShdw blurRad="38100" dist="38100" dir="2700000" algn="tl">
                <a:srgbClr val="000000">
                  <a:alpha val="43137"/>
                </a:srgbClr>
              </a:outerShdw>
            </a:effectLst>
          </a:endParaRPr>
        </a:p>
      </dsp:txBody>
      <dsp:txXfrm>
        <a:off x="3556000" y="3048000"/>
        <a:ext cx="1016000" cy="1016000"/>
      </dsp:txXfrm>
    </dsp:sp>
  </dsp:spTree>
</dsp:drawing>
</file>

<file path=ppt/diagrams/layout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10.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3.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4.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5.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6.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7606D472-CDA3-4041-A47D-C4D6B857E63A}" type="datetimeFigureOut">
              <a:rPr lang="en-US" smtClean="0"/>
              <a:t>9/12/2014</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C7746775-AA99-4F2D-AE2C-D9B97BC79BFB}" type="slidenum">
              <a:rPr lang="en-US" smtClean="0"/>
              <a:t>‹#›</a:t>
            </a:fld>
            <a:endParaRPr lang="en-US"/>
          </a:p>
        </p:txBody>
      </p:sp>
    </p:spTree>
    <p:extLst>
      <p:ext uri="{BB962C8B-B14F-4D97-AF65-F5344CB8AC3E}">
        <p14:creationId xmlns:p14="http://schemas.microsoft.com/office/powerpoint/2010/main" val="3922207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a:defRPr sz="1200"/>
            </a:lvl1pPr>
          </a:lstStyle>
          <a:p>
            <a:fld id="{26883923-C801-4042-84E4-89A543DB16DC}" type="datetimeFigureOut">
              <a:rPr lang="en-US" smtClean="0"/>
              <a:t>9/12/2014</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a:defRPr sz="1200"/>
            </a:lvl1pPr>
          </a:lstStyle>
          <a:p>
            <a:fld id="{CA9D5F67-6D1B-4734-9499-FFA1E82DF609}" type="slidenum">
              <a:rPr lang="en-US" smtClean="0"/>
              <a:t>‹#›</a:t>
            </a:fld>
            <a:endParaRPr lang="en-US"/>
          </a:p>
        </p:txBody>
      </p:sp>
    </p:spTree>
    <p:extLst>
      <p:ext uri="{BB962C8B-B14F-4D97-AF65-F5344CB8AC3E}">
        <p14:creationId xmlns:p14="http://schemas.microsoft.com/office/powerpoint/2010/main" val="888373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Baskerville Old Face" pitchFamily="18" charset="0"/>
              </a:defRPr>
            </a:lvl1pPr>
            <a:lvl2pPr marL="742950" indent="-285750" eaLnBrk="0" hangingPunct="0">
              <a:defRPr>
                <a:solidFill>
                  <a:schemeClr val="tx1"/>
                </a:solidFill>
                <a:latin typeface="Baskerville Old Face" pitchFamily="18" charset="0"/>
              </a:defRPr>
            </a:lvl2pPr>
            <a:lvl3pPr marL="1143000" indent="-228600" eaLnBrk="0" hangingPunct="0">
              <a:defRPr>
                <a:solidFill>
                  <a:schemeClr val="tx1"/>
                </a:solidFill>
                <a:latin typeface="Baskerville Old Face" pitchFamily="18" charset="0"/>
              </a:defRPr>
            </a:lvl3pPr>
            <a:lvl4pPr marL="1600200" indent="-228600" eaLnBrk="0" hangingPunct="0">
              <a:defRPr>
                <a:solidFill>
                  <a:schemeClr val="tx1"/>
                </a:solidFill>
                <a:latin typeface="Baskerville Old Face" pitchFamily="18" charset="0"/>
              </a:defRPr>
            </a:lvl4pPr>
            <a:lvl5pPr marL="2057400" indent="-228600" eaLnBrk="0" hangingPunct="0">
              <a:defRPr>
                <a:solidFill>
                  <a:schemeClr val="tx1"/>
                </a:solidFill>
                <a:latin typeface="Baskerville Old Face" pitchFamily="18" charset="0"/>
              </a:defRPr>
            </a:lvl5pPr>
            <a:lvl6pPr marL="2514600" indent="-228600" eaLnBrk="0" fontAlgn="base" hangingPunct="0">
              <a:spcBef>
                <a:spcPct val="0"/>
              </a:spcBef>
              <a:spcAft>
                <a:spcPct val="0"/>
              </a:spcAft>
              <a:defRPr>
                <a:solidFill>
                  <a:schemeClr val="tx1"/>
                </a:solidFill>
                <a:latin typeface="Baskerville Old Face" pitchFamily="18" charset="0"/>
              </a:defRPr>
            </a:lvl6pPr>
            <a:lvl7pPr marL="2971800" indent="-228600" eaLnBrk="0" fontAlgn="base" hangingPunct="0">
              <a:spcBef>
                <a:spcPct val="0"/>
              </a:spcBef>
              <a:spcAft>
                <a:spcPct val="0"/>
              </a:spcAft>
              <a:defRPr>
                <a:solidFill>
                  <a:schemeClr val="tx1"/>
                </a:solidFill>
                <a:latin typeface="Baskerville Old Face" pitchFamily="18" charset="0"/>
              </a:defRPr>
            </a:lvl7pPr>
            <a:lvl8pPr marL="3429000" indent="-228600" eaLnBrk="0" fontAlgn="base" hangingPunct="0">
              <a:spcBef>
                <a:spcPct val="0"/>
              </a:spcBef>
              <a:spcAft>
                <a:spcPct val="0"/>
              </a:spcAft>
              <a:defRPr>
                <a:solidFill>
                  <a:schemeClr val="tx1"/>
                </a:solidFill>
                <a:latin typeface="Baskerville Old Face" pitchFamily="18" charset="0"/>
              </a:defRPr>
            </a:lvl8pPr>
            <a:lvl9pPr marL="3886200" indent="-228600" eaLnBrk="0" fontAlgn="base" hangingPunct="0">
              <a:spcBef>
                <a:spcPct val="0"/>
              </a:spcBef>
              <a:spcAft>
                <a:spcPct val="0"/>
              </a:spcAft>
              <a:defRPr>
                <a:solidFill>
                  <a:schemeClr val="tx1"/>
                </a:solidFill>
                <a:latin typeface="Baskerville Old Face" pitchFamily="18" charset="0"/>
              </a:defRPr>
            </a:lvl9pPr>
          </a:lstStyle>
          <a:p>
            <a:pPr eaLnBrk="1" hangingPunct="1"/>
            <a:fld id="{7CD5F190-94F9-4C71-A219-20DCC2C5DDF0}" type="slidenum">
              <a:rPr lang="en-US">
                <a:solidFill>
                  <a:prstClr val="black"/>
                </a:solidFill>
                <a:latin typeface="Arial" charset="0"/>
              </a:rPr>
              <a:pPr eaLnBrk="1" hangingPunct="1"/>
              <a:t>1</a:t>
            </a:fld>
            <a:endParaRPr lang="en-US">
              <a:solidFill>
                <a:prstClr val="black"/>
              </a:solidFill>
              <a:latin typeface="Arial" charset="0"/>
            </a:endParaRPr>
          </a:p>
        </p:txBody>
      </p:sp>
      <p:sp>
        <p:nvSpPr>
          <p:cNvPr id="8195" name="Rectangle 2"/>
          <p:cNvSpPr>
            <a:spLocks noRo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F3D7BEDF-EE93-4335-BCB6-081F985A20DF}" type="datetimeFigureOut">
              <a:rPr lang="en-US" smtClean="0"/>
              <a:t>9/12/2014</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951DD8-1746-4618-BF18-558AC08B0C9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D7BEDF-EE93-4335-BCB6-081F985A20DF}" type="datetimeFigureOut">
              <a:rPr lang="en-US" smtClean="0"/>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951DD8-1746-4618-BF18-558AC08B0C9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D7BEDF-EE93-4335-BCB6-081F985A20DF}" type="datetimeFigureOut">
              <a:rPr lang="en-US" smtClean="0"/>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951DD8-1746-4618-BF18-558AC08B0C9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8CD2A4F-4D7E-4DD6-96C9-BA5D3DF63A9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911813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D3DB630-AE84-4623-A3CC-E9AC0F54649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23278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2377A56-0345-4789-AC19-AF2CC6EE400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585858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3435EBD-9336-405B-816C-FD33123AA2E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578560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5BF71C51-2968-4EBC-8F39-67B05572FA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061176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A52568A5-8629-44F1-AA7F-1E33E567317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179644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11DE0F09-82B5-4743-8F9A-C9183479E57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975979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31B0C73-722D-4033-869D-36E28BB3375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05693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F3D7BEDF-EE93-4335-BCB6-081F985A20DF}" type="datetimeFigureOut">
              <a:rPr lang="en-US" smtClean="0"/>
              <a:t>9/12/2014</a:t>
            </a:fld>
            <a:endParaRPr lang="en-US"/>
          </a:p>
        </p:txBody>
      </p:sp>
      <p:sp>
        <p:nvSpPr>
          <p:cNvPr id="9" name="Slide Number Placeholder 8"/>
          <p:cNvSpPr>
            <a:spLocks noGrp="1"/>
          </p:cNvSpPr>
          <p:nvPr>
            <p:ph type="sldNum" sz="quarter" idx="15"/>
          </p:nvPr>
        </p:nvSpPr>
        <p:spPr/>
        <p:txBody>
          <a:bodyPr rtlCol="0"/>
          <a:lstStyle/>
          <a:p>
            <a:fld id="{B1951DD8-1746-4618-BF18-558AC08B0C9B}"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64A764A-70BA-464F-A27C-F353A422278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367698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FC18BD7-146F-4BAF-B316-B9B733485AA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28815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E122C96-08F9-4F74-A69D-7B0FF2953D9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7394898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F3D7BEDF-EE93-4335-BCB6-081F985A20DF}" type="datetimeFigureOut">
              <a:rPr lang="en-US" smtClean="0">
                <a:solidFill>
                  <a:srgbClr val="5B6973"/>
                </a:solidFill>
              </a:rPr>
              <a:pPr/>
              <a:t>9/12/2014</a:t>
            </a:fld>
            <a:endParaRPr lang="en-US">
              <a:solidFill>
                <a:srgbClr val="5B6973"/>
              </a:solidFill>
            </a:endParaRP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solidFill>
                <a:srgbClr val="5B6973"/>
              </a:solidFill>
            </a:endParaRP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9" name="Slide Number Placeholder 28"/>
          <p:cNvSpPr>
            <a:spLocks noGrp="1"/>
          </p:cNvSpPr>
          <p:nvPr>
            <p:ph type="sldNum" sz="quarter" idx="12"/>
          </p:nvPr>
        </p:nvSpPr>
        <p:spPr bwMode="auto">
          <a:xfrm>
            <a:off x="1325544" y="4928702"/>
            <a:ext cx="609600" cy="517524"/>
          </a:xfrm>
        </p:spPr>
        <p:txBody>
          <a:bodyPr/>
          <a:lstStyle/>
          <a:p>
            <a:fld id="{B1951DD8-1746-4618-BF18-558AC08B0C9B}" type="slidenum">
              <a:rPr lang="en-US" smtClean="0"/>
              <a:pPr/>
              <a:t>‹#›</a:t>
            </a:fld>
            <a:endParaRPr lang="en-US"/>
          </a:p>
        </p:txBody>
      </p:sp>
    </p:spTree>
    <p:extLst>
      <p:ext uri="{BB962C8B-B14F-4D97-AF65-F5344CB8AC3E}">
        <p14:creationId xmlns:p14="http://schemas.microsoft.com/office/powerpoint/2010/main" val="30203910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F3D7BEDF-EE93-4335-BCB6-081F985A20DF}" type="datetimeFigureOut">
              <a:rPr lang="en-US" smtClean="0">
                <a:solidFill>
                  <a:srgbClr val="5B6973"/>
                </a:solidFill>
              </a:rPr>
              <a:pPr/>
              <a:t>9/12/2014</a:t>
            </a:fld>
            <a:endParaRPr lang="en-US">
              <a:solidFill>
                <a:srgbClr val="5B6973"/>
              </a:solidFill>
            </a:endParaRPr>
          </a:p>
        </p:txBody>
      </p:sp>
      <p:sp>
        <p:nvSpPr>
          <p:cNvPr id="9" name="Slide Number Placeholder 8"/>
          <p:cNvSpPr>
            <a:spLocks noGrp="1"/>
          </p:cNvSpPr>
          <p:nvPr>
            <p:ph type="sldNum" sz="quarter" idx="15"/>
          </p:nvPr>
        </p:nvSpPr>
        <p:spPr/>
        <p:txBody>
          <a:bodyPr rtlCol="0"/>
          <a:lstStyle/>
          <a:p>
            <a:fld id="{B1951DD8-1746-4618-BF18-558AC08B0C9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solidFill>
                <a:srgbClr val="5B6973"/>
              </a:solidFill>
            </a:endParaRPr>
          </a:p>
        </p:txBody>
      </p:sp>
    </p:spTree>
    <p:extLst>
      <p:ext uri="{BB962C8B-B14F-4D97-AF65-F5344CB8AC3E}">
        <p14:creationId xmlns:p14="http://schemas.microsoft.com/office/powerpoint/2010/main" val="1772559080"/>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F3D7BEDF-EE93-4335-BCB6-081F985A20DF}" type="datetimeFigureOut">
              <a:rPr lang="en-US" smtClean="0">
                <a:solidFill>
                  <a:srgbClr val="E7ECED"/>
                </a:solidFill>
              </a:rPr>
              <a:pPr/>
              <a:t>9/12/2014</a:t>
            </a:fld>
            <a:endParaRPr lang="en-US">
              <a:solidFill>
                <a:srgbClr val="E7ECED"/>
              </a:solidFill>
            </a:endParaRP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solidFill>
                <a:srgbClr val="E7ECED"/>
              </a:solidFill>
            </a:endParaRP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6" name="Slide Number Placeholder 5"/>
          <p:cNvSpPr>
            <a:spLocks noGrp="1"/>
          </p:cNvSpPr>
          <p:nvPr>
            <p:ph type="sldNum" sz="quarter" idx="12"/>
          </p:nvPr>
        </p:nvSpPr>
        <p:spPr bwMode="auto">
          <a:xfrm>
            <a:off x="1340616" y="4928702"/>
            <a:ext cx="609600" cy="517524"/>
          </a:xfrm>
        </p:spPr>
        <p:txBody>
          <a:bodyPr/>
          <a:lstStyle/>
          <a:p>
            <a:fld id="{B1951DD8-1746-4618-BF18-558AC08B0C9B}" type="slidenum">
              <a:rPr lang="en-US" smtClean="0"/>
              <a:pPr/>
              <a:t>‹#›</a:t>
            </a:fld>
            <a:endParaRPr lang="en-US"/>
          </a:p>
        </p:txBody>
      </p:sp>
    </p:spTree>
    <p:extLst>
      <p:ext uri="{BB962C8B-B14F-4D97-AF65-F5344CB8AC3E}">
        <p14:creationId xmlns:p14="http://schemas.microsoft.com/office/powerpoint/2010/main" val="43110117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3D7BEDF-EE93-4335-BCB6-081F985A20DF}" type="datetimeFigureOut">
              <a:rPr lang="en-US" smtClean="0">
                <a:solidFill>
                  <a:srgbClr val="5B6973"/>
                </a:solidFill>
              </a:rPr>
              <a:pPr/>
              <a:t>9/12/2014</a:t>
            </a:fld>
            <a:endParaRPr lang="en-US">
              <a:solidFill>
                <a:srgbClr val="5B6973"/>
              </a:solidFill>
            </a:endParaRPr>
          </a:p>
        </p:txBody>
      </p:sp>
      <p:sp>
        <p:nvSpPr>
          <p:cNvPr id="6" name="Footer Placeholder 5"/>
          <p:cNvSpPr>
            <a:spLocks noGrp="1"/>
          </p:cNvSpPr>
          <p:nvPr>
            <p:ph type="ftr" sz="quarter" idx="11"/>
          </p:nvPr>
        </p:nvSpPr>
        <p:spPr/>
        <p:txBody>
          <a:bodyPr/>
          <a:lstStyle/>
          <a:p>
            <a:endParaRPr lang="en-US">
              <a:solidFill>
                <a:srgbClr val="5B6973"/>
              </a:solidFill>
            </a:endParaRPr>
          </a:p>
        </p:txBody>
      </p:sp>
      <p:sp>
        <p:nvSpPr>
          <p:cNvPr id="7" name="Slide Number Placeholder 6"/>
          <p:cNvSpPr>
            <a:spLocks noGrp="1"/>
          </p:cNvSpPr>
          <p:nvPr>
            <p:ph type="sldNum" sz="quarter" idx="12"/>
          </p:nvPr>
        </p:nvSpPr>
        <p:spPr/>
        <p:txBody>
          <a:bodyPr/>
          <a:lstStyle/>
          <a:p>
            <a:fld id="{B1951DD8-1746-4618-BF18-558AC08B0C9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887117077"/>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F3D7BEDF-EE93-4335-BCB6-081F985A20DF}" type="datetimeFigureOut">
              <a:rPr lang="en-US" smtClean="0">
                <a:solidFill>
                  <a:srgbClr val="5B6973"/>
                </a:solidFill>
              </a:rPr>
              <a:pPr/>
              <a:t>9/12/2014</a:t>
            </a:fld>
            <a:endParaRPr lang="en-US">
              <a:solidFill>
                <a:srgbClr val="5B6973"/>
              </a:solidFill>
            </a:endParaRPr>
          </a:p>
        </p:txBody>
      </p:sp>
      <p:sp>
        <p:nvSpPr>
          <p:cNvPr id="8" name="Footer Placeholder 7"/>
          <p:cNvSpPr>
            <a:spLocks noGrp="1"/>
          </p:cNvSpPr>
          <p:nvPr>
            <p:ph type="ftr" sz="quarter" idx="11"/>
          </p:nvPr>
        </p:nvSpPr>
        <p:spPr/>
        <p:txBody>
          <a:bodyPr/>
          <a:lstStyle/>
          <a:p>
            <a:endParaRPr lang="en-US">
              <a:solidFill>
                <a:srgbClr val="5B6973"/>
              </a:solidFill>
            </a:endParaRPr>
          </a:p>
        </p:txBody>
      </p:sp>
      <p:sp>
        <p:nvSpPr>
          <p:cNvPr id="9" name="Slide Number Placeholder 8"/>
          <p:cNvSpPr>
            <a:spLocks noGrp="1"/>
          </p:cNvSpPr>
          <p:nvPr>
            <p:ph type="sldNum" sz="quarter" idx="12"/>
          </p:nvPr>
        </p:nvSpPr>
        <p:spPr/>
        <p:txBody>
          <a:bodyPr/>
          <a:lstStyle/>
          <a:p>
            <a:fld id="{B1951DD8-1746-4618-BF18-558AC08B0C9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extLst>
      <p:ext uri="{BB962C8B-B14F-4D97-AF65-F5344CB8AC3E}">
        <p14:creationId xmlns:p14="http://schemas.microsoft.com/office/powerpoint/2010/main" val="32897500"/>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F3D7BEDF-EE93-4335-BCB6-081F985A20DF}" type="datetimeFigureOut">
              <a:rPr lang="en-US" smtClean="0">
                <a:solidFill>
                  <a:srgbClr val="5B6973"/>
                </a:solidFill>
              </a:rPr>
              <a:pPr/>
              <a:t>9/12/2014</a:t>
            </a:fld>
            <a:endParaRPr lang="en-US">
              <a:solidFill>
                <a:srgbClr val="5B6973"/>
              </a:solidFill>
            </a:endParaRPr>
          </a:p>
        </p:txBody>
      </p:sp>
      <p:sp>
        <p:nvSpPr>
          <p:cNvPr id="7" name="Slide Number Placeholder 6"/>
          <p:cNvSpPr>
            <a:spLocks noGrp="1"/>
          </p:cNvSpPr>
          <p:nvPr>
            <p:ph type="sldNum" sz="quarter" idx="11"/>
          </p:nvPr>
        </p:nvSpPr>
        <p:spPr/>
        <p:txBody>
          <a:bodyPr rtlCol="0"/>
          <a:lstStyle/>
          <a:p>
            <a:fld id="{B1951DD8-1746-4618-BF18-558AC08B0C9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solidFill>
                <a:srgbClr val="5B6973"/>
              </a:solidFill>
            </a:endParaRPr>
          </a:p>
        </p:txBody>
      </p:sp>
    </p:spTree>
    <p:extLst>
      <p:ext uri="{BB962C8B-B14F-4D97-AF65-F5344CB8AC3E}">
        <p14:creationId xmlns:p14="http://schemas.microsoft.com/office/powerpoint/2010/main" val="4165469463"/>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D7BEDF-EE93-4335-BCB6-081F985A20DF}" type="datetimeFigureOut">
              <a:rPr lang="en-US" smtClean="0">
                <a:solidFill>
                  <a:srgbClr val="5B6973"/>
                </a:solidFill>
              </a:rPr>
              <a:pPr/>
              <a:t>9/12/2014</a:t>
            </a:fld>
            <a:endParaRPr lang="en-US">
              <a:solidFill>
                <a:srgbClr val="5B6973"/>
              </a:solidFill>
            </a:endParaRPr>
          </a:p>
        </p:txBody>
      </p:sp>
      <p:sp>
        <p:nvSpPr>
          <p:cNvPr id="3" name="Footer Placeholder 2"/>
          <p:cNvSpPr>
            <a:spLocks noGrp="1"/>
          </p:cNvSpPr>
          <p:nvPr>
            <p:ph type="ftr" sz="quarter" idx="11"/>
          </p:nvPr>
        </p:nvSpPr>
        <p:spPr/>
        <p:txBody>
          <a:bodyPr/>
          <a:lstStyle/>
          <a:p>
            <a:endParaRPr lang="en-US">
              <a:solidFill>
                <a:srgbClr val="5B6973"/>
              </a:solidFill>
            </a:endParaRPr>
          </a:p>
        </p:txBody>
      </p:sp>
      <p:sp>
        <p:nvSpPr>
          <p:cNvPr id="4" name="Slide Number Placeholder 3"/>
          <p:cNvSpPr>
            <a:spLocks noGrp="1"/>
          </p:cNvSpPr>
          <p:nvPr>
            <p:ph type="sldNum" sz="quarter" idx="12"/>
          </p:nvPr>
        </p:nvSpPr>
        <p:spPr/>
        <p:txBody>
          <a:bodyPr/>
          <a:lstStyle/>
          <a:p>
            <a:fld id="{B1951DD8-1746-4618-BF18-558AC08B0C9B}" type="slidenum">
              <a:rPr lang="en-US" smtClean="0"/>
              <a:pPr/>
              <a:t>‹#›</a:t>
            </a:fld>
            <a:endParaRPr lang="en-US"/>
          </a:p>
        </p:txBody>
      </p:sp>
    </p:spTree>
    <p:extLst>
      <p:ext uri="{BB962C8B-B14F-4D97-AF65-F5344CB8AC3E}">
        <p14:creationId xmlns:p14="http://schemas.microsoft.com/office/powerpoint/2010/main" val="419893838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F3D7BEDF-EE93-4335-BCB6-081F985A20DF}" type="datetimeFigureOut">
              <a:rPr lang="en-US" smtClean="0"/>
              <a:t>9/12/2014</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951DD8-1746-4618-BF18-558AC08B0C9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F3D7BEDF-EE93-4335-BCB6-081F985A20DF}" type="datetimeFigureOut">
              <a:rPr lang="en-US" smtClean="0">
                <a:solidFill>
                  <a:srgbClr val="5B6973"/>
                </a:solidFill>
              </a:rPr>
              <a:pPr/>
              <a:t>9/12/2014</a:t>
            </a:fld>
            <a:endParaRPr lang="en-US">
              <a:solidFill>
                <a:srgbClr val="5B6973"/>
              </a:solidFill>
            </a:endParaRPr>
          </a:p>
        </p:txBody>
      </p:sp>
      <p:sp>
        <p:nvSpPr>
          <p:cNvPr id="22" name="Slide Number Placeholder 21"/>
          <p:cNvSpPr>
            <a:spLocks noGrp="1"/>
          </p:cNvSpPr>
          <p:nvPr>
            <p:ph type="sldNum" sz="quarter" idx="15"/>
          </p:nvPr>
        </p:nvSpPr>
        <p:spPr/>
        <p:txBody>
          <a:bodyPr rtlCol="0"/>
          <a:lstStyle/>
          <a:p>
            <a:fld id="{B1951DD8-1746-4618-BF18-558AC08B0C9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solidFill>
                <a:srgbClr val="5B6973"/>
              </a:solidFill>
            </a:endParaRPr>
          </a:p>
        </p:txBody>
      </p:sp>
    </p:spTree>
    <p:extLst>
      <p:ext uri="{BB962C8B-B14F-4D97-AF65-F5344CB8AC3E}">
        <p14:creationId xmlns:p14="http://schemas.microsoft.com/office/powerpoint/2010/main" val="212690331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7" name="Date Placeholder 16"/>
          <p:cNvSpPr>
            <a:spLocks noGrp="1"/>
          </p:cNvSpPr>
          <p:nvPr>
            <p:ph type="dt" sz="half" idx="10"/>
          </p:nvPr>
        </p:nvSpPr>
        <p:spPr/>
        <p:txBody>
          <a:bodyPr rtlCol="0"/>
          <a:lstStyle/>
          <a:p>
            <a:fld id="{F3D7BEDF-EE93-4335-BCB6-081F985A20DF}" type="datetimeFigureOut">
              <a:rPr lang="en-US" smtClean="0">
                <a:solidFill>
                  <a:srgbClr val="5B6973"/>
                </a:solidFill>
              </a:rPr>
              <a:pPr/>
              <a:t>9/12/2014</a:t>
            </a:fld>
            <a:endParaRPr lang="en-US">
              <a:solidFill>
                <a:srgbClr val="5B6973"/>
              </a:solidFill>
            </a:endParaRPr>
          </a:p>
        </p:txBody>
      </p:sp>
      <p:sp>
        <p:nvSpPr>
          <p:cNvPr id="18" name="Slide Number Placeholder 17"/>
          <p:cNvSpPr>
            <a:spLocks noGrp="1"/>
          </p:cNvSpPr>
          <p:nvPr>
            <p:ph type="sldNum" sz="quarter" idx="11"/>
          </p:nvPr>
        </p:nvSpPr>
        <p:spPr/>
        <p:txBody>
          <a:bodyPr rtlCol="0"/>
          <a:lstStyle/>
          <a:p>
            <a:fld id="{B1951DD8-1746-4618-BF18-558AC08B0C9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solidFill>
                <a:srgbClr val="5B6973"/>
              </a:solidFill>
            </a:endParaRPr>
          </a:p>
        </p:txBody>
      </p:sp>
    </p:spTree>
    <p:extLst>
      <p:ext uri="{BB962C8B-B14F-4D97-AF65-F5344CB8AC3E}">
        <p14:creationId xmlns:p14="http://schemas.microsoft.com/office/powerpoint/2010/main" val="3358517514"/>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D7BEDF-EE93-4335-BCB6-081F985A20DF}" type="datetimeFigureOut">
              <a:rPr lang="en-US" smtClean="0">
                <a:solidFill>
                  <a:srgbClr val="5B6973"/>
                </a:solidFill>
              </a:rPr>
              <a:pPr/>
              <a:t>9/12/2014</a:t>
            </a:fld>
            <a:endParaRPr lang="en-US">
              <a:solidFill>
                <a:srgbClr val="5B6973"/>
              </a:solidFill>
            </a:endParaRPr>
          </a:p>
        </p:txBody>
      </p:sp>
      <p:sp>
        <p:nvSpPr>
          <p:cNvPr id="5" name="Footer Placeholder 4"/>
          <p:cNvSpPr>
            <a:spLocks noGrp="1"/>
          </p:cNvSpPr>
          <p:nvPr>
            <p:ph type="ftr" sz="quarter" idx="11"/>
          </p:nvPr>
        </p:nvSpPr>
        <p:spPr/>
        <p:txBody>
          <a:bodyPr/>
          <a:lstStyle/>
          <a:p>
            <a:endParaRPr lang="en-US">
              <a:solidFill>
                <a:srgbClr val="5B6973"/>
              </a:solidFill>
            </a:endParaRPr>
          </a:p>
        </p:txBody>
      </p:sp>
      <p:sp>
        <p:nvSpPr>
          <p:cNvPr id="6" name="Slide Number Placeholder 5"/>
          <p:cNvSpPr>
            <a:spLocks noGrp="1"/>
          </p:cNvSpPr>
          <p:nvPr>
            <p:ph type="sldNum" sz="quarter" idx="12"/>
          </p:nvPr>
        </p:nvSpPr>
        <p:spPr/>
        <p:txBody>
          <a:bodyPr/>
          <a:lstStyle/>
          <a:p>
            <a:fld id="{B1951DD8-1746-4618-BF18-558AC08B0C9B}" type="slidenum">
              <a:rPr lang="en-US" smtClean="0"/>
              <a:pPr/>
              <a:t>‹#›</a:t>
            </a:fld>
            <a:endParaRPr lang="en-US"/>
          </a:p>
        </p:txBody>
      </p:sp>
    </p:spTree>
    <p:extLst>
      <p:ext uri="{BB962C8B-B14F-4D97-AF65-F5344CB8AC3E}">
        <p14:creationId xmlns:p14="http://schemas.microsoft.com/office/powerpoint/2010/main" val="904029152"/>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D7BEDF-EE93-4335-BCB6-081F985A20DF}" type="datetimeFigureOut">
              <a:rPr lang="en-US" smtClean="0">
                <a:solidFill>
                  <a:srgbClr val="5B6973"/>
                </a:solidFill>
              </a:rPr>
              <a:pPr/>
              <a:t>9/12/2014</a:t>
            </a:fld>
            <a:endParaRPr lang="en-US">
              <a:solidFill>
                <a:srgbClr val="5B6973"/>
              </a:solidFill>
            </a:endParaRPr>
          </a:p>
        </p:txBody>
      </p:sp>
      <p:sp>
        <p:nvSpPr>
          <p:cNvPr id="5" name="Footer Placeholder 4"/>
          <p:cNvSpPr>
            <a:spLocks noGrp="1"/>
          </p:cNvSpPr>
          <p:nvPr>
            <p:ph type="ftr" sz="quarter" idx="11"/>
          </p:nvPr>
        </p:nvSpPr>
        <p:spPr/>
        <p:txBody>
          <a:bodyPr/>
          <a:lstStyle/>
          <a:p>
            <a:endParaRPr lang="en-US">
              <a:solidFill>
                <a:srgbClr val="5B6973"/>
              </a:solidFill>
            </a:endParaRPr>
          </a:p>
        </p:txBody>
      </p:sp>
      <p:sp>
        <p:nvSpPr>
          <p:cNvPr id="6" name="Slide Number Placeholder 5"/>
          <p:cNvSpPr>
            <a:spLocks noGrp="1"/>
          </p:cNvSpPr>
          <p:nvPr>
            <p:ph type="sldNum" sz="quarter" idx="12"/>
          </p:nvPr>
        </p:nvSpPr>
        <p:spPr/>
        <p:txBody>
          <a:bodyPr/>
          <a:lstStyle/>
          <a:p>
            <a:fld id="{B1951DD8-1746-4618-BF18-558AC08B0C9B}" type="slidenum">
              <a:rPr lang="en-US" smtClean="0"/>
              <a:pPr/>
              <a:t>‹#›</a:t>
            </a:fld>
            <a:endParaRPr lang="en-US"/>
          </a:p>
        </p:txBody>
      </p:sp>
    </p:spTree>
    <p:extLst>
      <p:ext uri="{BB962C8B-B14F-4D97-AF65-F5344CB8AC3E}">
        <p14:creationId xmlns:p14="http://schemas.microsoft.com/office/powerpoint/2010/main" val="3239329800"/>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F3D7BEDF-EE93-4335-BCB6-081F985A20DF}" type="datetimeFigureOut">
              <a:rPr lang="en-US" smtClean="0">
                <a:solidFill>
                  <a:srgbClr val="5B6973"/>
                </a:solidFill>
              </a:rPr>
              <a:pPr/>
              <a:t>9/12/2014</a:t>
            </a:fld>
            <a:endParaRPr lang="en-US">
              <a:solidFill>
                <a:srgbClr val="5B6973"/>
              </a:solidFill>
            </a:endParaRP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solidFill>
                <a:srgbClr val="5B6973"/>
              </a:solidFill>
            </a:endParaRP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9" name="Slide Number Placeholder 28"/>
          <p:cNvSpPr>
            <a:spLocks noGrp="1"/>
          </p:cNvSpPr>
          <p:nvPr>
            <p:ph type="sldNum" sz="quarter" idx="12"/>
          </p:nvPr>
        </p:nvSpPr>
        <p:spPr bwMode="auto">
          <a:xfrm>
            <a:off x="1325544" y="4928702"/>
            <a:ext cx="609600" cy="517524"/>
          </a:xfrm>
        </p:spPr>
        <p:txBody>
          <a:bodyPr/>
          <a:lstStyle/>
          <a:p>
            <a:fld id="{B1951DD8-1746-4618-BF18-558AC08B0C9B}" type="slidenum">
              <a:rPr lang="en-US" smtClean="0"/>
              <a:pPr/>
              <a:t>‹#›</a:t>
            </a:fld>
            <a:endParaRPr lang="en-US"/>
          </a:p>
        </p:txBody>
      </p:sp>
    </p:spTree>
    <p:extLst>
      <p:ext uri="{BB962C8B-B14F-4D97-AF65-F5344CB8AC3E}">
        <p14:creationId xmlns:p14="http://schemas.microsoft.com/office/powerpoint/2010/main" val="356099482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F3D7BEDF-EE93-4335-BCB6-081F985A20DF}" type="datetimeFigureOut">
              <a:rPr lang="en-US" smtClean="0">
                <a:solidFill>
                  <a:srgbClr val="5B6973"/>
                </a:solidFill>
              </a:rPr>
              <a:pPr/>
              <a:t>9/12/2014</a:t>
            </a:fld>
            <a:endParaRPr lang="en-US">
              <a:solidFill>
                <a:srgbClr val="5B6973"/>
              </a:solidFill>
            </a:endParaRPr>
          </a:p>
        </p:txBody>
      </p:sp>
      <p:sp>
        <p:nvSpPr>
          <p:cNvPr id="9" name="Slide Number Placeholder 8"/>
          <p:cNvSpPr>
            <a:spLocks noGrp="1"/>
          </p:cNvSpPr>
          <p:nvPr>
            <p:ph type="sldNum" sz="quarter" idx="15"/>
          </p:nvPr>
        </p:nvSpPr>
        <p:spPr/>
        <p:txBody>
          <a:bodyPr rtlCol="0"/>
          <a:lstStyle/>
          <a:p>
            <a:fld id="{B1951DD8-1746-4618-BF18-558AC08B0C9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solidFill>
                <a:srgbClr val="5B6973"/>
              </a:solidFill>
            </a:endParaRPr>
          </a:p>
        </p:txBody>
      </p:sp>
    </p:spTree>
    <p:extLst>
      <p:ext uri="{BB962C8B-B14F-4D97-AF65-F5344CB8AC3E}">
        <p14:creationId xmlns:p14="http://schemas.microsoft.com/office/powerpoint/2010/main" val="2947342523"/>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F3D7BEDF-EE93-4335-BCB6-081F985A20DF}" type="datetimeFigureOut">
              <a:rPr lang="en-US" smtClean="0">
                <a:solidFill>
                  <a:srgbClr val="E7ECED"/>
                </a:solidFill>
              </a:rPr>
              <a:pPr/>
              <a:t>9/12/2014</a:t>
            </a:fld>
            <a:endParaRPr lang="en-US">
              <a:solidFill>
                <a:srgbClr val="E7ECED"/>
              </a:solidFill>
            </a:endParaRP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solidFill>
                <a:srgbClr val="E7ECED"/>
              </a:solidFill>
            </a:endParaRP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6" name="Slide Number Placeholder 5"/>
          <p:cNvSpPr>
            <a:spLocks noGrp="1"/>
          </p:cNvSpPr>
          <p:nvPr>
            <p:ph type="sldNum" sz="quarter" idx="12"/>
          </p:nvPr>
        </p:nvSpPr>
        <p:spPr bwMode="auto">
          <a:xfrm>
            <a:off x="1340616" y="4928702"/>
            <a:ext cx="609600" cy="517524"/>
          </a:xfrm>
        </p:spPr>
        <p:txBody>
          <a:bodyPr/>
          <a:lstStyle/>
          <a:p>
            <a:fld id="{B1951DD8-1746-4618-BF18-558AC08B0C9B}" type="slidenum">
              <a:rPr lang="en-US" smtClean="0"/>
              <a:pPr/>
              <a:t>‹#›</a:t>
            </a:fld>
            <a:endParaRPr lang="en-US"/>
          </a:p>
        </p:txBody>
      </p:sp>
    </p:spTree>
    <p:extLst>
      <p:ext uri="{BB962C8B-B14F-4D97-AF65-F5344CB8AC3E}">
        <p14:creationId xmlns:p14="http://schemas.microsoft.com/office/powerpoint/2010/main" val="141718368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3D7BEDF-EE93-4335-BCB6-081F985A20DF}" type="datetimeFigureOut">
              <a:rPr lang="en-US" smtClean="0">
                <a:solidFill>
                  <a:srgbClr val="5B6973"/>
                </a:solidFill>
              </a:rPr>
              <a:pPr/>
              <a:t>9/12/2014</a:t>
            </a:fld>
            <a:endParaRPr lang="en-US">
              <a:solidFill>
                <a:srgbClr val="5B6973"/>
              </a:solidFill>
            </a:endParaRPr>
          </a:p>
        </p:txBody>
      </p:sp>
      <p:sp>
        <p:nvSpPr>
          <p:cNvPr id="6" name="Footer Placeholder 5"/>
          <p:cNvSpPr>
            <a:spLocks noGrp="1"/>
          </p:cNvSpPr>
          <p:nvPr>
            <p:ph type="ftr" sz="quarter" idx="11"/>
          </p:nvPr>
        </p:nvSpPr>
        <p:spPr/>
        <p:txBody>
          <a:bodyPr/>
          <a:lstStyle/>
          <a:p>
            <a:endParaRPr lang="en-US">
              <a:solidFill>
                <a:srgbClr val="5B6973"/>
              </a:solidFill>
            </a:endParaRPr>
          </a:p>
        </p:txBody>
      </p:sp>
      <p:sp>
        <p:nvSpPr>
          <p:cNvPr id="7" name="Slide Number Placeholder 6"/>
          <p:cNvSpPr>
            <a:spLocks noGrp="1"/>
          </p:cNvSpPr>
          <p:nvPr>
            <p:ph type="sldNum" sz="quarter" idx="12"/>
          </p:nvPr>
        </p:nvSpPr>
        <p:spPr/>
        <p:txBody>
          <a:bodyPr/>
          <a:lstStyle/>
          <a:p>
            <a:fld id="{B1951DD8-1746-4618-BF18-558AC08B0C9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1783533734"/>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F3D7BEDF-EE93-4335-BCB6-081F985A20DF}" type="datetimeFigureOut">
              <a:rPr lang="en-US" smtClean="0">
                <a:solidFill>
                  <a:srgbClr val="5B6973"/>
                </a:solidFill>
              </a:rPr>
              <a:pPr/>
              <a:t>9/12/2014</a:t>
            </a:fld>
            <a:endParaRPr lang="en-US">
              <a:solidFill>
                <a:srgbClr val="5B6973"/>
              </a:solidFill>
            </a:endParaRPr>
          </a:p>
        </p:txBody>
      </p:sp>
      <p:sp>
        <p:nvSpPr>
          <p:cNvPr id="8" name="Footer Placeholder 7"/>
          <p:cNvSpPr>
            <a:spLocks noGrp="1"/>
          </p:cNvSpPr>
          <p:nvPr>
            <p:ph type="ftr" sz="quarter" idx="11"/>
          </p:nvPr>
        </p:nvSpPr>
        <p:spPr/>
        <p:txBody>
          <a:bodyPr/>
          <a:lstStyle/>
          <a:p>
            <a:endParaRPr lang="en-US">
              <a:solidFill>
                <a:srgbClr val="5B6973"/>
              </a:solidFill>
            </a:endParaRPr>
          </a:p>
        </p:txBody>
      </p:sp>
      <p:sp>
        <p:nvSpPr>
          <p:cNvPr id="9" name="Slide Number Placeholder 8"/>
          <p:cNvSpPr>
            <a:spLocks noGrp="1"/>
          </p:cNvSpPr>
          <p:nvPr>
            <p:ph type="sldNum" sz="quarter" idx="12"/>
          </p:nvPr>
        </p:nvSpPr>
        <p:spPr/>
        <p:txBody>
          <a:bodyPr/>
          <a:lstStyle/>
          <a:p>
            <a:fld id="{B1951DD8-1746-4618-BF18-558AC08B0C9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extLst>
      <p:ext uri="{BB962C8B-B14F-4D97-AF65-F5344CB8AC3E}">
        <p14:creationId xmlns:p14="http://schemas.microsoft.com/office/powerpoint/2010/main" val="1915154486"/>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F3D7BEDF-EE93-4335-BCB6-081F985A20DF}" type="datetimeFigureOut">
              <a:rPr lang="en-US" smtClean="0">
                <a:solidFill>
                  <a:srgbClr val="5B6973"/>
                </a:solidFill>
              </a:rPr>
              <a:pPr/>
              <a:t>9/12/2014</a:t>
            </a:fld>
            <a:endParaRPr lang="en-US">
              <a:solidFill>
                <a:srgbClr val="5B6973"/>
              </a:solidFill>
            </a:endParaRPr>
          </a:p>
        </p:txBody>
      </p:sp>
      <p:sp>
        <p:nvSpPr>
          <p:cNvPr id="7" name="Slide Number Placeholder 6"/>
          <p:cNvSpPr>
            <a:spLocks noGrp="1"/>
          </p:cNvSpPr>
          <p:nvPr>
            <p:ph type="sldNum" sz="quarter" idx="11"/>
          </p:nvPr>
        </p:nvSpPr>
        <p:spPr/>
        <p:txBody>
          <a:bodyPr rtlCol="0"/>
          <a:lstStyle/>
          <a:p>
            <a:fld id="{B1951DD8-1746-4618-BF18-558AC08B0C9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solidFill>
                <a:srgbClr val="5B6973"/>
              </a:solidFill>
            </a:endParaRPr>
          </a:p>
        </p:txBody>
      </p:sp>
    </p:spTree>
    <p:extLst>
      <p:ext uri="{BB962C8B-B14F-4D97-AF65-F5344CB8AC3E}">
        <p14:creationId xmlns:p14="http://schemas.microsoft.com/office/powerpoint/2010/main" val="200538516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3D7BEDF-EE93-4335-BCB6-081F985A20DF}" type="datetimeFigureOut">
              <a:rPr lang="en-US" smtClean="0"/>
              <a:t>9/12/2014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951DD8-1746-4618-BF18-558AC08B0C9B}"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D7BEDF-EE93-4335-BCB6-081F985A20DF}" type="datetimeFigureOut">
              <a:rPr lang="en-US" smtClean="0">
                <a:solidFill>
                  <a:srgbClr val="5B6973"/>
                </a:solidFill>
              </a:rPr>
              <a:pPr/>
              <a:t>9/12/2014</a:t>
            </a:fld>
            <a:endParaRPr lang="en-US">
              <a:solidFill>
                <a:srgbClr val="5B6973"/>
              </a:solidFill>
            </a:endParaRPr>
          </a:p>
        </p:txBody>
      </p:sp>
      <p:sp>
        <p:nvSpPr>
          <p:cNvPr id="3" name="Footer Placeholder 2"/>
          <p:cNvSpPr>
            <a:spLocks noGrp="1"/>
          </p:cNvSpPr>
          <p:nvPr>
            <p:ph type="ftr" sz="quarter" idx="11"/>
          </p:nvPr>
        </p:nvSpPr>
        <p:spPr/>
        <p:txBody>
          <a:bodyPr/>
          <a:lstStyle/>
          <a:p>
            <a:endParaRPr lang="en-US">
              <a:solidFill>
                <a:srgbClr val="5B6973"/>
              </a:solidFill>
            </a:endParaRPr>
          </a:p>
        </p:txBody>
      </p:sp>
      <p:sp>
        <p:nvSpPr>
          <p:cNvPr id="4" name="Slide Number Placeholder 3"/>
          <p:cNvSpPr>
            <a:spLocks noGrp="1"/>
          </p:cNvSpPr>
          <p:nvPr>
            <p:ph type="sldNum" sz="quarter" idx="12"/>
          </p:nvPr>
        </p:nvSpPr>
        <p:spPr/>
        <p:txBody>
          <a:bodyPr/>
          <a:lstStyle/>
          <a:p>
            <a:fld id="{B1951DD8-1746-4618-BF18-558AC08B0C9B}" type="slidenum">
              <a:rPr lang="en-US" smtClean="0"/>
              <a:pPr/>
              <a:t>‹#›</a:t>
            </a:fld>
            <a:endParaRPr lang="en-US"/>
          </a:p>
        </p:txBody>
      </p:sp>
    </p:spTree>
    <p:extLst>
      <p:ext uri="{BB962C8B-B14F-4D97-AF65-F5344CB8AC3E}">
        <p14:creationId xmlns:p14="http://schemas.microsoft.com/office/powerpoint/2010/main" val="3914495884"/>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F3D7BEDF-EE93-4335-BCB6-081F985A20DF}" type="datetimeFigureOut">
              <a:rPr lang="en-US" smtClean="0">
                <a:solidFill>
                  <a:srgbClr val="5B6973"/>
                </a:solidFill>
              </a:rPr>
              <a:pPr/>
              <a:t>9/12/2014</a:t>
            </a:fld>
            <a:endParaRPr lang="en-US">
              <a:solidFill>
                <a:srgbClr val="5B6973"/>
              </a:solidFill>
            </a:endParaRPr>
          </a:p>
        </p:txBody>
      </p:sp>
      <p:sp>
        <p:nvSpPr>
          <p:cNvPr id="22" name="Slide Number Placeholder 21"/>
          <p:cNvSpPr>
            <a:spLocks noGrp="1"/>
          </p:cNvSpPr>
          <p:nvPr>
            <p:ph type="sldNum" sz="quarter" idx="15"/>
          </p:nvPr>
        </p:nvSpPr>
        <p:spPr/>
        <p:txBody>
          <a:bodyPr rtlCol="0"/>
          <a:lstStyle/>
          <a:p>
            <a:fld id="{B1951DD8-1746-4618-BF18-558AC08B0C9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solidFill>
                <a:srgbClr val="5B6973"/>
              </a:solidFill>
            </a:endParaRPr>
          </a:p>
        </p:txBody>
      </p:sp>
    </p:spTree>
    <p:extLst>
      <p:ext uri="{BB962C8B-B14F-4D97-AF65-F5344CB8AC3E}">
        <p14:creationId xmlns:p14="http://schemas.microsoft.com/office/powerpoint/2010/main" val="139259498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7" name="Date Placeholder 16"/>
          <p:cNvSpPr>
            <a:spLocks noGrp="1"/>
          </p:cNvSpPr>
          <p:nvPr>
            <p:ph type="dt" sz="half" idx="10"/>
          </p:nvPr>
        </p:nvSpPr>
        <p:spPr/>
        <p:txBody>
          <a:bodyPr rtlCol="0"/>
          <a:lstStyle/>
          <a:p>
            <a:fld id="{F3D7BEDF-EE93-4335-BCB6-081F985A20DF}" type="datetimeFigureOut">
              <a:rPr lang="en-US" smtClean="0">
                <a:solidFill>
                  <a:srgbClr val="5B6973"/>
                </a:solidFill>
              </a:rPr>
              <a:pPr/>
              <a:t>9/12/2014</a:t>
            </a:fld>
            <a:endParaRPr lang="en-US">
              <a:solidFill>
                <a:srgbClr val="5B6973"/>
              </a:solidFill>
            </a:endParaRPr>
          </a:p>
        </p:txBody>
      </p:sp>
      <p:sp>
        <p:nvSpPr>
          <p:cNvPr id="18" name="Slide Number Placeholder 17"/>
          <p:cNvSpPr>
            <a:spLocks noGrp="1"/>
          </p:cNvSpPr>
          <p:nvPr>
            <p:ph type="sldNum" sz="quarter" idx="11"/>
          </p:nvPr>
        </p:nvSpPr>
        <p:spPr/>
        <p:txBody>
          <a:bodyPr rtlCol="0"/>
          <a:lstStyle/>
          <a:p>
            <a:fld id="{B1951DD8-1746-4618-BF18-558AC08B0C9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solidFill>
                <a:srgbClr val="5B6973"/>
              </a:solidFill>
            </a:endParaRPr>
          </a:p>
        </p:txBody>
      </p:sp>
    </p:spTree>
    <p:extLst>
      <p:ext uri="{BB962C8B-B14F-4D97-AF65-F5344CB8AC3E}">
        <p14:creationId xmlns:p14="http://schemas.microsoft.com/office/powerpoint/2010/main" val="3176437135"/>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D7BEDF-EE93-4335-BCB6-081F985A20DF}" type="datetimeFigureOut">
              <a:rPr lang="en-US" smtClean="0">
                <a:solidFill>
                  <a:srgbClr val="5B6973"/>
                </a:solidFill>
              </a:rPr>
              <a:pPr/>
              <a:t>9/12/2014</a:t>
            </a:fld>
            <a:endParaRPr lang="en-US">
              <a:solidFill>
                <a:srgbClr val="5B6973"/>
              </a:solidFill>
            </a:endParaRPr>
          </a:p>
        </p:txBody>
      </p:sp>
      <p:sp>
        <p:nvSpPr>
          <p:cNvPr id="5" name="Footer Placeholder 4"/>
          <p:cNvSpPr>
            <a:spLocks noGrp="1"/>
          </p:cNvSpPr>
          <p:nvPr>
            <p:ph type="ftr" sz="quarter" idx="11"/>
          </p:nvPr>
        </p:nvSpPr>
        <p:spPr/>
        <p:txBody>
          <a:bodyPr/>
          <a:lstStyle/>
          <a:p>
            <a:endParaRPr lang="en-US">
              <a:solidFill>
                <a:srgbClr val="5B6973"/>
              </a:solidFill>
            </a:endParaRPr>
          </a:p>
        </p:txBody>
      </p:sp>
      <p:sp>
        <p:nvSpPr>
          <p:cNvPr id="6" name="Slide Number Placeholder 5"/>
          <p:cNvSpPr>
            <a:spLocks noGrp="1"/>
          </p:cNvSpPr>
          <p:nvPr>
            <p:ph type="sldNum" sz="quarter" idx="12"/>
          </p:nvPr>
        </p:nvSpPr>
        <p:spPr/>
        <p:txBody>
          <a:bodyPr/>
          <a:lstStyle/>
          <a:p>
            <a:fld id="{B1951DD8-1746-4618-BF18-558AC08B0C9B}" type="slidenum">
              <a:rPr lang="en-US" smtClean="0"/>
              <a:pPr/>
              <a:t>‹#›</a:t>
            </a:fld>
            <a:endParaRPr lang="en-US"/>
          </a:p>
        </p:txBody>
      </p:sp>
    </p:spTree>
    <p:extLst>
      <p:ext uri="{BB962C8B-B14F-4D97-AF65-F5344CB8AC3E}">
        <p14:creationId xmlns:p14="http://schemas.microsoft.com/office/powerpoint/2010/main" val="455305727"/>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D7BEDF-EE93-4335-BCB6-081F985A20DF}" type="datetimeFigureOut">
              <a:rPr lang="en-US" smtClean="0">
                <a:solidFill>
                  <a:srgbClr val="5B6973"/>
                </a:solidFill>
              </a:rPr>
              <a:pPr/>
              <a:t>9/12/2014</a:t>
            </a:fld>
            <a:endParaRPr lang="en-US">
              <a:solidFill>
                <a:srgbClr val="5B6973"/>
              </a:solidFill>
            </a:endParaRPr>
          </a:p>
        </p:txBody>
      </p:sp>
      <p:sp>
        <p:nvSpPr>
          <p:cNvPr id="5" name="Footer Placeholder 4"/>
          <p:cNvSpPr>
            <a:spLocks noGrp="1"/>
          </p:cNvSpPr>
          <p:nvPr>
            <p:ph type="ftr" sz="quarter" idx="11"/>
          </p:nvPr>
        </p:nvSpPr>
        <p:spPr/>
        <p:txBody>
          <a:bodyPr/>
          <a:lstStyle/>
          <a:p>
            <a:endParaRPr lang="en-US">
              <a:solidFill>
                <a:srgbClr val="5B6973"/>
              </a:solidFill>
            </a:endParaRPr>
          </a:p>
        </p:txBody>
      </p:sp>
      <p:sp>
        <p:nvSpPr>
          <p:cNvPr id="6" name="Slide Number Placeholder 5"/>
          <p:cNvSpPr>
            <a:spLocks noGrp="1"/>
          </p:cNvSpPr>
          <p:nvPr>
            <p:ph type="sldNum" sz="quarter" idx="12"/>
          </p:nvPr>
        </p:nvSpPr>
        <p:spPr/>
        <p:txBody>
          <a:bodyPr/>
          <a:lstStyle/>
          <a:p>
            <a:fld id="{B1951DD8-1746-4618-BF18-558AC08B0C9B}" type="slidenum">
              <a:rPr lang="en-US" smtClean="0"/>
              <a:pPr/>
              <a:t>‹#›</a:t>
            </a:fld>
            <a:endParaRPr lang="en-US"/>
          </a:p>
        </p:txBody>
      </p:sp>
    </p:spTree>
    <p:extLst>
      <p:ext uri="{BB962C8B-B14F-4D97-AF65-F5344CB8AC3E}">
        <p14:creationId xmlns:p14="http://schemas.microsoft.com/office/powerpoint/2010/main" val="344740239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F3D7BEDF-EE93-4335-BCB6-081F985A20DF}" type="datetimeFigureOut">
              <a:rPr lang="en-US" smtClean="0"/>
              <a:t>9/12/2014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951DD8-1746-4618-BF18-558AC08B0C9B}"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F3D7BEDF-EE93-4335-BCB6-081F985A20DF}" type="datetimeFigureOut">
              <a:rPr lang="en-US" smtClean="0"/>
              <a:t>9/12/2014</a:t>
            </a:fld>
            <a:endParaRPr lang="en-US"/>
          </a:p>
        </p:txBody>
      </p:sp>
      <p:sp>
        <p:nvSpPr>
          <p:cNvPr id="7" name="Slide Number Placeholder 6"/>
          <p:cNvSpPr>
            <a:spLocks noGrp="1"/>
          </p:cNvSpPr>
          <p:nvPr>
            <p:ph type="sldNum" sz="quarter" idx="11"/>
          </p:nvPr>
        </p:nvSpPr>
        <p:spPr/>
        <p:txBody>
          <a:bodyPr rtlCol="0"/>
          <a:lstStyle/>
          <a:p>
            <a:fld id="{B1951DD8-1746-4618-BF18-558AC08B0C9B}"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D7BEDF-EE93-4335-BCB6-081F985A20DF}" type="datetimeFigureOut">
              <a:rPr lang="en-US" smtClean="0"/>
              <a:t>9/12/2014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951DD8-1746-4618-BF18-558AC08B0C9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F3D7BEDF-EE93-4335-BCB6-081F985A20DF}" type="datetimeFigureOut">
              <a:rPr lang="en-US" smtClean="0"/>
              <a:t>9/12/2014</a:t>
            </a:fld>
            <a:endParaRPr lang="en-US"/>
          </a:p>
        </p:txBody>
      </p:sp>
      <p:sp>
        <p:nvSpPr>
          <p:cNvPr id="22" name="Slide Number Placeholder 21"/>
          <p:cNvSpPr>
            <a:spLocks noGrp="1"/>
          </p:cNvSpPr>
          <p:nvPr>
            <p:ph type="sldNum" sz="quarter" idx="15"/>
          </p:nvPr>
        </p:nvSpPr>
        <p:spPr/>
        <p:txBody>
          <a:bodyPr rtlCol="0"/>
          <a:lstStyle/>
          <a:p>
            <a:fld id="{B1951DD8-1746-4618-BF18-558AC08B0C9B}"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F3D7BEDF-EE93-4335-BCB6-081F985A20DF}" type="datetimeFigureOut">
              <a:rPr lang="en-US" smtClean="0"/>
              <a:t>9/12/2014</a:t>
            </a:fld>
            <a:endParaRPr lang="en-US"/>
          </a:p>
        </p:txBody>
      </p:sp>
      <p:sp>
        <p:nvSpPr>
          <p:cNvPr id="18" name="Slide Number Placeholder 17"/>
          <p:cNvSpPr>
            <a:spLocks noGrp="1"/>
          </p:cNvSpPr>
          <p:nvPr>
            <p:ph type="sldNum" sz="quarter" idx="11"/>
          </p:nvPr>
        </p:nvSpPr>
        <p:spPr/>
        <p:txBody>
          <a:bodyPr rtlCol="0"/>
          <a:lstStyle/>
          <a:p>
            <a:fld id="{B1951DD8-1746-4618-BF18-558AC08B0C9B}"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3D7BEDF-EE93-4335-BCB6-081F985A20DF}" type="datetimeFigureOut">
              <a:rPr lang="en-US" smtClean="0"/>
              <a:t>9/12/2014</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951DD8-1746-4618-BF18-558AC08B0C9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8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Arial" charset="0"/>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atin typeface="Arial" charset="0"/>
              </a:defRPr>
            </a:lvl1pPr>
          </a:lstStyle>
          <a:p>
            <a:pPr fontAlgn="base">
              <a:spcBef>
                <a:spcPct val="0"/>
              </a:spcBef>
              <a:spcAft>
                <a:spcPct val="0"/>
              </a:spcAft>
              <a:defRPr/>
            </a:pPr>
            <a:fld id="{AA8606FE-54E4-497E-847C-7B940E9C88FF}"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89431843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3D7BEDF-EE93-4335-BCB6-081F985A20DF}" type="datetimeFigureOut">
              <a:rPr lang="en-US" smtClean="0">
                <a:solidFill>
                  <a:srgbClr val="5B6973"/>
                </a:solidFill>
              </a:rPr>
              <a:pPr/>
              <a:t>9/12/2014</a:t>
            </a:fld>
            <a:endParaRPr lang="en-US">
              <a:solidFill>
                <a:srgbClr val="5B6973"/>
              </a:solidFill>
            </a:endParaRP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solidFill>
                <a:srgbClr val="5B6973"/>
              </a:solidFill>
            </a:endParaRP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951DD8-1746-4618-BF18-558AC08B0C9B}" type="slidenum">
              <a:rPr lang="en-US" smtClean="0"/>
              <a:pPr/>
              <a:t>‹#›</a:t>
            </a:fld>
            <a:endParaRPr lang="en-US"/>
          </a:p>
        </p:txBody>
      </p:sp>
    </p:spTree>
    <p:extLst>
      <p:ext uri="{BB962C8B-B14F-4D97-AF65-F5344CB8AC3E}">
        <p14:creationId xmlns:p14="http://schemas.microsoft.com/office/powerpoint/2010/main" val="2000539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3D7BEDF-EE93-4335-BCB6-081F985A20DF}" type="datetimeFigureOut">
              <a:rPr lang="en-US" smtClean="0">
                <a:solidFill>
                  <a:srgbClr val="5B6973"/>
                </a:solidFill>
              </a:rPr>
              <a:pPr/>
              <a:t>9/12/2014</a:t>
            </a:fld>
            <a:endParaRPr lang="en-US">
              <a:solidFill>
                <a:srgbClr val="5B6973"/>
              </a:solidFill>
            </a:endParaRP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solidFill>
                <a:srgbClr val="5B6973"/>
              </a:solidFill>
            </a:endParaRP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951DD8-1746-4618-BF18-558AC08B0C9B}" type="slidenum">
              <a:rPr lang="en-US" smtClean="0"/>
              <a:pPr/>
              <a:t>‹#›</a:t>
            </a:fld>
            <a:endParaRPr lang="en-US"/>
          </a:p>
        </p:txBody>
      </p:sp>
    </p:spTree>
    <p:extLst>
      <p:ext uri="{BB962C8B-B14F-4D97-AF65-F5344CB8AC3E}">
        <p14:creationId xmlns:p14="http://schemas.microsoft.com/office/powerpoint/2010/main" val="128309076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iming>
    <p:tnLst>
      <p:par>
        <p:cTn id="1" dur="indefinite" restart="never" nodeType="tmRoot"/>
      </p:par>
    </p:tnLst>
  </p:timing>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0.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0.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7.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3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3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0.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0.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52400" y="228600"/>
            <a:ext cx="8839200" cy="762000"/>
          </a:xfrm>
          <a:solidFill>
            <a:schemeClr val="accent2"/>
          </a:solidFill>
          <a:ln w="76200" cmpd="tri">
            <a:solidFill>
              <a:schemeClr val="bg1"/>
            </a:solidFill>
            <a:miter lim="800000"/>
            <a:headEnd/>
            <a:tailEnd/>
          </a:ln>
        </p:spPr>
        <p:txBody>
          <a:bodyPr/>
          <a:lstStyle/>
          <a:p>
            <a:pPr algn="l" eaLnBrk="1" hangingPunct="1"/>
            <a:r>
              <a:rPr lang="en-US" sz="4000" b="1" i="1" smtClean="0">
                <a:solidFill>
                  <a:srgbClr val="FFFF00"/>
                </a:solidFill>
                <a:latin typeface="Matura MT Script Capitals" pitchFamily="66" charset="0"/>
                <a:ea typeface="Batang" pitchFamily="18" charset="-127"/>
              </a:rPr>
              <a:t>     ABC</a:t>
            </a:r>
            <a:r>
              <a:rPr lang="en-US" sz="4000" smtClean="0">
                <a:solidFill>
                  <a:srgbClr val="FFFF00"/>
                </a:solidFill>
                <a:latin typeface="Matura MT Script Capitals" pitchFamily="66" charset="0"/>
              </a:rPr>
              <a:t>  201</a:t>
            </a:r>
            <a:r>
              <a:rPr lang="en-US" altLang="zh-TW" sz="4000" smtClean="0">
                <a:solidFill>
                  <a:srgbClr val="FFFF00"/>
                </a:solidFill>
                <a:latin typeface="Matura MT Script Capitals" pitchFamily="66" charset="0"/>
                <a:ea typeface="新細明體" pitchFamily="18" charset="-120"/>
              </a:rPr>
              <a:t>4</a:t>
            </a:r>
            <a:r>
              <a:rPr lang="en-US" sz="4000" smtClean="0">
                <a:solidFill>
                  <a:srgbClr val="FFFF00"/>
                </a:solidFill>
                <a:latin typeface="Matura MT Script Capitals" pitchFamily="66" charset="0"/>
              </a:rPr>
              <a:t> </a:t>
            </a:r>
            <a:r>
              <a:rPr lang="zh-TW" altLang="en-US" sz="4000" smtClean="0">
                <a:ea typeface="新細明體" pitchFamily="18" charset="-120"/>
              </a:rPr>
              <a:t>    </a:t>
            </a:r>
            <a:endParaRPr lang="en-US" sz="4000" smtClean="0"/>
          </a:p>
        </p:txBody>
      </p:sp>
      <p:sp>
        <p:nvSpPr>
          <p:cNvPr id="102403" name="Rectangle 3"/>
          <p:cNvSpPr>
            <a:spLocks noGrp="1" noChangeArrowheads="1"/>
          </p:cNvSpPr>
          <p:nvPr>
            <p:ph type="body" idx="1"/>
          </p:nvPr>
        </p:nvSpPr>
        <p:spPr>
          <a:xfrm>
            <a:off x="152400" y="1066800"/>
            <a:ext cx="8839200" cy="5638800"/>
          </a:xfrm>
          <a:gradFill rotWithShape="1">
            <a:gsLst>
              <a:gs pos="0">
                <a:schemeClr val="accent2"/>
              </a:gs>
              <a:gs pos="50000">
                <a:schemeClr val="accent2">
                  <a:gamma/>
                  <a:shade val="46275"/>
                  <a:invGamma/>
                </a:schemeClr>
              </a:gs>
              <a:gs pos="100000">
                <a:schemeClr val="accent2"/>
              </a:gs>
            </a:gsLst>
            <a:lin ang="5400000" scaled="1"/>
          </a:gradFill>
          <a:ln w="76200" cmpd="tri">
            <a:solidFill>
              <a:schemeClr val="bg1"/>
            </a:solidFill>
          </a:ln>
        </p:spPr>
        <p:txBody>
          <a:bodyPr/>
          <a:lstStyle/>
          <a:p>
            <a:pPr eaLnBrk="1" hangingPunct="1">
              <a:buFontTx/>
              <a:buNone/>
              <a:defRPr/>
            </a:pPr>
            <a:r>
              <a:rPr lang="zh-CN" altLang="en-US" dirty="0" smtClean="0">
                <a:solidFill>
                  <a:srgbClr val="FFFF00"/>
                </a:solidFill>
                <a:ea typeface="SimSun" pitchFamily="2" charset="-122"/>
              </a:rPr>
              <a:t>課碼</a:t>
            </a:r>
            <a:r>
              <a:rPr lang="en-US" altLang="zh-CN" dirty="0" smtClean="0">
                <a:solidFill>
                  <a:srgbClr val="FFFF00"/>
                </a:solidFill>
                <a:ea typeface="SimSun" pitchFamily="2" charset="-122"/>
              </a:rPr>
              <a:t>(Workshop):</a:t>
            </a:r>
            <a:r>
              <a:rPr lang="zh-CN" altLang="en-US" dirty="0" smtClean="0">
                <a:solidFill>
                  <a:srgbClr val="FFFF00"/>
                </a:solidFill>
                <a:ea typeface="SimSun" pitchFamily="2" charset="-122"/>
              </a:rPr>
              <a:t> </a:t>
            </a:r>
            <a:r>
              <a:rPr lang="en-US" altLang="zh-CN" dirty="0" smtClean="0">
                <a:solidFill>
                  <a:srgbClr val="FFFF00"/>
                </a:solidFill>
                <a:ea typeface="SimSun" pitchFamily="2" charset="-122"/>
              </a:rPr>
              <a:t>CM-205</a:t>
            </a:r>
            <a:endParaRPr lang="en-US" altLang="zh-CN" dirty="0" smtClean="0">
              <a:solidFill>
                <a:srgbClr val="FFFF00"/>
              </a:solidFill>
              <a:ea typeface="SimSun" pitchFamily="2" charset="-122"/>
            </a:endParaRPr>
          </a:p>
          <a:p>
            <a:pPr eaLnBrk="1" hangingPunct="1">
              <a:buFontTx/>
              <a:buNone/>
              <a:defRPr/>
            </a:pPr>
            <a:r>
              <a:rPr lang="zh-CN" altLang="en-US" dirty="0" smtClean="0">
                <a:solidFill>
                  <a:srgbClr val="FFFF00"/>
                </a:solidFill>
                <a:ea typeface="SimSun" pitchFamily="2" charset="-122"/>
              </a:rPr>
              <a:t>教室</a:t>
            </a:r>
            <a:r>
              <a:rPr lang="en-US" altLang="zh-CN" dirty="0" smtClean="0">
                <a:solidFill>
                  <a:srgbClr val="FFFF00"/>
                </a:solidFill>
                <a:ea typeface="SimSun" pitchFamily="2" charset="-122"/>
              </a:rPr>
              <a:t>(Room </a:t>
            </a:r>
            <a:r>
              <a:rPr lang="en-US" altLang="zh-CN" dirty="0" smtClean="0">
                <a:solidFill>
                  <a:srgbClr val="FFFF00"/>
                </a:solidFill>
                <a:ea typeface="SimSun" pitchFamily="2" charset="-122"/>
              </a:rPr>
              <a:t>#): </a:t>
            </a:r>
            <a:r>
              <a:rPr lang="zh-TW" altLang="en-US" dirty="0" smtClean="0">
                <a:solidFill>
                  <a:srgbClr val="FFFF00"/>
                </a:solidFill>
                <a:ea typeface="SimSun" pitchFamily="2" charset="-122"/>
              </a:rPr>
              <a:t>北</a:t>
            </a:r>
            <a:r>
              <a:rPr lang="en-US" altLang="zh-TW" dirty="0" smtClean="0">
                <a:solidFill>
                  <a:srgbClr val="FFFF00"/>
                </a:solidFill>
                <a:ea typeface="SimSun" pitchFamily="2" charset="-122"/>
              </a:rPr>
              <a:t>-N2</a:t>
            </a:r>
            <a:endParaRPr lang="en-US" altLang="zh-CN" dirty="0" smtClean="0">
              <a:solidFill>
                <a:srgbClr val="FFFF00"/>
              </a:solidFill>
              <a:ea typeface="SimSun" pitchFamily="2" charset="-122"/>
            </a:endParaRPr>
          </a:p>
          <a:p>
            <a:pPr eaLnBrk="1" hangingPunct="1">
              <a:buFontTx/>
              <a:buNone/>
              <a:defRPr/>
            </a:pPr>
            <a:r>
              <a:rPr lang="zh-TW" altLang="en-US" dirty="0" smtClean="0">
                <a:solidFill>
                  <a:srgbClr val="FFFF00"/>
                </a:solidFill>
                <a:ea typeface="新細明體" pitchFamily="18" charset="-120"/>
              </a:rPr>
              <a:t>講員</a:t>
            </a:r>
            <a:r>
              <a:rPr lang="en-US" altLang="zh-TW" dirty="0" smtClean="0">
                <a:solidFill>
                  <a:srgbClr val="FFFF00"/>
                </a:solidFill>
                <a:ea typeface="新細明體" pitchFamily="18" charset="-120"/>
              </a:rPr>
              <a:t>(Speaker): </a:t>
            </a:r>
            <a:r>
              <a:rPr lang="zh-TW" altLang="en-US" dirty="0">
                <a:solidFill>
                  <a:srgbClr val="FFFF00"/>
                </a:solidFill>
                <a:ea typeface="新細明體" pitchFamily="18" charset="-120"/>
              </a:rPr>
              <a:t>彭怡珍</a:t>
            </a:r>
            <a:endParaRPr lang="en-US" altLang="zh-TW" dirty="0" smtClean="0">
              <a:solidFill>
                <a:srgbClr val="FFFF00"/>
              </a:solidFill>
              <a:ea typeface="新細明體" pitchFamily="18" charset="-120"/>
            </a:endParaRPr>
          </a:p>
          <a:p>
            <a:pPr eaLnBrk="1" hangingPunct="1">
              <a:buFontTx/>
              <a:buNone/>
              <a:defRPr/>
            </a:pPr>
            <a:r>
              <a:rPr lang="zh-CN" altLang="en-US" b="1" dirty="0" smtClean="0">
                <a:solidFill>
                  <a:srgbClr val="FFFF00"/>
                </a:solidFill>
                <a:ea typeface="新細明體" pitchFamily="18" charset="-120"/>
              </a:rPr>
              <a:t>授課語言</a:t>
            </a:r>
            <a:r>
              <a:rPr lang="en-US" altLang="zh-CN" b="1" dirty="0" smtClean="0">
                <a:solidFill>
                  <a:srgbClr val="FFFF00"/>
                </a:solidFill>
                <a:ea typeface="新細明體" pitchFamily="18" charset="-120"/>
              </a:rPr>
              <a:t>:</a:t>
            </a:r>
            <a:r>
              <a:rPr lang="en-US" altLang="zh-CN" dirty="0" smtClean="0">
                <a:solidFill>
                  <a:srgbClr val="FFFF00"/>
                </a:solidFill>
                <a:ea typeface="SimSun" pitchFamily="2" charset="-122"/>
              </a:rPr>
              <a:t> </a:t>
            </a:r>
            <a:r>
              <a:rPr lang="zh-TW" altLang="en-US" dirty="0" smtClean="0">
                <a:solidFill>
                  <a:srgbClr val="FFFF00"/>
                </a:solidFill>
                <a:ea typeface="SimSun" pitchFamily="2" charset="-122"/>
              </a:rPr>
              <a:t>華語</a:t>
            </a:r>
            <a:endParaRPr lang="en-US" altLang="zh-CN" dirty="0" smtClean="0">
              <a:solidFill>
                <a:srgbClr val="FFFF00"/>
              </a:solidFill>
              <a:ea typeface="SimSun" pitchFamily="2" charset="-122"/>
            </a:endParaRPr>
          </a:p>
          <a:p>
            <a:pPr eaLnBrk="1" hangingPunct="1">
              <a:buFontTx/>
              <a:buNone/>
              <a:defRPr/>
            </a:pPr>
            <a:r>
              <a:rPr lang="zh-TW" altLang="en-US" dirty="0" smtClean="0">
                <a:solidFill>
                  <a:srgbClr val="FFFF00"/>
                </a:solidFill>
                <a:ea typeface="新細明體" pitchFamily="18" charset="-120"/>
              </a:rPr>
              <a:t>題目</a:t>
            </a:r>
            <a:r>
              <a:rPr lang="en-US" altLang="zh-TW" dirty="0" smtClean="0">
                <a:solidFill>
                  <a:srgbClr val="FFFF00"/>
                </a:solidFill>
                <a:ea typeface="新細明體" pitchFamily="18" charset="-120"/>
              </a:rPr>
              <a:t>(Topic): </a:t>
            </a:r>
            <a:r>
              <a:rPr lang="en-US" altLang="zh-TW" b="1" dirty="0" smtClean="0">
                <a:solidFill>
                  <a:srgbClr val="FFFF00"/>
                </a:solidFill>
                <a:effectLst>
                  <a:outerShdw blurRad="38100" dist="38100" dir="2700000" algn="tl">
                    <a:srgbClr val="000000"/>
                  </a:outerShdw>
                </a:effectLst>
                <a:ea typeface="新細明體" pitchFamily="18" charset="-120"/>
              </a:rPr>
              <a:t> </a:t>
            </a:r>
            <a:r>
              <a:rPr lang="zh-TW" altLang="en-US" b="1" dirty="0" smtClean="0">
                <a:solidFill>
                  <a:srgbClr val="FFFF00"/>
                </a:solidFill>
                <a:effectLst>
                  <a:outerShdw blurRad="38100" dist="38100" dir="2700000" algn="tl">
                    <a:srgbClr val="000000"/>
                  </a:outerShdw>
                </a:effectLst>
                <a:ea typeface="新細明體" pitchFamily="18" charset="-120"/>
              </a:rPr>
              <a:t>教育事工與靈命塑造</a:t>
            </a:r>
            <a:endParaRPr lang="en-US" altLang="zh-CN" dirty="0" smtClean="0">
              <a:solidFill>
                <a:srgbClr val="FFFF00"/>
              </a:solidFill>
              <a:ea typeface="SimSun" pitchFamily="2" charset="-122"/>
            </a:endParaRPr>
          </a:p>
          <a:p>
            <a:pPr eaLnBrk="1" hangingPunct="1">
              <a:buFontTx/>
              <a:buNone/>
              <a:defRPr/>
            </a:pPr>
            <a:r>
              <a:rPr lang="zh-CN" altLang="en-US" dirty="0" smtClean="0">
                <a:solidFill>
                  <a:srgbClr val="FFFF00"/>
                </a:solidFill>
                <a:ea typeface="SimSun" pitchFamily="2" charset="-122"/>
              </a:rPr>
              <a:t>專題簡介</a:t>
            </a:r>
            <a:r>
              <a:rPr lang="en-US" altLang="zh-CN" dirty="0" smtClean="0">
                <a:solidFill>
                  <a:srgbClr val="FFFF00"/>
                </a:solidFill>
                <a:ea typeface="SimSun" pitchFamily="2" charset="-122"/>
              </a:rPr>
              <a:t>:</a:t>
            </a:r>
            <a:r>
              <a:rPr lang="zh-TW" altLang="en-US" dirty="0" smtClean="0">
                <a:solidFill>
                  <a:srgbClr val="FFFF00"/>
                </a:solidFill>
                <a:ea typeface="SimSun" pitchFamily="2" charset="-122"/>
              </a:rPr>
              <a:t> </a:t>
            </a:r>
            <a:r>
              <a:rPr lang="zh-TW" altLang="en-US" dirty="0">
                <a:solidFill>
                  <a:srgbClr val="FFFF00"/>
                </a:solidFill>
                <a:ea typeface="SimSun" pitchFamily="2" charset="-122"/>
              </a:rPr>
              <a:t>信心可以教導嗎？靈</a:t>
            </a:r>
            <a:r>
              <a:rPr lang="zh-TW" altLang="en-US" dirty="0" smtClean="0">
                <a:solidFill>
                  <a:srgbClr val="FFFF00"/>
                </a:solidFill>
                <a:ea typeface="SimSun" pitchFamily="2" charset="-122"/>
              </a:rPr>
              <a:t>命成</a:t>
            </a:r>
            <a:r>
              <a:rPr lang="zh-TW" altLang="en-US" dirty="0">
                <a:solidFill>
                  <a:srgbClr val="FFFF00"/>
                </a:solidFill>
                <a:ea typeface="SimSun" pitchFamily="2" charset="-122"/>
              </a:rPr>
              <a:t>長包含哪些層面？門徒的生命有哪些核心價值？教會的教育事工可以提供哪些協助</a:t>
            </a:r>
            <a:r>
              <a:rPr lang="zh-TW" altLang="en-US" dirty="0" smtClean="0">
                <a:solidFill>
                  <a:srgbClr val="FFFF00"/>
                </a:solidFill>
                <a:ea typeface="SimSun" pitchFamily="2" charset="-122"/>
              </a:rPr>
              <a:t>？此</a:t>
            </a:r>
            <a:r>
              <a:rPr lang="zh-TW" altLang="en-US" dirty="0">
                <a:solidFill>
                  <a:srgbClr val="FFFF00"/>
                </a:solidFill>
                <a:ea typeface="SimSun" pitchFamily="2" charset="-122"/>
              </a:rPr>
              <a:t>課程將會探</a:t>
            </a:r>
            <a:r>
              <a:rPr lang="zh-TW" altLang="en-US" dirty="0" smtClean="0">
                <a:solidFill>
                  <a:srgbClr val="FFFF00"/>
                </a:solidFill>
                <a:ea typeface="SimSun" pitchFamily="2" charset="-122"/>
              </a:rPr>
              <a:t>討一些</a:t>
            </a:r>
            <a:r>
              <a:rPr lang="zh-TW" altLang="en-US" dirty="0">
                <a:solidFill>
                  <a:srgbClr val="FFFF00"/>
                </a:solidFill>
                <a:ea typeface="SimSun" pitchFamily="2" charset="-122"/>
              </a:rPr>
              <a:t>靈命塑造的基本概念，藉以幫助我們在教會的群體生活中一同建立我們的信心和屬</a:t>
            </a:r>
            <a:r>
              <a:rPr lang="zh-TW" altLang="en-US" dirty="0" smtClean="0">
                <a:solidFill>
                  <a:srgbClr val="FFFF00"/>
                </a:solidFill>
                <a:ea typeface="SimSun" pitchFamily="2" charset="-122"/>
              </a:rPr>
              <a:t>靈生</a:t>
            </a:r>
            <a:r>
              <a:rPr lang="zh-TW" altLang="en-US" dirty="0">
                <a:solidFill>
                  <a:srgbClr val="FFFF00"/>
                </a:solidFill>
                <a:ea typeface="SimSun" pitchFamily="2" charset="-122"/>
              </a:rPr>
              <a:t>命。</a:t>
            </a:r>
          </a:p>
          <a:p>
            <a:pPr eaLnBrk="1" hangingPunct="1">
              <a:buFontTx/>
              <a:buNone/>
              <a:defRPr/>
            </a:pPr>
            <a:endParaRPr lang="en-US" altLang="zh-CN" dirty="0" smtClean="0">
              <a:solidFill>
                <a:srgbClr val="FFFF00"/>
              </a:solidFill>
              <a:ea typeface="SimSun" pitchFamily="2" charset="-122"/>
            </a:endParaRPr>
          </a:p>
        </p:txBody>
      </p:sp>
      <p:sp>
        <p:nvSpPr>
          <p:cNvPr id="102404" name="Text Box 4"/>
          <p:cNvSpPr txBox="1">
            <a:spLocks noChangeArrowheads="1"/>
          </p:cNvSpPr>
          <p:nvPr/>
        </p:nvSpPr>
        <p:spPr bwMode="auto">
          <a:xfrm>
            <a:off x="4038600" y="228600"/>
            <a:ext cx="4495800" cy="793750"/>
          </a:xfrm>
          <a:prstGeom prst="rect">
            <a:avLst/>
          </a:prstGeom>
          <a:noFill/>
          <a:ln w="9525">
            <a:noFill/>
            <a:miter lim="800000"/>
            <a:headEnd/>
            <a:tailEnd/>
          </a:ln>
          <a:effectLst/>
        </p:spPr>
        <p:txBody>
          <a:bodyPr>
            <a:spAutoFit/>
          </a:bodyPr>
          <a:lstStyle>
            <a:lvl1pPr eaLnBrk="0" hangingPunct="0">
              <a:defRPr>
                <a:solidFill>
                  <a:schemeClr val="tx1"/>
                </a:solidFill>
                <a:latin typeface="Baskerville Old Face" pitchFamily="18" charset="0"/>
              </a:defRPr>
            </a:lvl1pPr>
            <a:lvl2pPr marL="742950" indent="-285750" eaLnBrk="0" hangingPunct="0">
              <a:defRPr>
                <a:solidFill>
                  <a:schemeClr val="tx1"/>
                </a:solidFill>
                <a:latin typeface="Baskerville Old Face" pitchFamily="18" charset="0"/>
              </a:defRPr>
            </a:lvl2pPr>
            <a:lvl3pPr marL="1143000" indent="-228600" eaLnBrk="0" hangingPunct="0">
              <a:defRPr>
                <a:solidFill>
                  <a:schemeClr val="tx1"/>
                </a:solidFill>
                <a:latin typeface="Baskerville Old Face" pitchFamily="18" charset="0"/>
              </a:defRPr>
            </a:lvl3pPr>
            <a:lvl4pPr marL="1600200" indent="-228600" eaLnBrk="0" hangingPunct="0">
              <a:defRPr>
                <a:solidFill>
                  <a:schemeClr val="tx1"/>
                </a:solidFill>
                <a:latin typeface="Baskerville Old Face" pitchFamily="18" charset="0"/>
              </a:defRPr>
            </a:lvl4pPr>
            <a:lvl5pPr marL="2057400" indent="-228600" eaLnBrk="0" hangingPunct="0">
              <a:defRPr>
                <a:solidFill>
                  <a:schemeClr val="tx1"/>
                </a:solidFill>
                <a:latin typeface="Baskerville Old Face" pitchFamily="18" charset="0"/>
              </a:defRPr>
            </a:lvl5pPr>
            <a:lvl6pPr marL="2514600" indent="-228600" eaLnBrk="0" fontAlgn="base" hangingPunct="0">
              <a:spcBef>
                <a:spcPct val="0"/>
              </a:spcBef>
              <a:spcAft>
                <a:spcPct val="0"/>
              </a:spcAft>
              <a:defRPr>
                <a:solidFill>
                  <a:schemeClr val="tx1"/>
                </a:solidFill>
                <a:latin typeface="Baskerville Old Face" pitchFamily="18" charset="0"/>
              </a:defRPr>
            </a:lvl6pPr>
            <a:lvl7pPr marL="2971800" indent="-228600" eaLnBrk="0" fontAlgn="base" hangingPunct="0">
              <a:spcBef>
                <a:spcPct val="0"/>
              </a:spcBef>
              <a:spcAft>
                <a:spcPct val="0"/>
              </a:spcAft>
              <a:defRPr>
                <a:solidFill>
                  <a:schemeClr val="tx1"/>
                </a:solidFill>
                <a:latin typeface="Baskerville Old Face" pitchFamily="18" charset="0"/>
              </a:defRPr>
            </a:lvl7pPr>
            <a:lvl8pPr marL="3429000" indent="-228600" eaLnBrk="0" fontAlgn="base" hangingPunct="0">
              <a:spcBef>
                <a:spcPct val="0"/>
              </a:spcBef>
              <a:spcAft>
                <a:spcPct val="0"/>
              </a:spcAft>
              <a:defRPr>
                <a:solidFill>
                  <a:schemeClr val="tx1"/>
                </a:solidFill>
                <a:latin typeface="Baskerville Old Face" pitchFamily="18" charset="0"/>
              </a:defRPr>
            </a:lvl8pPr>
            <a:lvl9pPr marL="3886200" indent="-228600" eaLnBrk="0" fontAlgn="base" hangingPunct="0">
              <a:spcBef>
                <a:spcPct val="0"/>
              </a:spcBef>
              <a:spcAft>
                <a:spcPct val="0"/>
              </a:spcAft>
              <a:defRPr>
                <a:solidFill>
                  <a:schemeClr val="tx1"/>
                </a:solidFill>
                <a:latin typeface="Baskerville Old Face" pitchFamily="18" charset="0"/>
              </a:defRPr>
            </a:lvl9pPr>
          </a:lstStyle>
          <a:p>
            <a:pPr eaLnBrk="1" fontAlgn="base" hangingPunct="1">
              <a:spcBef>
                <a:spcPct val="0"/>
              </a:spcBef>
              <a:spcAft>
                <a:spcPct val="0"/>
              </a:spcAft>
              <a:defRPr/>
            </a:pPr>
            <a:r>
              <a:rPr lang="zh-TW" altLang="en-US" sz="2800" b="1" smtClean="0">
                <a:solidFill>
                  <a:srgbClr val="FFFFFF"/>
                </a:solidFill>
                <a:effectLst>
                  <a:outerShdw blurRad="38100" dist="38100" dir="2700000" algn="tl">
                    <a:srgbClr val="000000"/>
                  </a:outerShdw>
                </a:effectLst>
                <a:ea typeface="新細明體" pitchFamily="18" charset="-120"/>
              </a:rPr>
              <a:t> 北美華人基督徒教育大會</a:t>
            </a:r>
            <a:endParaRPr lang="en-US" sz="2800" smtClean="0">
              <a:solidFill>
                <a:srgbClr val="00FF00"/>
              </a:solidFill>
            </a:endParaRPr>
          </a:p>
          <a:p>
            <a:pPr eaLnBrk="1" fontAlgn="base" hangingPunct="1">
              <a:spcBef>
                <a:spcPct val="0"/>
              </a:spcBef>
              <a:spcAft>
                <a:spcPct val="0"/>
              </a:spcAft>
              <a:defRPr/>
            </a:pPr>
            <a:r>
              <a:rPr lang="en-US" smtClean="0">
                <a:solidFill>
                  <a:srgbClr val="00FF00"/>
                </a:solidFill>
              </a:rPr>
              <a:t>             </a:t>
            </a:r>
            <a:r>
              <a:rPr lang="en-US" smtClean="0">
                <a:solidFill>
                  <a:srgbClr val="FFFF00"/>
                </a:solidFill>
                <a:effectLst>
                  <a:outerShdw blurRad="38100" dist="38100" dir="2700000" algn="tl">
                    <a:srgbClr val="000000"/>
                  </a:outerShdw>
                </a:effectLst>
                <a:latin typeface="Matura MT Script Capitals" pitchFamily="66" charset="0"/>
                <a:ea typeface="MS Gothic" pitchFamily="49" charset="-128"/>
              </a:rPr>
              <a:t>A</a:t>
            </a:r>
            <a:r>
              <a:rPr lang="en-US" smtClean="0">
                <a:solidFill>
                  <a:srgbClr val="00FF00"/>
                </a:solidFill>
                <a:effectLst>
                  <a:outerShdw blurRad="38100" dist="38100" dir="2700000" algn="tl">
                    <a:srgbClr val="000000"/>
                  </a:outerShdw>
                </a:effectLst>
                <a:latin typeface="Matura MT Script Capitals" pitchFamily="66" charset="0"/>
                <a:ea typeface="MS Gothic" pitchFamily="49" charset="-128"/>
              </a:rPr>
              <a:t>ccess </a:t>
            </a:r>
            <a:r>
              <a:rPr lang="en-US" smtClean="0">
                <a:solidFill>
                  <a:srgbClr val="FFFF00"/>
                </a:solidFill>
                <a:effectLst>
                  <a:outerShdw blurRad="38100" dist="38100" dir="2700000" algn="tl">
                    <a:srgbClr val="000000"/>
                  </a:outerShdw>
                </a:effectLst>
                <a:latin typeface="Matura MT Script Capitals" pitchFamily="66" charset="0"/>
                <a:ea typeface="MS Gothic" pitchFamily="49" charset="-128"/>
              </a:rPr>
              <a:t>B</a:t>
            </a:r>
            <a:r>
              <a:rPr lang="en-US" smtClean="0">
                <a:solidFill>
                  <a:srgbClr val="00FF00"/>
                </a:solidFill>
                <a:effectLst>
                  <a:outerShdw blurRad="38100" dist="38100" dir="2700000" algn="tl">
                    <a:srgbClr val="000000"/>
                  </a:outerShdw>
                </a:effectLst>
                <a:latin typeface="Matura MT Script Capitals" pitchFamily="66" charset="0"/>
                <a:ea typeface="MS Gothic" pitchFamily="49" charset="-128"/>
              </a:rPr>
              <a:t>ible </a:t>
            </a:r>
            <a:r>
              <a:rPr lang="en-US" smtClean="0">
                <a:solidFill>
                  <a:srgbClr val="FFFF00"/>
                </a:solidFill>
                <a:effectLst>
                  <a:outerShdw blurRad="38100" dist="38100" dir="2700000" algn="tl">
                    <a:srgbClr val="000000"/>
                  </a:outerShdw>
                </a:effectLst>
                <a:latin typeface="Matura MT Script Capitals" pitchFamily="66" charset="0"/>
                <a:ea typeface="MS Gothic" pitchFamily="49" charset="-128"/>
              </a:rPr>
              <a:t>C</a:t>
            </a:r>
            <a:r>
              <a:rPr lang="en-US" smtClean="0">
                <a:solidFill>
                  <a:srgbClr val="00FF00"/>
                </a:solidFill>
                <a:effectLst>
                  <a:outerShdw blurRad="38100" dist="38100" dir="2700000" algn="tl">
                    <a:srgbClr val="000000"/>
                  </a:outerShdw>
                </a:effectLst>
                <a:latin typeface="Matura MT Script Capitals" pitchFamily="66" charset="0"/>
                <a:ea typeface="MS Gothic" pitchFamily="49" charset="-128"/>
              </a:rPr>
              <a:t>onvention</a:t>
            </a:r>
            <a:r>
              <a:rPr lang="en-US" smtClean="0">
                <a:solidFill>
                  <a:srgbClr val="00FF00"/>
                </a:solidFill>
              </a:rPr>
              <a:t> </a:t>
            </a:r>
          </a:p>
        </p:txBody>
      </p:sp>
      <p:pic>
        <p:nvPicPr>
          <p:cNvPr id="2053" name="Picture 5" descr="abc logo_color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304800"/>
            <a:ext cx="685800" cy="609600"/>
          </a:xfrm>
          <a:prstGeom prst="rect">
            <a:avLst/>
          </a:prstGeom>
          <a:noFill/>
          <a:ln w="57150" cmpd="thinThick">
            <a:solidFill>
              <a:srgbClr val="FFFF00"/>
            </a:solidFill>
            <a:miter lim="800000"/>
            <a:headEnd/>
            <a:tailEnd/>
          </a:ln>
          <a:extLst>
            <a:ext uri="{909E8E84-426E-40DD-AFC4-6F175D3DCCD1}">
              <a14:hiddenFill xmlns:a14="http://schemas.microsoft.com/office/drawing/2010/main">
                <a:solidFill>
                  <a:srgbClr val="FFFFFF"/>
                </a:solidFill>
              </a14:hiddenFill>
            </a:ext>
          </a:extLst>
        </p:spPr>
      </p:pic>
      <p:pic>
        <p:nvPicPr>
          <p:cNvPr id="2054"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305800" y="282575"/>
            <a:ext cx="685800" cy="685800"/>
          </a:xfrm>
          <a:prstGeom prst="rect">
            <a:avLst/>
          </a:prstGeom>
          <a:noFill/>
          <a:ln w="28575">
            <a:solidFill>
              <a:srgbClr val="FFFF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66976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1359985907"/>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662596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283752175"/>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339975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歌羅西書</a:t>
            </a:r>
            <a:r>
              <a:rPr lang="en-US" altLang="zh-TW" dirty="0" smtClean="0"/>
              <a:t>1:9-11</a:t>
            </a:r>
            <a:endParaRPr lang="en-US" dirty="0"/>
          </a:p>
        </p:txBody>
      </p:sp>
      <p:sp>
        <p:nvSpPr>
          <p:cNvPr id="3" name="Content Placeholder 2"/>
          <p:cNvSpPr>
            <a:spLocks noGrp="1"/>
          </p:cNvSpPr>
          <p:nvPr>
            <p:ph sz="quarter" idx="1"/>
          </p:nvPr>
        </p:nvSpPr>
        <p:spPr/>
        <p:txBody>
          <a:bodyPr>
            <a:normAutofit/>
          </a:bodyPr>
          <a:lstStyle/>
          <a:p>
            <a:r>
              <a:rPr lang="zh-TW" altLang="en-US" dirty="0" smtClean="0"/>
              <a:t>因此，我們自從聽見的日子，也就為你們不住的禱告祈求，願你們在一切屬靈的智慧悟性上，滿心知道神的旨意；</a:t>
            </a:r>
            <a:endParaRPr lang="en-US" altLang="zh-TW" dirty="0" smtClean="0"/>
          </a:p>
          <a:p>
            <a:r>
              <a:rPr lang="en-US" altLang="zh-TW" dirty="0"/>
              <a:t>For this reason also, </a:t>
            </a:r>
            <a:r>
              <a:rPr lang="en-US" altLang="zh-TW" dirty="0" smtClean="0"/>
              <a:t>since </a:t>
            </a:r>
            <a:r>
              <a:rPr lang="en-US" altLang="zh-TW" dirty="0"/>
              <a:t>the day we heard of it, </a:t>
            </a:r>
            <a:r>
              <a:rPr lang="en-US" altLang="zh-TW" dirty="0" smtClean="0"/>
              <a:t>we </a:t>
            </a:r>
            <a:r>
              <a:rPr lang="en-US" altLang="zh-TW" dirty="0"/>
              <a:t>have not ceased to pray for you and to ask that you may be filled with the </a:t>
            </a:r>
            <a:r>
              <a:rPr lang="en-US" altLang="zh-TW" dirty="0" smtClean="0"/>
              <a:t>knowledge </a:t>
            </a:r>
            <a:r>
              <a:rPr lang="en-US" altLang="zh-TW" dirty="0"/>
              <a:t>of His will in all spiritual </a:t>
            </a:r>
            <a:r>
              <a:rPr lang="en-US" altLang="zh-TW" dirty="0" smtClean="0"/>
              <a:t>wisdom </a:t>
            </a:r>
            <a:r>
              <a:rPr lang="en-US" altLang="zh-TW" dirty="0"/>
              <a:t>and understanding</a:t>
            </a:r>
            <a:r>
              <a:rPr lang="en-US" altLang="zh-TW" dirty="0" smtClean="0"/>
              <a:t>,</a:t>
            </a:r>
          </a:p>
          <a:p>
            <a:r>
              <a:rPr lang="zh-TW" altLang="en-US" dirty="0" smtClean="0"/>
              <a:t>好叫你們行事為人對得起主，凡事蒙他喜悅，在一切善事上結果子，漸漸的多知道神；</a:t>
            </a:r>
          </a:p>
          <a:p>
            <a:r>
              <a:rPr lang="zh-TW" altLang="en-US" dirty="0" smtClean="0"/>
              <a:t>照他榮耀的權能，得以在各樣的力上加力，好叫你們凡事歡歡喜喜的忍耐寬容；</a:t>
            </a:r>
            <a:endParaRPr lang="en-US" dirty="0"/>
          </a:p>
        </p:txBody>
      </p:sp>
    </p:spTree>
    <p:extLst>
      <p:ext uri="{BB962C8B-B14F-4D97-AF65-F5344CB8AC3E}">
        <p14:creationId xmlns:p14="http://schemas.microsoft.com/office/powerpoint/2010/main" val="41756659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詩</a:t>
            </a:r>
            <a:r>
              <a:rPr lang="en-US" altLang="zh-TW" dirty="0" smtClean="0"/>
              <a:t>111:10</a:t>
            </a:r>
            <a:endParaRPr lang="en-US" dirty="0"/>
          </a:p>
        </p:txBody>
      </p:sp>
      <p:sp>
        <p:nvSpPr>
          <p:cNvPr id="3" name="Content Placeholder 2"/>
          <p:cNvSpPr>
            <a:spLocks noGrp="1"/>
          </p:cNvSpPr>
          <p:nvPr>
            <p:ph sz="quarter" idx="1"/>
          </p:nvPr>
        </p:nvSpPr>
        <p:spPr/>
        <p:txBody>
          <a:bodyPr>
            <a:normAutofit/>
          </a:bodyPr>
          <a:lstStyle/>
          <a:p>
            <a:r>
              <a:rPr lang="zh-TW" altLang="en-US" dirty="0" smtClean="0"/>
              <a:t>敬畏耶和華是智慧的開端；凡遵行他命令的是聰明人。耶和華是永遠當讚美的！</a:t>
            </a:r>
            <a:endParaRPr lang="en-US" altLang="zh-TW" dirty="0" smtClean="0"/>
          </a:p>
          <a:p>
            <a:r>
              <a:rPr lang="en-US" altLang="zh-TW" dirty="0" smtClean="0"/>
              <a:t>The fear </a:t>
            </a:r>
            <a:r>
              <a:rPr lang="en-US" altLang="zh-TW" dirty="0"/>
              <a:t>of the Lord is the beginning of </a:t>
            </a:r>
            <a:r>
              <a:rPr lang="en-US" altLang="zh-TW" dirty="0" smtClean="0"/>
              <a:t>wisdom; A good </a:t>
            </a:r>
            <a:r>
              <a:rPr lang="en-US" altLang="zh-TW" dirty="0"/>
              <a:t>understanding have all those who </a:t>
            </a:r>
            <a:r>
              <a:rPr lang="en-US" altLang="zh-TW" dirty="0" smtClean="0"/>
              <a:t>do </a:t>
            </a:r>
            <a:r>
              <a:rPr lang="en-US" altLang="zh-TW" dirty="0"/>
              <a:t>His </a:t>
            </a:r>
            <a:r>
              <a:rPr lang="en-US" altLang="zh-TW" dirty="0" smtClean="0"/>
              <a:t>commandments; His praise </a:t>
            </a:r>
            <a:r>
              <a:rPr lang="en-US" altLang="zh-TW" dirty="0"/>
              <a:t>endures forever</a:t>
            </a:r>
            <a:r>
              <a:rPr lang="en-US" altLang="zh-TW" dirty="0" smtClean="0"/>
              <a:t>.</a:t>
            </a:r>
          </a:p>
        </p:txBody>
      </p:sp>
    </p:spTree>
    <p:extLst>
      <p:ext uri="{BB962C8B-B14F-4D97-AF65-F5344CB8AC3E}">
        <p14:creationId xmlns:p14="http://schemas.microsoft.com/office/powerpoint/2010/main" val="41795372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zh-TW" altLang="en-US" sz="4900" dirty="0" smtClean="0"/>
              <a:t>箴</a:t>
            </a:r>
            <a:r>
              <a:rPr lang="en-US" altLang="zh-TW" sz="4900" dirty="0" smtClean="0"/>
              <a:t>1:7</a:t>
            </a:r>
            <a:r>
              <a:rPr lang="zh-TW" altLang="en-US" dirty="0"/>
              <a:t/>
            </a:r>
            <a:br>
              <a:rPr lang="zh-TW" altLang="en-US" dirty="0"/>
            </a:br>
            <a:endParaRPr lang="en-US" dirty="0"/>
          </a:p>
        </p:txBody>
      </p:sp>
      <p:sp>
        <p:nvSpPr>
          <p:cNvPr id="3" name="Vertical Text Placeholder 2"/>
          <p:cNvSpPr>
            <a:spLocks noGrp="1"/>
          </p:cNvSpPr>
          <p:nvPr>
            <p:ph type="body" orient="vert" idx="1"/>
          </p:nvPr>
        </p:nvSpPr>
        <p:spPr/>
        <p:txBody>
          <a:bodyPr vert="horz"/>
          <a:lstStyle/>
          <a:p>
            <a:r>
              <a:rPr lang="zh-TW" altLang="en-US" dirty="0"/>
              <a:t>敬畏耶和華是知識的開端；愚妄人藐視智慧和訓誨。</a:t>
            </a:r>
            <a:endParaRPr lang="en-US" dirty="0"/>
          </a:p>
          <a:p>
            <a:r>
              <a:rPr lang="en-US" dirty="0"/>
              <a:t>The fear of the </a:t>
            </a:r>
            <a:r>
              <a:rPr lang="en-US" cap="small" dirty="0"/>
              <a:t>Lord</a:t>
            </a:r>
            <a:r>
              <a:rPr lang="en-US" dirty="0"/>
              <a:t> is the beginning of knowledge</a:t>
            </a:r>
            <a:r>
              <a:rPr lang="en-US" dirty="0" smtClean="0"/>
              <a:t>; fools </a:t>
            </a:r>
            <a:r>
              <a:rPr lang="en-US" dirty="0"/>
              <a:t>despise wisdom and instruction.</a:t>
            </a:r>
          </a:p>
        </p:txBody>
      </p:sp>
    </p:spTree>
    <p:extLst>
      <p:ext uri="{BB962C8B-B14F-4D97-AF65-F5344CB8AC3E}">
        <p14:creationId xmlns:p14="http://schemas.microsoft.com/office/powerpoint/2010/main" val="11433026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路</a:t>
            </a:r>
            <a:r>
              <a:rPr lang="en-US" altLang="zh-TW" dirty="0" smtClean="0"/>
              <a:t>10:27</a:t>
            </a:r>
            <a:endParaRPr lang="en-US" dirty="0"/>
          </a:p>
        </p:txBody>
      </p:sp>
      <p:sp>
        <p:nvSpPr>
          <p:cNvPr id="3" name="Content Placeholder 2"/>
          <p:cNvSpPr>
            <a:spLocks noGrp="1"/>
          </p:cNvSpPr>
          <p:nvPr>
            <p:ph sz="quarter" idx="1"/>
          </p:nvPr>
        </p:nvSpPr>
        <p:spPr/>
        <p:txBody>
          <a:bodyPr/>
          <a:lstStyle/>
          <a:p>
            <a:r>
              <a:rPr lang="zh-TW" altLang="en-US" dirty="0" smtClean="0"/>
              <a:t>他回答說：你要盡心、盡性、盡力、盡意愛主─你的神；又要愛鄰舍如同自己。</a:t>
            </a:r>
            <a:endParaRPr lang="en-US" altLang="zh-TW" dirty="0" smtClean="0"/>
          </a:p>
          <a:p>
            <a:r>
              <a:rPr lang="en-US" dirty="0"/>
              <a:t>He answered, </a:t>
            </a:r>
            <a:r>
              <a:rPr lang="en-US" dirty="0" smtClean="0"/>
              <a:t>“Love </a:t>
            </a:r>
            <a:r>
              <a:rPr lang="en-US" dirty="0"/>
              <a:t>the Lord your God with all your heart and with all your soul and with all your strength and with all your </a:t>
            </a:r>
            <a:r>
              <a:rPr lang="en-US" dirty="0" smtClean="0"/>
              <a:t>mind; and Love </a:t>
            </a:r>
            <a:r>
              <a:rPr lang="en-US" dirty="0"/>
              <a:t>your neighbor as yourself</a:t>
            </a:r>
            <a:r>
              <a:rPr lang="en-US" dirty="0" smtClean="0"/>
              <a:t>.”</a:t>
            </a:r>
            <a:endParaRPr lang="en-US" dirty="0"/>
          </a:p>
        </p:txBody>
      </p:sp>
    </p:spTree>
    <p:extLst>
      <p:ext uri="{BB962C8B-B14F-4D97-AF65-F5344CB8AC3E}">
        <p14:creationId xmlns:p14="http://schemas.microsoft.com/office/powerpoint/2010/main" val="34975870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dirty="0" smtClean="0"/>
              <a:t>The Gap in spiritual formation	</a:t>
            </a:r>
            <a:endParaRPr lang="en-US" dirty="0"/>
          </a:p>
        </p:txBody>
      </p:sp>
      <p:sp>
        <p:nvSpPr>
          <p:cNvPr id="3" name="Content Placeholder 2"/>
          <p:cNvSpPr>
            <a:spLocks noGrp="1"/>
          </p:cNvSpPr>
          <p:nvPr>
            <p:ph sz="quarter" idx="1"/>
          </p:nvPr>
        </p:nvSpPr>
        <p:spPr/>
        <p:txBody>
          <a:bodyPr/>
          <a:lstStyle/>
          <a:p>
            <a:r>
              <a:rPr lang="en-US" dirty="0" smtClean="0"/>
              <a:t>Willing-doing gap</a:t>
            </a:r>
          </a:p>
          <a:p>
            <a:r>
              <a:rPr lang="en-US" dirty="0" smtClean="0"/>
              <a:t>Sanctification gap</a:t>
            </a:r>
          </a:p>
          <a:p>
            <a:r>
              <a:rPr lang="en-US" dirty="0" smtClean="0"/>
              <a:t>Recovery-growth gap</a:t>
            </a:r>
          </a:p>
          <a:p>
            <a:r>
              <a:rPr lang="en-US" dirty="0" smtClean="0"/>
              <a:t>Head-heart gap</a:t>
            </a:r>
          </a:p>
          <a:p>
            <a:r>
              <a:rPr lang="en-US" dirty="0" smtClean="0"/>
              <a:t>Knowledge-wisdom gap</a:t>
            </a:r>
          </a:p>
          <a:p>
            <a:r>
              <a:rPr lang="en-US" dirty="0" smtClean="0"/>
              <a:t>Truth-belief gap</a:t>
            </a:r>
          </a:p>
          <a:p>
            <a:r>
              <a:rPr lang="en-US" dirty="0" smtClean="0"/>
              <a:t>Spiritual discipline-character formation gap</a:t>
            </a:r>
            <a:endParaRPr lang="en-US" dirty="0"/>
          </a:p>
        </p:txBody>
      </p:sp>
    </p:spTree>
    <p:extLst>
      <p:ext uri="{BB962C8B-B14F-4D97-AF65-F5344CB8AC3E}">
        <p14:creationId xmlns:p14="http://schemas.microsoft.com/office/powerpoint/2010/main" val="11143942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i="1" dirty="0"/>
          </a:p>
        </p:txBody>
      </p:sp>
      <p:sp>
        <p:nvSpPr>
          <p:cNvPr id="3" name="Content Placeholder 2"/>
          <p:cNvSpPr>
            <a:spLocks noGrp="1"/>
          </p:cNvSpPr>
          <p:nvPr>
            <p:ph sz="quarter" idx="1"/>
          </p:nvPr>
        </p:nvSpPr>
        <p:spPr/>
        <p:txBody>
          <a:bodyPr/>
          <a:lstStyle/>
          <a:p>
            <a:r>
              <a:rPr lang="zh-TW" altLang="en-US" dirty="0"/>
              <a:t>你這瞎眼的法利賽人，先洗淨杯盤的裡面，好叫外面也乾淨了</a:t>
            </a:r>
            <a:r>
              <a:rPr lang="zh-TW" altLang="en-US" dirty="0" smtClean="0"/>
              <a:t>。</a:t>
            </a:r>
            <a:r>
              <a:rPr lang="en-US" altLang="zh-TW" dirty="0" smtClean="0"/>
              <a:t>(</a:t>
            </a:r>
            <a:r>
              <a:rPr lang="zh-TW" altLang="en-US" dirty="0" smtClean="0"/>
              <a:t>太</a:t>
            </a:r>
            <a:r>
              <a:rPr lang="en-US" altLang="zh-TW" dirty="0" smtClean="0"/>
              <a:t>23:26)</a:t>
            </a:r>
          </a:p>
          <a:p>
            <a:r>
              <a:rPr lang="zh-TW" altLang="en-US" dirty="0"/>
              <a:t>經上說：我喜愛憐恤，不喜愛祭祀</a:t>
            </a:r>
            <a:r>
              <a:rPr lang="zh-TW" altLang="en-US" dirty="0" smtClean="0"/>
              <a:t>。</a:t>
            </a:r>
            <a:r>
              <a:rPr lang="en-US" altLang="zh-TW" dirty="0" smtClean="0"/>
              <a:t>(</a:t>
            </a:r>
            <a:r>
              <a:rPr lang="zh-TW" altLang="en-US" dirty="0" smtClean="0"/>
              <a:t>太</a:t>
            </a:r>
            <a:r>
              <a:rPr lang="en-US" altLang="zh-TW" dirty="0" smtClean="0"/>
              <a:t>9:13)</a:t>
            </a:r>
          </a:p>
          <a:p>
            <a:r>
              <a:rPr lang="zh-TW" altLang="en-US" dirty="0"/>
              <a:t>你們或以為樹好，果子也好；樹壞，果子也壞；因為看果子就可以知道樹</a:t>
            </a:r>
            <a:r>
              <a:rPr lang="zh-TW" altLang="en-US" dirty="0" smtClean="0"/>
              <a:t>。</a:t>
            </a:r>
            <a:r>
              <a:rPr lang="en-US" altLang="zh-TW" dirty="0" smtClean="0"/>
              <a:t>(</a:t>
            </a:r>
            <a:r>
              <a:rPr lang="zh-TW" altLang="en-US" dirty="0" smtClean="0"/>
              <a:t>太</a:t>
            </a:r>
            <a:r>
              <a:rPr lang="en-US" altLang="zh-TW" dirty="0" smtClean="0"/>
              <a:t>12:33)</a:t>
            </a:r>
          </a:p>
          <a:p>
            <a:r>
              <a:rPr lang="zh-TW" altLang="en-US" dirty="0"/>
              <a:t>這百姓用嘴唇尊敬我，心卻遠離</a:t>
            </a:r>
            <a:r>
              <a:rPr lang="zh-TW" altLang="en-US" dirty="0" smtClean="0"/>
              <a:t>我；</a:t>
            </a:r>
            <a:r>
              <a:rPr lang="en-US" altLang="zh-TW" dirty="0" smtClean="0"/>
              <a:t>(</a:t>
            </a:r>
            <a:r>
              <a:rPr lang="zh-TW" altLang="en-US" dirty="0" smtClean="0"/>
              <a:t>太</a:t>
            </a:r>
            <a:r>
              <a:rPr lang="en-US" altLang="zh-TW" dirty="0" smtClean="0"/>
              <a:t>15:8)</a:t>
            </a:r>
          </a:p>
          <a:p>
            <a:r>
              <a:rPr lang="zh-TW" altLang="en-US" dirty="0"/>
              <a:t>你們也是如此，在人前，外面顯出公義來，裡面卻裝滿了假善和不法的事</a:t>
            </a:r>
            <a:r>
              <a:rPr lang="zh-TW" altLang="en-US" dirty="0" smtClean="0"/>
              <a:t>。</a:t>
            </a:r>
            <a:r>
              <a:rPr lang="en-US" altLang="zh-TW" dirty="0" smtClean="0"/>
              <a:t>(</a:t>
            </a:r>
            <a:r>
              <a:rPr lang="zh-TW" altLang="en-US" dirty="0" smtClean="0"/>
              <a:t>太</a:t>
            </a:r>
            <a:r>
              <a:rPr lang="en-US" altLang="zh-TW" dirty="0" smtClean="0"/>
              <a:t>23:28)</a:t>
            </a:r>
            <a:endParaRPr lang="zh-TW" altLang="en-US" dirty="0"/>
          </a:p>
          <a:p>
            <a:endParaRPr lang="en-US" altLang="zh-TW" dirty="0" smtClean="0"/>
          </a:p>
          <a:p>
            <a:endParaRPr lang="en-US" dirty="0"/>
          </a:p>
        </p:txBody>
      </p:sp>
    </p:spTree>
    <p:extLst>
      <p:ext uri="{BB962C8B-B14F-4D97-AF65-F5344CB8AC3E}">
        <p14:creationId xmlns:p14="http://schemas.microsoft.com/office/powerpoint/2010/main" val="32309789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sz="4800" dirty="0" smtClean="0"/>
              <a:t>“heart” or “soul”</a:t>
            </a:r>
          </a:p>
          <a:p>
            <a:r>
              <a:rPr lang="en-US" sz="4800" dirty="0" smtClean="0"/>
              <a:t>“heart” or “mind”</a:t>
            </a:r>
            <a:endParaRPr lang="en-US" sz="4800" dirty="0"/>
          </a:p>
        </p:txBody>
      </p:sp>
    </p:spTree>
    <p:extLst>
      <p:ext uri="{BB962C8B-B14F-4D97-AF65-F5344CB8AC3E}">
        <p14:creationId xmlns:p14="http://schemas.microsoft.com/office/powerpoint/2010/main" val="28955409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62500" lnSpcReduction="20000"/>
          </a:bodyPr>
          <a:lstStyle/>
          <a:p>
            <a:r>
              <a:rPr lang="en-US" altLang="zh-TW" sz="4800" dirty="0"/>
              <a:t>1) </a:t>
            </a:r>
            <a:r>
              <a:rPr lang="zh-TW" altLang="en-US" sz="4800" dirty="0"/>
              <a:t>心</a:t>
            </a:r>
          </a:p>
          <a:p>
            <a:r>
              <a:rPr lang="zh-TW" altLang="en-US" sz="4800" dirty="0"/>
              <a:t> </a:t>
            </a:r>
            <a:r>
              <a:rPr lang="en-US" altLang="zh-TW" sz="4800" dirty="0"/>
              <a:t>1a) </a:t>
            </a:r>
            <a:r>
              <a:rPr lang="zh-TW" altLang="en-US" sz="4800" dirty="0" smtClean="0"/>
              <a:t>物</a:t>
            </a:r>
            <a:r>
              <a:rPr lang="zh-TW" altLang="en-US" sz="4800" dirty="0"/>
              <a:t>質肉體生命的活動中心位置。</a:t>
            </a:r>
          </a:p>
          <a:p>
            <a:r>
              <a:rPr lang="zh-TW" altLang="en-US" sz="4800" dirty="0"/>
              <a:t> </a:t>
            </a:r>
            <a:r>
              <a:rPr lang="en-US" altLang="zh-TW" sz="4800" dirty="0"/>
              <a:t>1b) </a:t>
            </a:r>
            <a:r>
              <a:rPr lang="zh-TW" altLang="en-US" sz="4800" dirty="0"/>
              <a:t>內</a:t>
            </a:r>
            <a:r>
              <a:rPr lang="zh-TW" altLang="en-US" sz="4800" dirty="0" smtClean="0"/>
              <a:t>在生命</a:t>
            </a:r>
            <a:r>
              <a:rPr lang="zh-TW" altLang="en-US" sz="4800" dirty="0"/>
              <a:t>的中心與源頭。</a:t>
            </a:r>
          </a:p>
          <a:p>
            <a:r>
              <a:rPr lang="zh-TW" altLang="en-US" sz="4800" dirty="0"/>
              <a:t>  </a:t>
            </a:r>
            <a:r>
              <a:rPr lang="en-US" altLang="zh-TW" sz="4800" dirty="0" smtClean="0"/>
              <a:t>1b1) </a:t>
            </a:r>
            <a:r>
              <a:rPr lang="zh-TW" altLang="en-US" sz="4800" dirty="0"/>
              <a:t>內在的感知</a:t>
            </a:r>
          </a:p>
          <a:p>
            <a:r>
              <a:rPr lang="zh-TW" altLang="en-US" sz="4800" dirty="0"/>
              <a:t>  </a:t>
            </a:r>
            <a:r>
              <a:rPr lang="en-US" altLang="zh-TW" sz="4800" dirty="0" smtClean="0"/>
              <a:t>1b2) </a:t>
            </a:r>
            <a:r>
              <a:rPr lang="zh-TW" altLang="en-US" sz="4800" dirty="0"/>
              <a:t>意志與決心</a:t>
            </a:r>
          </a:p>
          <a:p>
            <a:r>
              <a:rPr lang="zh-TW" altLang="en-US" sz="4800" dirty="0"/>
              <a:t>  </a:t>
            </a:r>
            <a:r>
              <a:rPr lang="en-US" altLang="zh-TW" sz="4800" dirty="0" smtClean="0"/>
              <a:t>1b3) </a:t>
            </a:r>
            <a:r>
              <a:rPr lang="zh-TW" altLang="en-US" sz="4800" dirty="0"/>
              <a:t>道德生命的決定</a:t>
            </a:r>
          </a:p>
          <a:p>
            <a:r>
              <a:rPr lang="zh-TW" altLang="en-US" sz="4800" dirty="0"/>
              <a:t>  </a:t>
            </a:r>
            <a:r>
              <a:rPr lang="en-US" altLang="zh-TW" sz="4800" dirty="0" smtClean="0"/>
              <a:t>1b4) </a:t>
            </a:r>
            <a:r>
              <a:rPr lang="zh-TW" altLang="en-US" sz="4800" dirty="0"/>
              <a:t>情感</a:t>
            </a:r>
            <a:r>
              <a:rPr lang="en-US" altLang="zh-TW" sz="4800" dirty="0"/>
              <a:t>, </a:t>
            </a:r>
            <a:r>
              <a:rPr lang="zh-TW" altLang="en-US" sz="4800" dirty="0"/>
              <a:t>願望</a:t>
            </a:r>
            <a:r>
              <a:rPr lang="en-US" altLang="zh-TW" sz="4800" dirty="0"/>
              <a:t>, </a:t>
            </a:r>
            <a:r>
              <a:rPr lang="zh-TW" altLang="en-US" sz="4800" dirty="0"/>
              <a:t>渴望</a:t>
            </a:r>
          </a:p>
          <a:p>
            <a:r>
              <a:rPr lang="zh-TW" altLang="en-US" sz="4800" dirty="0"/>
              <a:t>  </a:t>
            </a:r>
            <a:r>
              <a:rPr lang="en-US" altLang="zh-TW" sz="4800" dirty="0" smtClean="0"/>
              <a:t>1b5) </a:t>
            </a:r>
            <a:r>
              <a:rPr lang="zh-TW" altLang="en-US" sz="4800" dirty="0"/>
              <a:t>愛</a:t>
            </a:r>
          </a:p>
          <a:p>
            <a:r>
              <a:rPr lang="zh-TW" altLang="en-US" sz="4800" dirty="0"/>
              <a:t>  </a:t>
            </a:r>
            <a:r>
              <a:rPr lang="en-US" altLang="zh-TW" sz="4800" dirty="0" smtClean="0"/>
              <a:t>1b6) </a:t>
            </a:r>
            <a:r>
              <a:rPr lang="zh-TW" altLang="en-US" sz="4800" dirty="0"/>
              <a:t>性情</a:t>
            </a:r>
          </a:p>
          <a:p>
            <a:r>
              <a:rPr lang="zh-TW" altLang="en-US" sz="4800" dirty="0"/>
              <a:t>  </a:t>
            </a:r>
            <a:r>
              <a:rPr lang="en-US" altLang="zh-TW" sz="4800" dirty="0" smtClean="0"/>
              <a:t>1b7) </a:t>
            </a:r>
            <a:r>
              <a:rPr lang="zh-TW" altLang="en-US" sz="4800" dirty="0"/>
              <a:t>神以及祂的能力居留之處 </a:t>
            </a:r>
            <a:endParaRPr lang="en-US" sz="4800" dirty="0"/>
          </a:p>
        </p:txBody>
      </p:sp>
    </p:spTree>
    <p:extLst>
      <p:ext uri="{BB962C8B-B14F-4D97-AF65-F5344CB8AC3E}">
        <p14:creationId xmlns:p14="http://schemas.microsoft.com/office/powerpoint/2010/main" val="29942889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and why?</a:t>
            </a:r>
            <a:endParaRPr lang="en-US" dirty="0"/>
          </a:p>
        </p:txBody>
      </p:sp>
      <p:sp>
        <p:nvSpPr>
          <p:cNvPr id="3" name="Content Placeholder 2"/>
          <p:cNvSpPr>
            <a:spLocks noGrp="1"/>
          </p:cNvSpPr>
          <p:nvPr>
            <p:ph sz="quarter" idx="1"/>
          </p:nvPr>
        </p:nvSpPr>
        <p:spPr/>
        <p:txBody>
          <a:bodyPr>
            <a:normAutofit/>
          </a:bodyPr>
          <a:lstStyle/>
          <a:p>
            <a:r>
              <a:rPr lang="zh-TW" altLang="en-US" sz="3600" dirty="0"/>
              <a:t>教育事工</a:t>
            </a:r>
            <a:endParaRPr lang="en-US" sz="3600" dirty="0"/>
          </a:p>
        </p:txBody>
      </p:sp>
      <p:sp>
        <p:nvSpPr>
          <p:cNvPr id="4" name="Content Placeholder 3"/>
          <p:cNvSpPr>
            <a:spLocks noGrp="1"/>
          </p:cNvSpPr>
          <p:nvPr>
            <p:ph sz="quarter" idx="2"/>
          </p:nvPr>
        </p:nvSpPr>
        <p:spPr/>
        <p:txBody>
          <a:bodyPr>
            <a:normAutofit/>
          </a:bodyPr>
          <a:lstStyle/>
          <a:p>
            <a:r>
              <a:rPr lang="zh-TW" altLang="en-US" sz="3600" dirty="0" smtClean="0"/>
              <a:t>靈命塑造</a:t>
            </a:r>
            <a:endParaRPr lang="en-US" sz="3600" dirty="0"/>
          </a:p>
        </p:txBody>
      </p:sp>
      <p:sp>
        <p:nvSpPr>
          <p:cNvPr id="5" name="TextBox 4"/>
          <p:cNvSpPr txBox="1"/>
          <p:nvPr/>
        </p:nvSpPr>
        <p:spPr>
          <a:xfrm>
            <a:off x="2286000" y="4267200"/>
            <a:ext cx="4339650" cy="646331"/>
          </a:xfrm>
          <a:prstGeom prst="rect">
            <a:avLst/>
          </a:prstGeom>
          <a:noFill/>
        </p:spPr>
        <p:txBody>
          <a:bodyPr wrap="none" rtlCol="0">
            <a:spAutoFit/>
          </a:bodyPr>
          <a:lstStyle/>
          <a:p>
            <a:r>
              <a:rPr lang="zh-TW" altLang="en-US" sz="3600" dirty="0" smtClean="0"/>
              <a:t>他們的關係是什麼？</a:t>
            </a:r>
            <a:endParaRPr lang="en-US" sz="3600" dirty="0"/>
          </a:p>
        </p:txBody>
      </p:sp>
    </p:spTree>
    <p:extLst>
      <p:ext uri="{BB962C8B-B14F-4D97-AF65-F5344CB8AC3E}">
        <p14:creationId xmlns:p14="http://schemas.microsoft.com/office/powerpoint/2010/main" val="2041058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altLang="zh-TW" sz="2800" dirty="0"/>
              <a:t>1) </a:t>
            </a:r>
            <a:r>
              <a:rPr lang="zh-TW" altLang="en-US" sz="2800" dirty="0"/>
              <a:t>思考的能力</a:t>
            </a:r>
          </a:p>
          <a:p>
            <a:r>
              <a:rPr lang="zh-TW" altLang="en-US" sz="2800" dirty="0"/>
              <a:t>  </a:t>
            </a:r>
            <a:r>
              <a:rPr lang="en-US" altLang="zh-TW" sz="2800" dirty="0"/>
              <a:t>1a) </a:t>
            </a:r>
            <a:r>
              <a:rPr lang="zh-TW" altLang="en-US" sz="2800" dirty="0"/>
              <a:t>心智</a:t>
            </a:r>
            <a:r>
              <a:rPr lang="en-US" altLang="zh-TW" sz="2800" dirty="0"/>
              <a:t>, </a:t>
            </a:r>
            <a:r>
              <a:rPr lang="zh-TW" altLang="en-US" sz="2800" dirty="0"/>
              <a:t>智力</a:t>
            </a:r>
          </a:p>
          <a:p>
            <a:r>
              <a:rPr lang="zh-TW" altLang="en-US" sz="2800" dirty="0"/>
              <a:t>  </a:t>
            </a:r>
            <a:r>
              <a:rPr lang="en-US" altLang="zh-TW" sz="2800" dirty="0"/>
              <a:t>1b) </a:t>
            </a:r>
            <a:r>
              <a:rPr lang="zh-TW" altLang="en-US" sz="2800" dirty="0"/>
              <a:t>見解</a:t>
            </a:r>
            <a:r>
              <a:rPr lang="en-US" altLang="zh-TW" sz="2800" dirty="0"/>
              <a:t>, </a:t>
            </a:r>
            <a:r>
              <a:rPr lang="zh-TW" altLang="en-US" sz="2800" dirty="0"/>
              <a:t>心思</a:t>
            </a:r>
          </a:p>
          <a:p>
            <a:r>
              <a:rPr lang="en-US" altLang="zh-TW" sz="2800" dirty="0"/>
              <a:t>2) (</a:t>
            </a:r>
            <a:r>
              <a:rPr lang="zh-TW" altLang="en-US" sz="2800" dirty="0"/>
              <a:t>思想的方式</a:t>
            </a:r>
            <a:r>
              <a:rPr lang="en-US" altLang="zh-TW" sz="2800" dirty="0"/>
              <a:t>) </a:t>
            </a:r>
            <a:r>
              <a:rPr lang="zh-TW" altLang="en-US" sz="2800" dirty="0"/>
              <a:t>思維</a:t>
            </a:r>
            <a:r>
              <a:rPr lang="en-US" altLang="zh-TW" sz="2800" dirty="0"/>
              <a:t>, </a:t>
            </a:r>
            <a:r>
              <a:rPr lang="zh-TW" altLang="en-US" sz="2800" dirty="0"/>
              <a:t>態度</a:t>
            </a:r>
          </a:p>
          <a:p>
            <a:r>
              <a:rPr lang="en-US" altLang="zh-TW" sz="2800" dirty="0"/>
              <a:t>3) (</a:t>
            </a:r>
            <a:r>
              <a:rPr lang="zh-TW" altLang="en-US" sz="2800" dirty="0"/>
              <a:t>思考的結果</a:t>
            </a:r>
            <a:r>
              <a:rPr lang="en-US" altLang="zh-TW" sz="2800" dirty="0"/>
              <a:t>) </a:t>
            </a:r>
            <a:r>
              <a:rPr lang="zh-TW" altLang="en-US" sz="2800" dirty="0"/>
              <a:t>想法</a:t>
            </a:r>
            <a:r>
              <a:rPr lang="en-US" altLang="zh-TW" sz="2800" dirty="0"/>
              <a:t>, </a:t>
            </a:r>
            <a:r>
              <a:rPr lang="zh-TW" altLang="en-US" sz="2800" dirty="0"/>
              <a:t>意</a:t>
            </a:r>
            <a:r>
              <a:rPr lang="zh-TW" altLang="en-US" sz="2800" dirty="0" smtClean="0"/>
              <a:t>見</a:t>
            </a:r>
            <a:endParaRPr lang="en-US" sz="2800" dirty="0"/>
          </a:p>
        </p:txBody>
      </p:sp>
    </p:spTree>
    <p:extLst>
      <p:ext uri="{BB962C8B-B14F-4D97-AF65-F5344CB8AC3E}">
        <p14:creationId xmlns:p14="http://schemas.microsoft.com/office/powerpoint/2010/main" val="7282065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Inner core </a:t>
            </a:r>
            <a:r>
              <a:rPr lang="en-US" dirty="0" smtClean="0"/>
              <a:t>belief</a:t>
            </a:r>
            <a:r>
              <a:rPr lang="zh-TW" altLang="en-US" dirty="0" smtClean="0"/>
              <a:t> 核心信念</a:t>
            </a:r>
            <a:endParaRPr lang="en-US" dirty="0"/>
          </a:p>
        </p:txBody>
      </p:sp>
      <p:sp>
        <p:nvSpPr>
          <p:cNvPr id="3" name="Content Placeholder 2"/>
          <p:cNvSpPr>
            <a:spLocks noGrp="1"/>
          </p:cNvSpPr>
          <p:nvPr>
            <p:ph sz="quarter" idx="1"/>
          </p:nvPr>
        </p:nvSpPr>
        <p:spPr/>
        <p:txBody>
          <a:bodyPr>
            <a:normAutofit/>
          </a:bodyPr>
          <a:lstStyle/>
          <a:p>
            <a:pPr marL="457200" indent="-457200">
              <a:buFont typeface="+mj-lt"/>
              <a:buAutoNum type="arabicPeriod"/>
            </a:pPr>
            <a:r>
              <a:rPr lang="en-US" dirty="0" smtClean="0"/>
              <a:t>“Our life is not primarily directed by our will power, but by our core beliefs.” </a:t>
            </a:r>
            <a:r>
              <a:rPr lang="zh-TW" altLang="en-US" dirty="0" smtClean="0"/>
              <a:t>我們的核心信念引導我們的生命</a:t>
            </a:r>
            <a:r>
              <a:rPr lang="en-US" altLang="zh-TW" dirty="0" smtClean="0"/>
              <a:t>, </a:t>
            </a:r>
            <a:r>
              <a:rPr lang="zh-TW" altLang="en-US" dirty="0" smtClean="0"/>
              <a:t>不是我們的意志力。</a:t>
            </a:r>
            <a:endParaRPr lang="en-US" altLang="zh-TW" dirty="0" smtClean="0"/>
          </a:p>
          <a:p>
            <a:pPr marL="457200" indent="-457200">
              <a:buFont typeface="+mj-lt"/>
              <a:buAutoNum type="arabicPeriod"/>
            </a:pPr>
            <a:endParaRPr lang="en-US" dirty="0" smtClean="0"/>
          </a:p>
          <a:p>
            <a:pPr marL="457200" indent="-457200">
              <a:buFont typeface="+mj-lt"/>
              <a:buAutoNum type="arabicPeriod"/>
            </a:pPr>
            <a:r>
              <a:rPr lang="en-US" dirty="0" smtClean="0"/>
              <a:t>“Our core beliefs are not necessarily what we ‘profess’ or say we believe</a:t>
            </a:r>
            <a:r>
              <a:rPr lang="en-US" dirty="0" smtClean="0"/>
              <a:t>.”</a:t>
            </a:r>
            <a:r>
              <a:rPr lang="zh-TW" altLang="en-US" dirty="0" smtClean="0"/>
              <a:t>我們的核心信念並非像我們所說的或是所認為的。</a:t>
            </a:r>
          </a:p>
        </p:txBody>
      </p:sp>
      <p:sp>
        <p:nvSpPr>
          <p:cNvPr id="4" name="Title 1"/>
          <p:cNvSpPr txBox="1">
            <a:spLocks/>
          </p:cNvSpPr>
          <p:nvPr/>
        </p:nvSpPr>
        <p:spPr>
          <a:xfrm>
            <a:off x="762000" y="5029200"/>
            <a:ext cx="7467600" cy="1143000"/>
          </a:xfrm>
          <a:prstGeom prst="rect">
            <a:avLst/>
          </a:prstGeom>
        </p:spPr>
        <p:txBody>
          <a:bodyPr vert="horz" anchor="b">
            <a:normAutofit fontScale="97500"/>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r>
              <a:rPr lang="en-US" sz="1800" dirty="0" err="1" smtClean="0"/>
              <a:t>Issler</a:t>
            </a:r>
            <a:r>
              <a:rPr lang="en-US" sz="1800" dirty="0" smtClean="0"/>
              <a:t>, </a:t>
            </a:r>
            <a:r>
              <a:rPr lang="en-US" sz="1800" dirty="0" err="1" smtClean="0"/>
              <a:t>klaus</a:t>
            </a:r>
            <a:r>
              <a:rPr lang="en-US" sz="1800" dirty="0" smtClean="0"/>
              <a:t> D. </a:t>
            </a:r>
            <a:br>
              <a:rPr lang="en-US" sz="1800" dirty="0" smtClean="0"/>
            </a:br>
            <a:r>
              <a:rPr lang="en-US" sz="1800" i="1" dirty="0" smtClean="0"/>
              <a:t>inner core belief formation, spiritual practices, and the willing-doing gap. </a:t>
            </a:r>
            <a:endParaRPr lang="en-US" sz="1800" i="1" dirty="0"/>
          </a:p>
        </p:txBody>
      </p:sp>
    </p:spTree>
    <p:extLst>
      <p:ext uri="{BB962C8B-B14F-4D97-AF65-F5344CB8AC3E}">
        <p14:creationId xmlns:p14="http://schemas.microsoft.com/office/powerpoint/2010/main" val="2802825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7467600" cy="6016752"/>
          </a:xfrm>
        </p:spPr>
        <p:txBody>
          <a:bodyPr>
            <a:normAutofit/>
          </a:bodyPr>
          <a:lstStyle/>
          <a:p>
            <a:pPr marL="457200" indent="-457200">
              <a:buFont typeface="+mj-lt"/>
              <a:buAutoNum type="arabicPeriod" startAt="3"/>
            </a:pPr>
            <a:r>
              <a:rPr lang="en-US" dirty="0" smtClean="0"/>
              <a:t>“Our core beliefs are made up of two sets of beliefs.  A) true settled core beliefs, B) false settled, core beliefs.”</a:t>
            </a:r>
            <a:r>
              <a:rPr lang="zh-TW" altLang="en-US" dirty="0" smtClean="0"/>
              <a:t>我們核心信念有兩套</a:t>
            </a:r>
            <a:r>
              <a:rPr lang="zh-TW" altLang="en-US" dirty="0" smtClean="0"/>
              <a:t>：</a:t>
            </a:r>
            <a:r>
              <a:rPr lang="en-US" altLang="zh-TW" dirty="0" smtClean="0"/>
              <a:t>A)</a:t>
            </a:r>
            <a:r>
              <a:rPr lang="zh-TW" altLang="en-US" dirty="0"/>
              <a:t>正確</a:t>
            </a:r>
            <a:r>
              <a:rPr lang="zh-TW" altLang="en-US" dirty="0" smtClean="0"/>
              <a:t>的</a:t>
            </a:r>
            <a:r>
              <a:rPr lang="zh-TW" altLang="en-US" dirty="0"/>
              <a:t>固</a:t>
            </a:r>
            <a:r>
              <a:rPr lang="zh-TW" altLang="en-US" dirty="0" smtClean="0"/>
              <a:t>定的核心信念</a:t>
            </a:r>
            <a:r>
              <a:rPr lang="en-US" altLang="zh-TW" dirty="0" smtClean="0"/>
              <a:t>; B)</a:t>
            </a:r>
            <a:r>
              <a:rPr lang="zh-TW" altLang="en-US" dirty="0" smtClean="0"/>
              <a:t>不正確的固定的核心信念</a:t>
            </a:r>
            <a:endParaRPr lang="en-US" altLang="zh-TW" dirty="0" smtClean="0"/>
          </a:p>
          <a:p>
            <a:pPr marL="457200" indent="-457200">
              <a:buFont typeface="+mj-lt"/>
              <a:buAutoNum type="arabicPeriod" startAt="3"/>
            </a:pPr>
            <a:endParaRPr lang="en-US" altLang="zh-TW" dirty="0" smtClean="0"/>
          </a:p>
          <a:p>
            <a:pPr marL="457200" indent="-457200">
              <a:buFont typeface="+mj-lt"/>
              <a:buAutoNum type="arabicPeriod" startAt="3"/>
            </a:pPr>
            <a:r>
              <a:rPr lang="en-US" dirty="0"/>
              <a:t>“Encountering truth/reality is the key means to facilitate embracing new true beliefs, affirming current true beliefs, and correcting false core beliefs, if we are responsive</a:t>
            </a:r>
            <a:r>
              <a:rPr lang="en-US" dirty="0" smtClean="0"/>
              <a:t>.”</a:t>
            </a:r>
            <a:r>
              <a:rPr lang="zh-TW" altLang="en-US" dirty="0" smtClean="0"/>
              <a:t>我們在實際的生活中所遇見的衝擊是帶給我們機會</a:t>
            </a:r>
            <a:r>
              <a:rPr lang="zh-TW" altLang="en-US" dirty="0"/>
              <a:t>：</a:t>
            </a:r>
            <a:r>
              <a:rPr lang="en-US" altLang="zh-TW" dirty="0" smtClean="0"/>
              <a:t>1)</a:t>
            </a:r>
            <a:r>
              <a:rPr lang="zh-TW" altLang="en-US" dirty="0" smtClean="0"/>
              <a:t> 接</a:t>
            </a:r>
            <a:r>
              <a:rPr lang="zh-TW" altLang="en-US" dirty="0"/>
              <a:t>受新的信</a:t>
            </a:r>
            <a:r>
              <a:rPr lang="zh-TW" altLang="en-US" dirty="0" smtClean="0"/>
              <a:t>念，</a:t>
            </a:r>
            <a:r>
              <a:rPr lang="en-US" altLang="zh-TW" dirty="0" smtClean="0"/>
              <a:t>2) </a:t>
            </a:r>
            <a:r>
              <a:rPr lang="zh-TW" altLang="en-US" dirty="0" smtClean="0"/>
              <a:t>確認已有的正確的信念，</a:t>
            </a:r>
            <a:r>
              <a:rPr lang="en-US" altLang="zh-TW" dirty="0" smtClean="0"/>
              <a:t>3) </a:t>
            </a:r>
            <a:r>
              <a:rPr lang="zh-TW" altLang="en-US" dirty="0" smtClean="0"/>
              <a:t>修正錯誤的信念。（如果我們選擇回應此衝擊）</a:t>
            </a:r>
            <a:endParaRPr lang="en-US" dirty="0"/>
          </a:p>
          <a:p>
            <a:pPr marL="457200" indent="-457200">
              <a:buFont typeface="+mj-lt"/>
              <a:buAutoNum type="arabicPeriod" startAt="3"/>
            </a:pPr>
            <a:endParaRPr lang="en-US" dirty="0" smtClean="0"/>
          </a:p>
        </p:txBody>
      </p:sp>
      <p:sp>
        <p:nvSpPr>
          <p:cNvPr id="4" name="Title 1"/>
          <p:cNvSpPr txBox="1">
            <a:spLocks/>
          </p:cNvSpPr>
          <p:nvPr/>
        </p:nvSpPr>
        <p:spPr>
          <a:xfrm>
            <a:off x="762000" y="5029200"/>
            <a:ext cx="7467600" cy="1143000"/>
          </a:xfrm>
          <a:prstGeom prst="rect">
            <a:avLst/>
          </a:prstGeom>
        </p:spPr>
        <p:txBody>
          <a:bodyPr vert="horz" anchor="b">
            <a:normAutofit fontScale="97500"/>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r>
              <a:rPr lang="en-US" sz="1800" dirty="0" err="1" smtClean="0"/>
              <a:t>Issler</a:t>
            </a:r>
            <a:r>
              <a:rPr lang="en-US" sz="1800" dirty="0" smtClean="0"/>
              <a:t>, </a:t>
            </a:r>
            <a:r>
              <a:rPr lang="en-US" sz="1800" dirty="0" err="1" smtClean="0"/>
              <a:t>klaus</a:t>
            </a:r>
            <a:r>
              <a:rPr lang="en-US" sz="1800" dirty="0" smtClean="0"/>
              <a:t> D. </a:t>
            </a:r>
            <a:br>
              <a:rPr lang="en-US" sz="1800" dirty="0" smtClean="0"/>
            </a:br>
            <a:r>
              <a:rPr lang="en-US" sz="1800" i="1" dirty="0" smtClean="0"/>
              <a:t>inner core belief formation, spiritual practices, and the willing-doing gap. </a:t>
            </a:r>
            <a:endParaRPr lang="en-US" sz="1800" i="1" dirty="0"/>
          </a:p>
        </p:txBody>
      </p:sp>
    </p:spTree>
    <p:extLst>
      <p:ext uri="{BB962C8B-B14F-4D97-AF65-F5344CB8AC3E}">
        <p14:creationId xmlns:p14="http://schemas.microsoft.com/office/powerpoint/2010/main" val="24086019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7467600" cy="5940552"/>
          </a:xfrm>
        </p:spPr>
        <p:txBody>
          <a:bodyPr>
            <a:normAutofit fontScale="92500"/>
          </a:bodyPr>
          <a:lstStyle/>
          <a:p>
            <a:pPr marL="514350" indent="-514350">
              <a:buFont typeface="+mj-lt"/>
              <a:buAutoNum type="arabicPeriod" startAt="5"/>
            </a:pPr>
            <a:r>
              <a:rPr lang="en-US" sz="2800" dirty="0"/>
              <a:t>“Our plausibility structures – what we consider to be plausible or possible – can limit our search for truth since we will not expend much effort considering or exploring ideas we do not regard as possibly true</a:t>
            </a:r>
            <a:r>
              <a:rPr lang="en-US" sz="2800" dirty="0" smtClean="0"/>
              <a:t>.”</a:t>
            </a:r>
            <a:r>
              <a:rPr lang="zh-TW" altLang="en-US" sz="2800" dirty="0"/>
              <a:t>我們的認知系統會限制我們對真理的追</a:t>
            </a:r>
            <a:r>
              <a:rPr lang="zh-TW" altLang="en-US" sz="2800" dirty="0" smtClean="0"/>
              <a:t>求，因為我們不會努力去探索我們不認為有可能存在的真理。</a:t>
            </a:r>
            <a:endParaRPr lang="en-US" altLang="zh-TW" sz="2800" dirty="0" smtClean="0"/>
          </a:p>
          <a:p>
            <a:pPr marL="514350" indent="-514350">
              <a:buFont typeface="+mj-lt"/>
              <a:buAutoNum type="arabicPeriod" startAt="5"/>
            </a:pPr>
            <a:endParaRPr lang="en-US" sz="2800" dirty="0"/>
          </a:p>
          <a:p>
            <a:pPr marL="514350" indent="-514350">
              <a:buFont typeface="+mj-lt"/>
              <a:buAutoNum type="arabicPeriod" startAt="5"/>
            </a:pPr>
            <a:r>
              <a:rPr lang="en-US" sz="2800" dirty="0" smtClean="0"/>
              <a:t>“</a:t>
            </a:r>
            <a:r>
              <a:rPr lang="en-US" sz="2800" dirty="0" smtClean="0"/>
              <a:t>Our core beliefs cannot instantly be changed by a mere decision or a heartfelt commitment of our will, at any time we want to.”  </a:t>
            </a:r>
            <a:r>
              <a:rPr lang="zh-TW" altLang="en-US" sz="2800" dirty="0" smtClean="0"/>
              <a:t>我們的核心信念不可能一瞬間因為一個決定或是一個內心的立志要改變就改變。</a:t>
            </a:r>
            <a:endParaRPr lang="en-US" sz="2800" dirty="0"/>
          </a:p>
          <a:p>
            <a:endParaRPr lang="en-US" dirty="0"/>
          </a:p>
        </p:txBody>
      </p:sp>
    </p:spTree>
    <p:extLst>
      <p:ext uri="{BB962C8B-B14F-4D97-AF65-F5344CB8AC3E}">
        <p14:creationId xmlns:p14="http://schemas.microsoft.com/office/powerpoint/2010/main" val="36892333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7467600" cy="6016752"/>
          </a:xfrm>
        </p:spPr>
        <p:txBody>
          <a:bodyPr/>
          <a:lstStyle/>
          <a:p>
            <a:pPr marL="457200" indent="-457200">
              <a:buFont typeface="+mj-lt"/>
              <a:buAutoNum type="arabicPeriod" startAt="7"/>
            </a:pPr>
            <a:r>
              <a:rPr lang="en-US" dirty="0" smtClean="0"/>
              <a:t>“Our core beliefs can be acquired even without our conscious mental engagement</a:t>
            </a:r>
            <a:r>
              <a:rPr lang="en-US" dirty="0" smtClean="0"/>
              <a:t>.”</a:t>
            </a:r>
            <a:r>
              <a:rPr lang="zh-TW" altLang="en-US" dirty="0" smtClean="0"/>
              <a:t>我們的核心信念的形成不一定是在刻意的狀態下。</a:t>
            </a:r>
            <a:endParaRPr lang="en-US" altLang="zh-TW" dirty="0" smtClean="0"/>
          </a:p>
          <a:p>
            <a:pPr marL="457200" indent="-457200">
              <a:buFont typeface="+mj-lt"/>
              <a:buAutoNum type="arabicPeriod" startAt="7"/>
            </a:pPr>
            <a:endParaRPr lang="en-US" dirty="0" smtClean="0"/>
          </a:p>
          <a:p>
            <a:pPr marL="457200" indent="-457200">
              <a:buFont typeface="+mj-lt"/>
              <a:buAutoNum type="arabicPeriod" startAt="7"/>
            </a:pPr>
            <a:r>
              <a:rPr lang="en-US" dirty="0" smtClean="0"/>
              <a:t>“We are unaware of most of our core beliefs (including false, settled core beliefs</a:t>
            </a:r>
            <a:r>
              <a:rPr lang="en-US" dirty="0" smtClean="0"/>
              <a:t>).</a:t>
            </a:r>
            <a:r>
              <a:rPr lang="zh-TW" altLang="en-US" dirty="0"/>
              <a:t>我們對我們自己大部分的核心信</a:t>
            </a:r>
            <a:r>
              <a:rPr lang="zh-TW" altLang="en-US" dirty="0" smtClean="0"/>
              <a:t>念是沒有察覺到的（包括不正確的）。</a:t>
            </a:r>
            <a:endParaRPr lang="en-US" altLang="zh-TW" dirty="0" smtClean="0"/>
          </a:p>
          <a:p>
            <a:pPr marL="457200" indent="-457200">
              <a:buFont typeface="+mj-lt"/>
              <a:buAutoNum type="arabicPeriod" startAt="7"/>
            </a:pPr>
            <a:endParaRPr lang="en-US" dirty="0" smtClean="0"/>
          </a:p>
          <a:p>
            <a:pPr marL="457200" indent="-457200">
              <a:buFont typeface="+mj-lt"/>
              <a:buAutoNum type="arabicPeriod" startAt="7"/>
            </a:pPr>
            <a:r>
              <a:rPr lang="en-US" dirty="0" smtClean="0"/>
              <a:t>“We are responsible for our core beliefs (both true and false).  </a:t>
            </a:r>
            <a:r>
              <a:rPr lang="zh-TW" altLang="en-US" dirty="0" smtClean="0"/>
              <a:t>我們需要對我們的核心信念負責（正確與不正確的）。</a:t>
            </a:r>
            <a:endParaRPr lang="en-US" altLang="zh-TW" dirty="0" smtClean="0"/>
          </a:p>
          <a:p>
            <a:pPr marL="457200" indent="-457200">
              <a:buFont typeface="+mj-lt"/>
              <a:buAutoNum type="arabicPeriod" startAt="7"/>
            </a:pPr>
            <a:endParaRPr lang="en-US" dirty="0" smtClean="0"/>
          </a:p>
          <a:p>
            <a:pPr marL="457200" indent="-457200">
              <a:buFont typeface="+mj-lt"/>
              <a:buAutoNum type="arabicPeriod" startAt="7"/>
            </a:pPr>
            <a:endParaRPr lang="en-US" dirty="0"/>
          </a:p>
        </p:txBody>
      </p:sp>
    </p:spTree>
    <p:extLst>
      <p:ext uri="{BB962C8B-B14F-4D97-AF65-F5344CB8AC3E}">
        <p14:creationId xmlns:p14="http://schemas.microsoft.com/office/powerpoint/2010/main" val="27288742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7467600" cy="6016752"/>
          </a:xfrm>
        </p:spPr>
        <p:txBody>
          <a:bodyPr/>
          <a:lstStyle/>
          <a:p>
            <a:pPr marL="457200" indent="-457200">
              <a:buFont typeface="+mj-lt"/>
              <a:buAutoNum type="arabicPeriod" startAt="10"/>
            </a:pPr>
            <a:r>
              <a:rPr lang="en-US" dirty="0" smtClean="0"/>
              <a:t>“</a:t>
            </a:r>
            <a:r>
              <a:rPr lang="en-US" dirty="0"/>
              <a:t>Our core beliefs can be changed indirectly over time, with God’s grace as we intentionally engage our minds, our affections in sustained projects of inquiry, learning, discussion, meditation on truth, spiritual practices, within a like-minded community</a:t>
            </a:r>
            <a:r>
              <a:rPr lang="en-US" dirty="0" smtClean="0"/>
              <a:t>.”</a:t>
            </a:r>
            <a:r>
              <a:rPr lang="zh-TW" altLang="en-US" dirty="0" smtClean="0"/>
              <a:t>當我們用心的去運用我們的思想，我們的情感在一個有相同意念的群體裏來探討，學習，討論，反思真理，加上各樣的屬靈操練，</a:t>
            </a:r>
            <a:r>
              <a:rPr lang="zh-TW" altLang="en-US" dirty="0" smtClean="0"/>
              <a:t>我</a:t>
            </a:r>
            <a:r>
              <a:rPr lang="zh-TW" altLang="en-US" dirty="0"/>
              <a:t>們的核心信念能</a:t>
            </a:r>
            <a:r>
              <a:rPr lang="zh-TW" altLang="en-US" dirty="0" smtClean="0"/>
              <a:t>夠靠著主的恩典，漸漸的間接的被改變。</a:t>
            </a:r>
            <a:endParaRPr lang="en-US" altLang="zh-TW" dirty="0" smtClean="0"/>
          </a:p>
          <a:p>
            <a:pPr marL="457200" indent="-457200">
              <a:buFont typeface="+mj-lt"/>
              <a:buAutoNum type="arabicPeriod" startAt="10"/>
            </a:pPr>
            <a:endParaRPr lang="en-US" dirty="0"/>
          </a:p>
          <a:p>
            <a:pPr marL="457200" indent="-457200">
              <a:buFont typeface="+mj-lt"/>
              <a:buAutoNum type="arabicPeriod" startAt="10"/>
            </a:pPr>
            <a:r>
              <a:rPr lang="en-US" dirty="0" smtClean="0"/>
              <a:t>Testimony</a:t>
            </a:r>
            <a:endParaRPr lang="en-US" dirty="0"/>
          </a:p>
          <a:p>
            <a:pPr marL="457200" indent="-457200">
              <a:buFont typeface="+mj-lt"/>
              <a:buAutoNum type="arabicPeriod" startAt="10"/>
            </a:pPr>
            <a:endParaRPr lang="en-US" dirty="0"/>
          </a:p>
        </p:txBody>
      </p:sp>
    </p:spTree>
    <p:extLst>
      <p:ext uri="{BB962C8B-B14F-4D97-AF65-F5344CB8AC3E}">
        <p14:creationId xmlns:p14="http://schemas.microsoft.com/office/powerpoint/2010/main" val="29243968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羅</a:t>
            </a:r>
            <a:r>
              <a:rPr lang="en-US" altLang="zh-TW" dirty="0" smtClean="0"/>
              <a:t>12:1-2</a:t>
            </a:r>
            <a:endParaRPr lang="en-US" dirty="0"/>
          </a:p>
        </p:txBody>
      </p:sp>
      <p:sp>
        <p:nvSpPr>
          <p:cNvPr id="3" name="Vertical Text Placeholder 2"/>
          <p:cNvSpPr>
            <a:spLocks noGrp="1"/>
          </p:cNvSpPr>
          <p:nvPr>
            <p:ph type="body" orient="vert" idx="1"/>
          </p:nvPr>
        </p:nvSpPr>
        <p:spPr/>
        <p:txBody>
          <a:bodyPr vert="horz">
            <a:normAutofit lnSpcReduction="10000"/>
          </a:bodyPr>
          <a:lstStyle/>
          <a:p>
            <a:r>
              <a:rPr lang="zh-TW" altLang="en-US" dirty="0"/>
              <a:t>所以弟兄們，我以神的慈悲勸你們，將身體獻上，當作活祭，是聖潔的，是神所喜悅的；你們如此事奉乃是理所當然的。</a:t>
            </a:r>
          </a:p>
          <a:p>
            <a:r>
              <a:rPr lang="zh-TW" altLang="en-US" dirty="0"/>
              <a:t>不要效法這個世界，只要心意更新而變化，叫你們察驗何為神的善良、純全、可喜悅的旨意</a:t>
            </a:r>
            <a:r>
              <a:rPr lang="zh-TW" altLang="en-US" dirty="0" smtClean="0"/>
              <a:t>。</a:t>
            </a:r>
            <a:endParaRPr lang="en-US" altLang="zh-TW" dirty="0" smtClean="0"/>
          </a:p>
          <a:p>
            <a:r>
              <a:rPr lang="en-US" dirty="0"/>
              <a:t>Therefore </a:t>
            </a:r>
            <a:r>
              <a:rPr lang="en-US" dirty="0" smtClean="0"/>
              <a:t>I </a:t>
            </a:r>
            <a:r>
              <a:rPr lang="en-US" dirty="0"/>
              <a:t>urge you, brethren, by the mercies of God, </a:t>
            </a:r>
            <a:r>
              <a:rPr lang="en-US" dirty="0" smtClean="0"/>
              <a:t>to</a:t>
            </a:r>
            <a:r>
              <a:rPr lang="en-US" b="1" baseline="30000" dirty="0"/>
              <a:t> </a:t>
            </a:r>
            <a:r>
              <a:rPr lang="en-US" dirty="0" smtClean="0"/>
              <a:t>present </a:t>
            </a:r>
            <a:r>
              <a:rPr lang="en-US" dirty="0"/>
              <a:t>your bodies a living and holy sacrifice, </a:t>
            </a:r>
            <a:r>
              <a:rPr lang="en-US" dirty="0" smtClean="0"/>
              <a:t>acceptable </a:t>
            </a:r>
            <a:r>
              <a:rPr lang="en-US" dirty="0"/>
              <a:t>to God, </a:t>
            </a:r>
            <a:r>
              <a:rPr lang="en-US" i="1" dirty="0"/>
              <a:t>which is</a:t>
            </a:r>
            <a:r>
              <a:rPr lang="en-US" dirty="0"/>
              <a:t> your </a:t>
            </a:r>
            <a:r>
              <a:rPr lang="en-US" dirty="0" smtClean="0"/>
              <a:t>spiritual </a:t>
            </a:r>
            <a:r>
              <a:rPr lang="en-US" dirty="0"/>
              <a:t>service of worship. </a:t>
            </a:r>
            <a:r>
              <a:rPr lang="en-US" b="1" baseline="30000" dirty="0"/>
              <a:t>2 </a:t>
            </a:r>
            <a:r>
              <a:rPr lang="en-US" dirty="0"/>
              <a:t>And do </a:t>
            </a:r>
            <a:r>
              <a:rPr lang="en-US" dirty="0" smtClean="0"/>
              <a:t>not</a:t>
            </a:r>
            <a:r>
              <a:rPr lang="en-US" b="1" baseline="30000" dirty="0"/>
              <a:t> </a:t>
            </a:r>
            <a:r>
              <a:rPr lang="en-US" dirty="0" smtClean="0"/>
              <a:t>be </a:t>
            </a:r>
            <a:r>
              <a:rPr lang="en-US" dirty="0"/>
              <a:t>conformed to </a:t>
            </a:r>
            <a:r>
              <a:rPr lang="en-US" dirty="0" smtClean="0"/>
              <a:t>this</a:t>
            </a:r>
            <a:r>
              <a:rPr lang="en-US" dirty="0"/>
              <a:t> </a:t>
            </a:r>
            <a:r>
              <a:rPr lang="en-US" dirty="0" smtClean="0"/>
              <a:t>world</a:t>
            </a:r>
            <a:r>
              <a:rPr lang="en-US" dirty="0"/>
              <a:t>, but be transformed by </a:t>
            </a:r>
            <a:r>
              <a:rPr lang="en-US" dirty="0" smtClean="0"/>
              <a:t>the</a:t>
            </a:r>
            <a:r>
              <a:rPr lang="en-US" b="1" baseline="30000" dirty="0"/>
              <a:t> </a:t>
            </a:r>
            <a:r>
              <a:rPr lang="en-US" dirty="0" smtClean="0"/>
              <a:t>renewing </a:t>
            </a:r>
            <a:r>
              <a:rPr lang="en-US" dirty="0"/>
              <a:t>of your mind, so that you may </a:t>
            </a:r>
            <a:r>
              <a:rPr lang="en-US" dirty="0" smtClean="0"/>
              <a:t>prove </a:t>
            </a:r>
            <a:r>
              <a:rPr lang="en-US" dirty="0"/>
              <a:t>what the will of God is, that which is good and </a:t>
            </a:r>
            <a:r>
              <a:rPr lang="en-US" dirty="0" smtClean="0"/>
              <a:t>acceptable </a:t>
            </a:r>
            <a:r>
              <a:rPr lang="en-US" dirty="0"/>
              <a:t>and perfect.</a:t>
            </a:r>
          </a:p>
        </p:txBody>
      </p:sp>
    </p:spTree>
    <p:extLst>
      <p:ext uri="{BB962C8B-B14F-4D97-AF65-F5344CB8AC3E}">
        <p14:creationId xmlns:p14="http://schemas.microsoft.com/office/powerpoint/2010/main" val="41836485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a:t>群體的重要</a:t>
            </a:r>
            <a:endParaRPr lang="en-US" dirty="0"/>
          </a:p>
        </p:txBody>
      </p:sp>
      <p:sp>
        <p:nvSpPr>
          <p:cNvPr id="3" name="Content Placeholder 2"/>
          <p:cNvSpPr>
            <a:spLocks noGrp="1"/>
          </p:cNvSpPr>
          <p:nvPr>
            <p:ph sz="quarter" idx="1"/>
          </p:nvPr>
        </p:nvSpPr>
        <p:spPr/>
        <p:txBody>
          <a:bodyPr/>
          <a:lstStyle/>
          <a:p>
            <a:r>
              <a:rPr lang="zh-TW" altLang="en-US" dirty="0" smtClean="0"/>
              <a:t>來</a:t>
            </a:r>
            <a:r>
              <a:rPr lang="en-US" altLang="zh-TW" dirty="0" smtClean="0"/>
              <a:t>10:24-25 “</a:t>
            </a:r>
            <a:r>
              <a:rPr lang="zh-TW" altLang="en-US" dirty="0" smtClean="0"/>
              <a:t>又</a:t>
            </a:r>
            <a:r>
              <a:rPr lang="zh-TW" altLang="en-US" dirty="0"/>
              <a:t>要彼此相顧，激發愛心，勉勵</a:t>
            </a:r>
            <a:r>
              <a:rPr lang="zh-TW" altLang="en-US" dirty="0" smtClean="0"/>
              <a:t>行善。你</a:t>
            </a:r>
            <a:r>
              <a:rPr lang="zh-TW" altLang="en-US" dirty="0"/>
              <a:t>們不可停止聚會，好像那些停止慣了的人，倒要彼此勸勉，既知道（原文是看見）那日子臨近，就更當如此</a:t>
            </a:r>
            <a:r>
              <a:rPr lang="zh-TW" altLang="en-US" dirty="0" smtClean="0"/>
              <a:t>。</a:t>
            </a:r>
            <a:r>
              <a:rPr lang="en-US" altLang="zh-TW" dirty="0" smtClean="0"/>
              <a:t>”</a:t>
            </a:r>
          </a:p>
          <a:p>
            <a:r>
              <a:rPr lang="zh-TW" altLang="en-US" dirty="0" smtClean="0"/>
              <a:t>加</a:t>
            </a:r>
            <a:r>
              <a:rPr lang="en-US" altLang="zh-TW" dirty="0" smtClean="0"/>
              <a:t>6:2 “</a:t>
            </a:r>
            <a:r>
              <a:rPr lang="zh-TW" altLang="en-US" dirty="0"/>
              <a:t>你們各人的重擔要互相擔當，如此，就完全了基督的律法</a:t>
            </a:r>
            <a:r>
              <a:rPr lang="zh-TW" altLang="en-US" dirty="0" smtClean="0"/>
              <a:t>。</a:t>
            </a:r>
            <a:r>
              <a:rPr lang="en-US" altLang="zh-TW" dirty="0" smtClean="0"/>
              <a:t>”</a:t>
            </a:r>
          </a:p>
          <a:p>
            <a:r>
              <a:rPr lang="zh-TW" altLang="en-US" dirty="0" smtClean="0"/>
              <a:t>傳</a:t>
            </a:r>
            <a:r>
              <a:rPr lang="en-US" altLang="zh-TW" dirty="0" smtClean="0"/>
              <a:t>4:9-12</a:t>
            </a:r>
            <a:r>
              <a:rPr lang="zh-TW" altLang="en-US" dirty="0" smtClean="0"/>
              <a:t> </a:t>
            </a:r>
            <a:r>
              <a:rPr lang="en-US" altLang="zh-TW" dirty="0" smtClean="0"/>
              <a:t>“</a:t>
            </a:r>
            <a:r>
              <a:rPr lang="zh-TW" altLang="en-US" dirty="0"/>
              <a:t>兩個人總比一個人好，因為二人勞碌同得美好的果效。若是跌倒，這人可以扶起他的同伴；若是孤身跌倒，沒有別人扶起他來，這人就有禍了。再者，二人同睡就都暖和，一人獨睡怎能暖和呢</a:t>
            </a:r>
            <a:r>
              <a:rPr lang="zh-TW" altLang="en-US" dirty="0" smtClean="0"/>
              <a:t>？</a:t>
            </a:r>
            <a:r>
              <a:rPr lang="zh-TW" altLang="en-US" dirty="0"/>
              <a:t>有人攻勝孤身一人，若有二人便能敵擋他；三股合成的繩子不容易折斷</a:t>
            </a:r>
            <a:r>
              <a:rPr lang="zh-TW" altLang="en-US" dirty="0" smtClean="0"/>
              <a:t>。</a:t>
            </a:r>
            <a:r>
              <a:rPr lang="en-US" altLang="zh-TW" dirty="0" smtClean="0"/>
              <a:t>”</a:t>
            </a:r>
            <a:endParaRPr lang="en-US" dirty="0"/>
          </a:p>
        </p:txBody>
      </p:sp>
    </p:spTree>
    <p:extLst>
      <p:ext uri="{BB962C8B-B14F-4D97-AF65-F5344CB8AC3E}">
        <p14:creationId xmlns:p14="http://schemas.microsoft.com/office/powerpoint/2010/main" val="7298082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670813899"/>
              </p:ext>
            </p:extLst>
          </p:nvPr>
        </p:nvGraphicFramePr>
        <p:xfrm>
          <a:off x="1447800" y="19812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1828800" y="762000"/>
            <a:ext cx="5468164" cy="646331"/>
          </a:xfrm>
          <a:prstGeom prst="rect">
            <a:avLst/>
          </a:prstGeom>
          <a:noFill/>
        </p:spPr>
        <p:txBody>
          <a:bodyPr wrap="none" rtlCol="0">
            <a:spAutoFit/>
          </a:bodyPr>
          <a:lstStyle/>
          <a:p>
            <a:r>
              <a:rPr lang="zh-TW" altLang="en-US" sz="3600" dirty="0" smtClean="0"/>
              <a:t>教會的教育事工包括哪些</a:t>
            </a:r>
            <a:r>
              <a:rPr lang="en-US" altLang="zh-TW" sz="3600" dirty="0" smtClean="0"/>
              <a:t>?</a:t>
            </a:r>
            <a:endParaRPr lang="en-US" sz="3600" dirty="0"/>
          </a:p>
        </p:txBody>
      </p:sp>
    </p:spTree>
    <p:extLst>
      <p:ext uri="{BB962C8B-B14F-4D97-AF65-F5344CB8AC3E}">
        <p14:creationId xmlns:p14="http://schemas.microsoft.com/office/powerpoint/2010/main" val="17400894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621472529"/>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420791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416114895"/>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Oval 1"/>
          <p:cNvSpPr/>
          <p:nvPr/>
        </p:nvSpPr>
        <p:spPr>
          <a:xfrm>
            <a:off x="3200400" y="1981200"/>
            <a:ext cx="2743200" cy="27432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7302901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981629350"/>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Oval 1"/>
          <p:cNvSpPr/>
          <p:nvPr/>
        </p:nvSpPr>
        <p:spPr>
          <a:xfrm>
            <a:off x="4038600" y="2819400"/>
            <a:ext cx="2209800" cy="20574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23619896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774653446"/>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Oval 1"/>
          <p:cNvSpPr/>
          <p:nvPr/>
        </p:nvSpPr>
        <p:spPr>
          <a:xfrm>
            <a:off x="3962400" y="1828800"/>
            <a:ext cx="2133600" cy="20574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3285682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4040012185"/>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Oval 1"/>
          <p:cNvSpPr/>
          <p:nvPr/>
        </p:nvSpPr>
        <p:spPr>
          <a:xfrm>
            <a:off x="2971800" y="1905000"/>
            <a:ext cx="2362200" cy="20574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21808001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991764641"/>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279980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1273003"/>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554004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riel">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4.xml><?xml version="1.0" encoding="utf-8"?>
<a:theme xmlns:a="http://schemas.openxmlformats.org/drawingml/2006/main" name="2_Oriel">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690</TotalTime>
  <Words>2174</Words>
  <Application>Microsoft Office PowerPoint</Application>
  <PresentationFormat>On-screen Show (4:3)</PresentationFormat>
  <Paragraphs>144</Paragraphs>
  <Slides>28</Slides>
  <Notes>1</Notes>
  <HiddenSlides>0</HiddenSlides>
  <MMClips>0</MMClips>
  <ScaleCrop>false</ScaleCrop>
  <HeadingPairs>
    <vt:vector size="4" baseType="variant">
      <vt:variant>
        <vt:lpstr>Theme</vt:lpstr>
      </vt:variant>
      <vt:variant>
        <vt:i4>4</vt:i4>
      </vt:variant>
      <vt:variant>
        <vt:lpstr>Slide Titles</vt:lpstr>
      </vt:variant>
      <vt:variant>
        <vt:i4>28</vt:i4>
      </vt:variant>
    </vt:vector>
  </HeadingPairs>
  <TitlesOfParts>
    <vt:vector size="32" baseType="lpstr">
      <vt:lpstr>Oriel</vt:lpstr>
      <vt:lpstr>Default Design</vt:lpstr>
      <vt:lpstr>1_Oriel</vt:lpstr>
      <vt:lpstr>2_Oriel</vt:lpstr>
      <vt:lpstr>     ABC  2014     </vt:lpstr>
      <vt:lpstr>What and why?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歌羅西書1:9-11</vt:lpstr>
      <vt:lpstr>詩111:10</vt:lpstr>
      <vt:lpstr>箴1:7 </vt:lpstr>
      <vt:lpstr>路10:27</vt:lpstr>
      <vt:lpstr>The Gap in spiritual formation </vt:lpstr>
      <vt:lpstr>PowerPoint Presentation</vt:lpstr>
      <vt:lpstr>PowerPoint Presentation</vt:lpstr>
      <vt:lpstr>PowerPoint Presentation</vt:lpstr>
      <vt:lpstr>PowerPoint Presentation</vt:lpstr>
      <vt:lpstr>Inner core belief 核心信念</vt:lpstr>
      <vt:lpstr>PowerPoint Presentation</vt:lpstr>
      <vt:lpstr>PowerPoint Presentation</vt:lpstr>
      <vt:lpstr>PowerPoint Presentation</vt:lpstr>
      <vt:lpstr>PowerPoint Presentation</vt:lpstr>
      <vt:lpstr>羅12:1-2</vt:lpstr>
      <vt:lpstr>群體的重要</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 Peng</dc:creator>
  <cp:lastModifiedBy>Jane Peng</cp:lastModifiedBy>
  <cp:revision>37</cp:revision>
  <cp:lastPrinted>2014-07-11T22:08:33Z</cp:lastPrinted>
  <dcterms:created xsi:type="dcterms:W3CDTF">2014-07-07T20:19:03Z</dcterms:created>
  <dcterms:modified xsi:type="dcterms:W3CDTF">2014-09-12T23:22:14Z</dcterms:modified>
</cp:coreProperties>
</file>