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C89CEE1-0BCA-49E1-BB3F-E3E32EFAB19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3DB19C-FB73-4C58-9FAA-70F21D3BEA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/>
              <a:t>蘇文隆牧師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800" b="1" dirty="0"/>
              <a:t>教會中的流才與留才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9948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 startAt="4"/>
            </a:pPr>
            <a:r>
              <a:rPr lang="zh-TW" altLang="en-US" sz="4000" b="1" dirty="0"/>
              <a:t>裝備他們成為職場的服侍者</a:t>
            </a:r>
            <a:endParaRPr lang="en-US" sz="4000" b="1" dirty="0"/>
          </a:p>
          <a:p>
            <a:pPr marL="514350" lvl="0" indent="-514350">
              <a:buFont typeface="+mj-lt"/>
              <a:buAutoNum type="alphaUcPeriod" startAt="4"/>
            </a:pPr>
            <a:r>
              <a:rPr lang="zh-TW" altLang="en-US" sz="4000" b="1" dirty="0"/>
              <a:t>委派他們作基督的使者</a:t>
            </a:r>
            <a:endParaRPr lang="en-US" sz="4000" b="1" dirty="0"/>
          </a:p>
          <a:p>
            <a:pPr marL="514350" lvl="0" indent="-514350">
              <a:buFont typeface="+mj-lt"/>
              <a:buAutoNum type="alphaUcPeriod" startAt="4"/>
            </a:pPr>
            <a:r>
              <a:rPr lang="zh-TW" altLang="en-US" sz="4000" b="1" dirty="0"/>
              <a:t>放手讓他們在各自影響範疇中帶出服侍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2404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討論題目：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zh-TW" altLang="en-US" sz="4000" b="1" dirty="0"/>
              <a:t>請分享你流才、留才、育才的得失經驗以供參考</a:t>
            </a:r>
            <a:endParaRPr lang="en-US" sz="4000" b="1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en-US" sz="4000" b="1" dirty="0"/>
              <a:t>你大部份的時間是在牧養群羊，或已撥出時間專作培養駿馬？</a:t>
            </a:r>
            <a:endParaRPr lang="en-US" sz="4000" b="1" dirty="0"/>
          </a:p>
          <a:p>
            <a:pPr marL="514350" lvl="0" indent="-514350">
              <a:buFont typeface="+mj-lt"/>
              <a:buAutoNum type="arabicPeriod"/>
            </a:pPr>
            <a:r>
              <a:rPr lang="zh-TW" altLang="en-US" sz="4000" b="1" dirty="0"/>
              <a:t>你要開始啟動嗎？如何進行？</a:t>
            </a:r>
            <a:endParaRPr lang="en-US" sz="4000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745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/>
              <a:t>經文：歷上</a:t>
            </a:r>
            <a:r>
              <a:rPr lang="en-US" sz="4400" b="1" dirty="0"/>
              <a:t>12:21-22, 38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/>
              <a:t>21</a:t>
            </a:r>
            <a:r>
              <a:rPr lang="zh-TW" altLang="en-US" sz="4000" dirty="0"/>
              <a:t> 這些人幫助大衛攻擊群賊；他們都是大能的勇士，且作軍長。</a:t>
            </a:r>
            <a:r>
              <a:rPr lang="zh-TW" altLang="en-US" sz="4000" dirty="0"/>
              <a:t/>
            </a:r>
            <a:br>
              <a:rPr lang="zh-TW" altLang="en-US" sz="4000" dirty="0"/>
            </a:br>
            <a:r>
              <a:rPr lang="en-US" altLang="zh-TW" sz="4000" b="1" dirty="0" smtClean="0"/>
              <a:t>22</a:t>
            </a:r>
            <a:r>
              <a:rPr lang="zh-TW" altLang="en-US" sz="4000" dirty="0"/>
              <a:t> 那時天天有人來幫助大衛，以致成了大軍，如　神的軍一樣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b="1" dirty="0" smtClean="0"/>
              <a:t>38</a:t>
            </a:r>
            <a:r>
              <a:rPr lang="zh-TW" altLang="en-US" sz="4000" dirty="0"/>
              <a:t> 以上都是能守行伍的戰士，他們都誠心來到希伯崙，要立大衛作以色列的王。以色列其餘的人也都一心要立大衛作王。</a:t>
            </a:r>
            <a:endParaRPr lang="en-US" altLang="zh-TW" sz="4000" b="1" dirty="0" smtClean="0"/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0018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400" b="1" dirty="0" smtClean="0"/>
          </a:p>
          <a:p>
            <a:pPr marL="0" indent="0">
              <a:buNone/>
            </a:pPr>
            <a:r>
              <a:rPr lang="zh-TW" altLang="en-US" sz="4400" b="1" dirty="0" smtClean="0"/>
              <a:t>引</a:t>
            </a:r>
            <a:r>
              <a:rPr lang="zh-TW" altLang="en-US" sz="4400" b="1" dirty="0"/>
              <a:t>言：為什麼能幹的同工會出走？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6931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一、一般信徒與職場領袖信徒之不同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zh-TW" altLang="en-US" sz="4400" b="1" dirty="0"/>
              <a:t>羊群的特色：</a:t>
            </a:r>
            <a:endParaRPr lang="en-US" sz="4400" b="1" dirty="0"/>
          </a:p>
          <a:p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819400"/>
            <a:ext cx="5186179" cy="3376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15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 startAt="2"/>
            </a:pPr>
            <a:r>
              <a:rPr lang="zh-TW" altLang="en-US" sz="4400" b="1" dirty="0"/>
              <a:t>駿馬的特色：</a:t>
            </a:r>
            <a:endParaRPr lang="en-US" sz="4400" b="1" dirty="0"/>
          </a:p>
          <a:p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62200"/>
            <a:ext cx="4200525" cy="42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8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二、耶穌是怎樣培育人才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zh-TW" altLang="en-US" sz="4400" b="1" dirty="0"/>
              <a:t>呼召：</a:t>
            </a:r>
            <a:endParaRPr lang="en-US" sz="4400" b="1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en-US" sz="4400" b="1" dirty="0"/>
              <a:t>教導：</a:t>
            </a:r>
            <a:endParaRPr lang="en-US" sz="4400" b="1" dirty="0"/>
          </a:p>
          <a:p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405418"/>
            <a:ext cx="49530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80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 startAt="3"/>
            </a:pPr>
            <a:r>
              <a:rPr lang="zh-TW" altLang="en-US" sz="4400" b="1" dirty="0"/>
              <a:t>訓練：</a:t>
            </a:r>
            <a:endParaRPr lang="en-US" sz="4400" b="1" dirty="0"/>
          </a:p>
          <a:p>
            <a:pPr marL="514350" lvl="0" indent="-514350">
              <a:buFont typeface="+mj-lt"/>
              <a:buAutoNum type="alphaUcPeriod" startAt="3"/>
            </a:pPr>
            <a:r>
              <a:rPr lang="zh-TW" altLang="en-US" sz="4400" b="1" dirty="0"/>
              <a:t>裝備：</a:t>
            </a:r>
            <a:endParaRPr lang="en-US" sz="4400" b="1" dirty="0"/>
          </a:p>
          <a:p>
            <a:pPr marL="514350" lvl="0" indent="-514350">
              <a:buFont typeface="+mj-lt"/>
              <a:buAutoNum type="alphaUcPeriod" startAt="3"/>
            </a:pPr>
            <a:r>
              <a:rPr lang="zh-TW" altLang="en-US" sz="4400" b="1" dirty="0"/>
              <a:t>關係：</a:t>
            </a:r>
            <a:endParaRPr lang="en-US" sz="4400" b="1" dirty="0"/>
          </a:p>
          <a:p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95600"/>
            <a:ext cx="5029200" cy="345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5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三、牧者們如何裝備職場領袖</a:t>
            </a:r>
            <a:endParaRPr lang="en-US" sz="4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774" y="1752600"/>
            <a:ext cx="6558451" cy="4373563"/>
          </a:xfrm>
        </p:spPr>
      </p:pic>
    </p:spTree>
    <p:extLst>
      <p:ext uri="{BB962C8B-B14F-4D97-AF65-F5344CB8AC3E}">
        <p14:creationId xmlns:p14="http://schemas.microsoft.com/office/powerpoint/2010/main" val="337526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zh-TW" altLang="en-US" sz="4000" b="1" dirty="0"/>
              <a:t>召他們與你建立個人的關係</a:t>
            </a:r>
            <a:endParaRPr lang="en-US" sz="4000" b="1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en-US" sz="4000" b="1" dirty="0"/>
              <a:t>建立互相體諒的信任</a:t>
            </a:r>
            <a:endParaRPr lang="en-US" sz="4000" b="1" dirty="0"/>
          </a:p>
          <a:p>
            <a:pPr marL="514350" lvl="0" indent="-514350">
              <a:buFont typeface="+mj-lt"/>
              <a:buAutoNum type="alphaUcPeriod"/>
            </a:pPr>
            <a:r>
              <a:rPr lang="zh-TW" altLang="en-US" sz="4000" b="1" dirty="0"/>
              <a:t>確定他們的職場呼召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63714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32</TotalTime>
  <Words>240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教會中的流才與留才</vt:lpstr>
      <vt:lpstr>經文：歷上12:21-22, 38</vt:lpstr>
      <vt:lpstr>PowerPoint Presentation</vt:lpstr>
      <vt:lpstr>一、一般信徒與職場領袖信徒之不同</vt:lpstr>
      <vt:lpstr>PowerPoint Presentation</vt:lpstr>
      <vt:lpstr>二、耶穌是怎樣培育人才</vt:lpstr>
      <vt:lpstr>PowerPoint Presentation</vt:lpstr>
      <vt:lpstr>三、牧者們如何裝備職場領袖</vt:lpstr>
      <vt:lpstr>PowerPoint Presentation</vt:lpstr>
      <vt:lpstr>PowerPoint Presentation</vt:lpstr>
      <vt:lpstr>討論題目：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教會中的流才與留才</dc:title>
  <dc:creator>Teresa Kao</dc:creator>
  <cp:lastModifiedBy>Teresa Kao</cp:lastModifiedBy>
  <cp:revision>12</cp:revision>
  <dcterms:created xsi:type="dcterms:W3CDTF">2014-09-18T00:33:37Z</dcterms:created>
  <dcterms:modified xsi:type="dcterms:W3CDTF">2014-09-18T23:30:08Z</dcterms:modified>
</cp:coreProperties>
</file>