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handoutMasterIdLst>
    <p:handoutMasterId r:id="rId33"/>
  </p:handoutMasterIdLst>
  <p:sldIdLst>
    <p:sldId id="305" r:id="rId2"/>
    <p:sldId id="257" r:id="rId3"/>
    <p:sldId id="304" r:id="rId4"/>
    <p:sldId id="268" r:id="rId5"/>
    <p:sldId id="263" r:id="rId6"/>
    <p:sldId id="269" r:id="rId7"/>
    <p:sldId id="285" r:id="rId8"/>
    <p:sldId id="266" r:id="rId9"/>
    <p:sldId id="273" r:id="rId10"/>
    <p:sldId id="286" r:id="rId11"/>
    <p:sldId id="272" r:id="rId12"/>
    <p:sldId id="283" r:id="rId13"/>
    <p:sldId id="299" r:id="rId14"/>
    <p:sldId id="281" r:id="rId15"/>
    <p:sldId id="295" r:id="rId16"/>
    <p:sldId id="296" r:id="rId17"/>
    <p:sldId id="302" r:id="rId18"/>
    <p:sldId id="303" r:id="rId19"/>
    <p:sldId id="297" r:id="rId20"/>
    <p:sldId id="301" r:id="rId21"/>
    <p:sldId id="276" r:id="rId22"/>
    <p:sldId id="258" r:id="rId23"/>
    <p:sldId id="287" r:id="rId24"/>
    <p:sldId id="290" r:id="rId25"/>
    <p:sldId id="307" r:id="rId26"/>
    <p:sldId id="306" r:id="rId27"/>
    <p:sldId id="308" r:id="rId28"/>
    <p:sldId id="284" r:id="rId29"/>
    <p:sldId id="292" r:id="rId30"/>
    <p:sldId id="30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562" autoAdjust="0"/>
  </p:normalViewPr>
  <p:slideViewPr>
    <p:cSldViewPr>
      <p:cViewPr varScale="1">
        <p:scale>
          <a:sx n="65" d="100"/>
          <a:sy n="65" d="100"/>
        </p:scale>
        <p:origin x="-130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B6A1A-CF12-42CF-8B79-814CB30E3C27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49872-41D7-4122-96E8-AAB72AB118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3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5C9A7F-10C8-49FA-A01A-246E751BFD48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EC3E1-9CA2-4730-9D62-BC02468A3E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2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018A3-0B12-44F4-99BA-802DAE30B081}" type="slidenum">
              <a:rPr lang="en-US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EC3E1-9CA2-4730-9D62-BC02468A3ED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PMingLiU" pitchFamily="18" charset="-120"/>
              </a:rPr>
              <a:t>    </a:t>
            </a:r>
            <a:endParaRPr lang="en-US" sz="400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(Workshop): </a:t>
            </a: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T302</a:t>
            </a:r>
          </a:p>
          <a:p>
            <a:pPr eaLnBrk="1" hangingPunct="1">
              <a:buFontTx/>
              <a:buNone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(Room #):   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南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 S2</a:t>
            </a:r>
          </a:p>
          <a:p>
            <a:pPr eaLnBrk="1" hangingPunct="1">
              <a:buFontTx/>
              <a:buNone/>
            </a:pPr>
            <a:r>
              <a:rPr lang="zh-TW" altLang="en-US" dirty="0" smtClean="0">
                <a:solidFill>
                  <a:srgbClr val="FFFF00"/>
                </a:solidFill>
                <a:ea typeface="PMingLiU" pitchFamily="18" charset="-120"/>
              </a:rPr>
              <a:t>講員</a:t>
            </a:r>
            <a:r>
              <a:rPr lang="en-US" altLang="zh-TW" dirty="0" smtClean="0">
                <a:solidFill>
                  <a:srgbClr val="FFFF00"/>
                </a:solidFill>
                <a:ea typeface="PMingLiU" pitchFamily="18" charset="-120"/>
              </a:rPr>
              <a:t>(Speaker): </a:t>
            </a:r>
            <a:r>
              <a:rPr lang="zh-TW" altLang="en-US" dirty="0" smtClean="0">
                <a:solidFill>
                  <a:srgbClr val="FFFF00"/>
                </a:solidFill>
                <a:ea typeface="PMingLiU" pitchFamily="18" charset="-120"/>
              </a:rPr>
              <a:t>方家毅 </a:t>
            </a:r>
            <a:r>
              <a:rPr lang="en-US" altLang="zh-TW" dirty="0" err="1" smtClean="0">
                <a:solidFill>
                  <a:srgbClr val="FFFF00"/>
                </a:solidFill>
                <a:ea typeface="PMingLiU" pitchFamily="18" charset="-120"/>
              </a:rPr>
              <a:t>Chai</a:t>
            </a:r>
            <a:r>
              <a:rPr lang="en-US" altLang="zh-TW" dirty="0" smtClean="0">
                <a:solidFill>
                  <a:srgbClr val="FFFF00"/>
                </a:solidFill>
                <a:ea typeface="PMingLiU" pitchFamily="18" charset="-120"/>
              </a:rPr>
              <a:t> I Fang</a:t>
            </a:r>
          </a:p>
          <a:p>
            <a:pPr eaLnBrk="1" hangingPunct="1">
              <a:buFontTx/>
              <a:buNone/>
            </a:pPr>
            <a:r>
              <a:rPr lang="zh-CN" altLang="en-US" b="1" dirty="0" smtClean="0">
                <a:solidFill>
                  <a:srgbClr val="FFFF00"/>
                </a:solidFill>
                <a:ea typeface="PMingLiU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PMingLiU" pitchFamily="18" charset="-120"/>
              </a:rPr>
              <a:t>: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         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中文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zh-TW" altLang="en-US" dirty="0" smtClean="0">
                <a:solidFill>
                  <a:srgbClr val="FFFF00"/>
                </a:solidFill>
                <a:ea typeface="PMingLiU" pitchFamily="18" charset="-120"/>
              </a:rPr>
              <a:t>題目</a:t>
            </a:r>
            <a:r>
              <a:rPr lang="en-US" altLang="zh-TW" dirty="0" smtClean="0">
                <a:solidFill>
                  <a:srgbClr val="FFFF00"/>
                </a:solidFill>
                <a:ea typeface="PMingLiU" pitchFamily="18" charset="-120"/>
              </a:rPr>
              <a:t>(Topic): </a:t>
            </a:r>
            <a:r>
              <a:rPr lang="en-US" altLang="zh-TW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PMingLiU" pitchFamily="18" charset="-120"/>
              </a:rPr>
              <a:t> </a:t>
            </a:r>
            <a:r>
              <a:rPr lang="zh-TW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PMingLiU" pitchFamily="18" charset="-120"/>
              </a:rPr>
              <a:t> 神的計劃與徵兆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 從以賽亞書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40~53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章神的計劃和神在基督耶穌身上的徵兆與成就 看神在人身上的心意        </a:t>
            </a:r>
            <a:endParaRPr lang="en-US" altLang="zh-TW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  路加福音三章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2~22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節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PMingLiU" pitchFamily="18" charset="-120"/>
              </a:rPr>
              <a:t> 北美華人基督徒教育大會</a:t>
            </a:r>
            <a:endParaRPr lang="en-US" sz="2800">
              <a:solidFill>
                <a:srgbClr val="00FF00"/>
              </a:solidFill>
            </a:endParaRPr>
          </a:p>
          <a:p>
            <a:r>
              <a:rPr lang="en-US">
                <a:solidFill>
                  <a:srgbClr val="00FF00"/>
                </a:solidFill>
              </a:rPr>
              <a:t>             </a:t>
            </a: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315200" cy="609600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tx1"/>
                </a:solidFill>
              </a:rPr>
              <a:t>每一個人都在計劃人生</a:t>
            </a:r>
            <a:r>
              <a:rPr lang="en-US" altLang="zh-TW" b="1" dirty="0" smtClean="0">
                <a:solidFill>
                  <a:schemeClr val="tx1"/>
                </a:solidFill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</a:rPr>
            </a:br>
            <a:r>
              <a:rPr lang="zh-TW" altLang="en-US" b="1" dirty="0" smtClean="0">
                <a:solidFill>
                  <a:schemeClr val="tx1"/>
                </a:solidFill>
              </a:rPr>
              <a:t>可惜 計劃跟不上變化</a:t>
            </a:r>
            <a:r>
              <a:rPr lang="en-US" altLang="zh-TW" b="1" dirty="0" smtClean="0">
                <a:solidFill>
                  <a:schemeClr val="tx1"/>
                </a:solidFill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</a:rPr>
            </a:br>
            <a:r>
              <a:rPr lang="zh-TW" altLang="en-US" b="1" dirty="0" smtClean="0">
                <a:solidFill>
                  <a:schemeClr val="tx1"/>
                </a:solidFill>
              </a:rPr>
              <a:t>但真正計</a:t>
            </a:r>
            <a:r>
              <a:rPr lang="zh-TW" altLang="en-US" dirty="0" smtClean="0">
                <a:solidFill>
                  <a:schemeClr val="tx1"/>
                </a:solidFill>
              </a:rPr>
              <a:t>劃人生的是什麼</a:t>
            </a:r>
            <a:r>
              <a:rPr lang="en-US" altLang="zh-TW" dirty="0" smtClean="0">
                <a:solidFill>
                  <a:schemeClr val="tx1"/>
                </a:solidFill>
              </a:rPr>
              <a:t>?</a:t>
            </a:r>
            <a:r>
              <a:rPr lang="en-US" altLang="zh-TW" b="1" dirty="0" smtClean="0">
                <a:solidFill>
                  <a:schemeClr val="tx1"/>
                </a:solidFill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</a:rPr>
            </a:br>
            <a:r>
              <a:rPr lang="en-US" altLang="zh-TW" sz="2800" b="1" dirty="0" smtClean="0">
                <a:solidFill>
                  <a:schemeClr val="tx1"/>
                </a:solidFill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</a:rPr>
            </a:br>
            <a:r>
              <a:rPr lang="zh-TW" altLang="en-US" b="1" dirty="0" smtClean="0">
                <a:solidFill>
                  <a:schemeClr val="tx1"/>
                </a:solidFill>
              </a:rPr>
              <a:t>神若計劃 人類的歷史</a:t>
            </a:r>
            <a:r>
              <a:rPr lang="en-US" altLang="zh-TW" b="1" dirty="0" smtClean="0">
                <a:solidFill>
                  <a:schemeClr val="tx1"/>
                </a:solidFill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</a:rPr>
            </a:br>
            <a:r>
              <a:rPr lang="zh-TW" altLang="en-US" b="1" dirty="0" smtClean="0">
                <a:solidFill>
                  <a:schemeClr val="tx1"/>
                </a:solidFill>
              </a:rPr>
              <a:t>豈不也計劃我們的人生</a:t>
            </a:r>
            <a:r>
              <a:rPr lang="en-US" altLang="zh-TW" b="1" dirty="0" smtClean="0">
                <a:solidFill>
                  <a:schemeClr val="tx1"/>
                </a:solidFill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</a:rPr>
            </a:br>
            <a:r>
              <a:rPr lang="en-US" altLang="zh-TW" sz="2800" b="1" dirty="0" smtClean="0">
                <a:solidFill>
                  <a:schemeClr val="tx1"/>
                </a:solidFill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</a:rPr>
            </a:br>
            <a:r>
              <a:rPr lang="en-US" altLang="zh-TW" b="1" dirty="0" smtClean="0">
                <a:solidFill>
                  <a:schemeClr val="tx1"/>
                </a:solidFill>
              </a:rPr>
              <a:t>         </a:t>
            </a:r>
            <a:r>
              <a:rPr lang="zh-TW" altLang="en-US" b="1" dirty="0" smtClean="0">
                <a:solidFill>
                  <a:schemeClr val="tx1"/>
                </a:solidFill>
              </a:rPr>
              <a:t>祂若不計劃</a:t>
            </a:r>
            <a:r>
              <a:rPr lang="en-US" altLang="zh-TW" b="1" dirty="0" smtClean="0">
                <a:solidFill>
                  <a:schemeClr val="tx1"/>
                </a:solidFill>
              </a:rPr>
              <a:t/>
            </a:r>
            <a:br>
              <a:rPr lang="en-US" altLang="zh-TW" b="1" dirty="0" smtClean="0">
                <a:solidFill>
                  <a:schemeClr val="tx1"/>
                </a:solidFill>
              </a:rPr>
            </a:br>
            <a:r>
              <a:rPr lang="zh-TW" altLang="en-US" b="1" dirty="0" smtClean="0">
                <a:solidFill>
                  <a:schemeClr val="tx1"/>
                </a:solidFill>
              </a:rPr>
              <a:t>祂怎能稱為 萬邦萬國的主宰？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4" descr="330_Llama_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7612" y="990600"/>
            <a:ext cx="2846388" cy="39846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153400" y="533400"/>
            <a:ext cx="457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7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953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zh-TW" altLang="en-US" sz="3600" dirty="0"/>
              <a:t>連貫舊約與新</a:t>
            </a:r>
            <a:r>
              <a:rPr lang="zh-TW" altLang="en-US" sz="3600" dirty="0" smtClean="0"/>
              <a:t>約</a:t>
            </a:r>
            <a:endParaRPr lang="en-US" altLang="zh-TW" sz="3600" dirty="0" smtClean="0"/>
          </a:p>
          <a:p>
            <a:pPr algn="ctr">
              <a:buNone/>
            </a:pPr>
            <a:r>
              <a:rPr lang="zh-TW" altLang="en-US" sz="3600" dirty="0" smtClean="0"/>
              <a:t>以</a:t>
            </a:r>
            <a:r>
              <a:rPr lang="zh-TW" altLang="en-US" sz="3600" dirty="0" smtClean="0"/>
              <a:t>賽亞書</a:t>
            </a:r>
            <a:r>
              <a:rPr lang="en-US" altLang="zh-TW" sz="3600" dirty="0" smtClean="0"/>
              <a:t>40</a:t>
            </a:r>
            <a:r>
              <a:rPr lang="zh-TW" altLang="en-US" sz="3600" dirty="0" smtClean="0"/>
              <a:t>章</a:t>
            </a:r>
            <a:r>
              <a:rPr lang="en-US" altLang="zh-TW" sz="3600" dirty="0" smtClean="0"/>
              <a:t>3~5</a:t>
            </a:r>
            <a:r>
              <a:rPr lang="zh-TW" altLang="en-US" sz="3600" dirty="0" smtClean="0"/>
              <a:t>節</a:t>
            </a:r>
            <a:r>
              <a:rPr lang="en-US" altLang="zh-TW" sz="3600" dirty="0" smtClean="0">
                <a:sym typeface="Wingdings" pitchFamily="2" charset="2"/>
              </a:rPr>
              <a:t></a:t>
            </a:r>
            <a:r>
              <a:rPr lang="zh-TW" altLang="en-US" sz="3600" dirty="0" smtClean="0"/>
              <a:t>路加</a:t>
            </a:r>
            <a:r>
              <a:rPr lang="en-US" altLang="zh-TW" sz="3600" dirty="0" smtClean="0"/>
              <a:t>3</a:t>
            </a:r>
            <a:r>
              <a:rPr lang="zh-TW" altLang="en-US" sz="3600" dirty="0" smtClean="0"/>
              <a:t>章</a:t>
            </a:r>
            <a:r>
              <a:rPr lang="en-US" altLang="zh-TW" sz="3600" dirty="0" smtClean="0"/>
              <a:t>4~6</a:t>
            </a:r>
            <a:r>
              <a:rPr lang="zh-TW" altLang="en-US" sz="3600" dirty="0" smtClean="0"/>
              <a:t>節</a:t>
            </a:r>
            <a:endParaRPr lang="en-US" altLang="zh-TW" sz="3600" dirty="0" smtClean="0"/>
          </a:p>
          <a:p>
            <a:pPr algn="ctr">
              <a:buNone/>
            </a:pPr>
            <a:endParaRPr lang="en-US" altLang="zh-TW" sz="2000" dirty="0" smtClean="0"/>
          </a:p>
          <a:p>
            <a:pPr algn="ctr">
              <a:buNone/>
            </a:pPr>
            <a:r>
              <a:rPr lang="zh-TW" altLang="en-US" sz="3600" dirty="0" smtClean="0"/>
              <a:t>計劃</a:t>
            </a:r>
            <a:r>
              <a:rPr lang="zh-TW" altLang="en-US" sz="3600" dirty="0" smtClean="0"/>
              <a:t>的</a:t>
            </a:r>
            <a:r>
              <a:rPr lang="zh-TW" altLang="en-US" sz="3600" dirty="0"/>
              <a:t>基礎</a:t>
            </a:r>
            <a:r>
              <a:rPr lang="zh-TW" altLang="en-US" sz="3600" dirty="0" smtClean="0"/>
              <a:t>  </a:t>
            </a:r>
            <a:r>
              <a:rPr lang="en-US" altLang="zh-TW" sz="3600" dirty="0" smtClean="0">
                <a:sym typeface="Wingdings" pitchFamily="2" charset="2"/>
              </a:rPr>
              <a:t></a:t>
            </a:r>
            <a:r>
              <a:rPr lang="zh-TW" altLang="en-US" sz="3600" dirty="0" smtClean="0">
                <a:sym typeface="Wingdings" pitchFamily="2" charset="2"/>
              </a:rPr>
              <a:t>   </a:t>
            </a:r>
            <a:r>
              <a:rPr lang="zh-TW" altLang="en-US" sz="3600" dirty="0" smtClean="0">
                <a:sym typeface="Wingdings" pitchFamily="2" charset="2"/>
              </a:rPr>
              <a:t>  </a:t>
            </a:r>
            <a:r>
              <a:rPr lang="zh-TW" altLang="en-US" sz="3600" dirty="0" smtClean="0"/>
              <a:t>徵</a:t>
            </a:r>
            <a:r>
              <a:rPr lang="zh-TW" altLang="en-US" sz="3600" dirty="0"/>
              <a:t>兆</a:t>
            </a:r>
            <a:r>
              <a:rPr lang="zh-TW" altLang="en-US" sz="3600" dirty="0" smtClean="0"/>
              <a:t>的</a:t>
            </a:r>
            <a:r>
              <a:rPr lang="zh-TW" altLang="en-US" sz="3600" dirty="0"/>
              <a:t>基礎</a:t>
            </a:r>
            <a:endParaRPr lang="en-US" altLang="zh-TW" sz="3600" dirty="0"/>
          </a:p>
          <a:p>
            <a:pPr algn="ctr">
              <a:buNone/>
            </a:pPr>
            <a:r>
              <a:rPr lang="zh-TW" altLang="en-US" sz="3600" dirty="0" smtClean="0"/>
              <a:t>以</a:t>
            </a:r>
            <a:r>
              <a:rPr lang="zh-TW" altLang="en-US" sz="3600" dirty="0" smtClean="0"/>
              <a:t>賽亞書</a:t>
            </a:r>
            <a:r>
              <a:rPr lang="en-US" altLang="zh-TW" sz="3600" dirty="0" smtClean="0"/>
              <a:t>40</a:t>
            </a:r>
            <a:r>
              <a:rPr lang="zh-TW" altLang="en-US" sz="3600" dirty="0" smtClean="0"/>
              <a:t>章</a:t>
            </a:r>
            <a:r>
              <a:rPr lang="en-US" altLang="zh-TW" sz="3600" dirty="0" smtClean="0">
                <a:sym typeface="Wingdings" pitchFamily="2" charset="2"/>
              </a:rPr>
              <a:t></a:t>
            </a:r>
            <a:r>
              <a:rPr lang="zh-TW" altLang="en-US" sz="3600" dirty="0" smtClean="0">
                <a:sym typeface="Wingdings" pitchFamily="2" charset="2"/>
              </a:rPr>
              <a:t>路加福音</a:t>
            </a:r>
            <a:r>
              <a:rPr lang="en-US" altLang="zh-TW" sz="3600" dirty="0" smtClean="0"/>
              <a:t>3</a:t>
            </a:r>
            <a:r>
              <a:rPr lang="zh-TW" altLang="en-US" sz="3600" dirty="0" smtClean="0"/>
              <a:t>章</a:t>
            </a:r>
            <a:r>
              <a:rPr lang="en-US" altLang="zh-TW" sz="3600" dirty="0" smtClean="0"/>
              <a:t>2~6</a:t>
            </a:r>
            <a:r>
              <a:rPr lang="zh-TW" altLang="en-US" sz="3600" dirty="0" smtClean="0"/>
              <a:t>節</a:t>
            </a:r>
            <a:endParaRPr lang="en-US" altLang="zh-TW" sz="3600" dirty="0" smtClean="0"/>
          </a:p>
          <a:p>
            <a:pPr algn="ctr">
              <a:buNone/>
            </a:pPr>
            <a:endParaRPr lang="en-US" altLang="zh-TW" sz="2000" dirty="0" smtClean="0"/>
          </a:p>
          <a:p>
            <a:pPr algn="ctr">
              <a:buNone/>
            </a:pPr>
            <a:r>
              <a:rPr lang="zh-TW" altLang="en-US" sz="3600" dirty="0" smtClean="0"/>
              <a:t>     計劃</a:t>
            </a:r>
            <a:r>
              <a:rPr lang="zh-TW" altLang="en-US" sz="3600" dirty="0"/>
              <a:t> </a:t>
            </a:r>
            <a:r>
              <a:rPr lang="zh-TW" altLang="en-US" sz="3600" dirty="0" smtClean="0"/>
              <a:t>     </a:t>
            </a:r>
            <a:r>
              <a:rPr lang="zh-TW" altLang="en-US" sz="3600" dirty="0" smtClean="0"/>
              <a:t>   </a:t>
            </a:r>
            <a:r>
              <a:rPr lang="en-US" altLang="zh-TW" sz="3600" dirty="0" smtClean="0">
                <a:sym typeface="Wingdings" pitchFamily="2" charset="2"/>
              </a:rPr>
              <a:t></a:t>
            </a:r>
            <a:r>
              <a:rPr lang="zh-TW" altLang="en-US" sz="3600" dirty="0" smtClean="0">
                <a:sym typeface="Wingdings" pitchFamily="2" charset="2"/>
              </a:rPr>
              <a:t>  </a:t>
            </a:r>
            <a:r>
              <a:rPr lang="zh-TW" altLang="en-US" sz="3600" dirty="0" smtClean="0">
                <a:sym typeface="Wingdings" pitchFamily="2" charset="2"/>
              </a:rPr>
              <a:t>    </a:t>
            </a:r>
            <a:r>
              <a:rPr lang="zh-TW" altLang="en-US" sz="3600" dirty="0" smtClean="0"/>
              <a:t>成就</a:t>
            </a:r>
            <a:endParaRPr lang="en-US" altLang="zh-TW" sz="3600" dirty="0" smtClean="0"/>
          </a:p>
          <a:p>
            <a:pPr marL="514350" indent="-514350" algn="ctr">
              <a:buNone/>
            </a:pPr>
            <a:r>
              <a:rPr lang="zh-TW" altLang="en-US" sz="3600" dirty="0" smtClean="0"/>
              <a:t>以賽亞書</a:t>
            </a:r>
            <a:r>
              <a:rPr lang="en-US" altLang="zh-TW" sz="3600" dirty="0" smtClean="0"/>
              <a:t>41~53</a:t>
            </a:r>
            <a:r>
              <a:rPr lang="zh-TW" altLang="en-US" sz="3600" dirty="0" smtClean="0"/>
              <a:t>章</a:t>
            </a:r>
            <a:r>
              <a:rPr lang="en-US" altLang="zh-TW" sz="3600" dirty="0" smtClean="0">
                <a:sym typeface="Wingdings" pitchFamily="2" charset="2"/>
              </a:rPr>
              <a:t></a:t>
            </a:r>
            <a:r>
              <a:rPr lang="zh-TW" altLang="en-US" sz="3600" dirty="0" smtClean="0">
                <a:sym typeface="Wingdings" pitchFamily="2" charset="2"/>
              </a:rPr>
              <a:t>路加福</a:t>
            </a:r>
            <a:r>
              <a:rPr lang="zh-TW" altLang="en-US" sz="3600" dirty="0" smtClean="0">
                <a:sym typeface="Wingdings" pitchFamily="2" charset="2"/>
              </a:rPr>
              <a:t>音</a:t>
            </a:r>
            <a:r>
              <a:rPr lang="en-US" altLang="zh-TW" sz="3600" dirty="0"/>
              <a:t>3</a:t>
            </a:r>
            <a:r>
              <a:rPr lang="zh-TW" altLang="en-US" sz="3600" dirty="0"/>
              <a:t>章</a:t>
            </a:r>
            <a:endParaRPr lang="en-US" altLang="zh-TW" sz="3600" dirty="0" smtClean="0"/>
          </a:p>
          <a:p>
            <a:pPr marL="514350" indent="-514350" algn="ctr">
              <a:buNone/>
            </a:pPr>
            <a:r>
              <a:rPr lang="en-US" altLang="zh-TW" sz="3600" dirty="0" smtClean="0"/>
              <a:t> </a:t>
            </a:r>
            <a:r>
              <a:rPr lang="zh-TW" altLang="en-US" sz="3600" dirty="0" smtClean="0"/>
              <a:t>  </a:t>
            </a:r>
            <a:r>
              <a:rPr lang="zh-TW" altLang="en-US" sz="3600" dirty="0" smtClean="0"/>
              <a:t>  彌</a:t>
            </a:r>
            <a:r>
              <a:rPr lang="zh-TW" altLang="en-US" sz="3600" dirty="0" smtClean="0"/>
              <a:t>賽亞</a:t>
            </a:r>
            <a:r>
              <a:rPr lang="en-US" altLang="zh-TW" sz="3600" dirty="0" smtClean="0">
                <a:sym typeface="Wingdings" pitchFamily="2" charset="2"/>
              </a:rPr>
              <a:t></a:t>
            </a:r>
            <a:r>
              <a:rPr lang="zh-TW" altLang="en-US" sz="3600" dirty="0" smtClean="0"/>
              <a:t>耶穌                </a:t>
            </a:r>
            <a:endParaRPr lang="en-US" altLang="zh-TW" sz="3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325562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計劃</a:t>
            </a:r>
            <a:r>
              <a:rPr lang="en-US" altLang="zh-TW" sz="4800" dirty="0" smtClean="0">
                <a:solidFill>
                  <a:schemeClr val="tx1"/>
                </a:solidFill>
              </a:rPr>
              <a:t>, </a:t>
            </a:r>
            <a:r>
              <a:rPr lang="zh-TW" altLang="en-US" sz="4800" dirty="0" smtClean="0">
                <a:solidFill>
                  <a:schemeClr val="tx1"/>
                </a:solidFill>
              </a:rPr>
              <a:t>徵兆與成</a:t>
            </a:r>
            <a:r>
              <a:rPr lang="zh-TW" altLang="en-US" sz="4800" dirty="0" smtClean="0">
                <a:solidFill>
                  <a:schemeClr val="tx1"/>
                </a:solidFill>
              </a:rPr>
              <a:t>就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58200" y="533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8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0800000" flipV="1">
            <a:off x="0" y="1524000"/>
            <a:ext cx="5257800" cy="48768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zh-TW" altLang="en-US" sz="4000" dirty="0" smtClean="0"/>
              <a:t>以賽亞書</a:t>
            </a:r>
            <a:r>
              <a:rPr lang="en-US" altLang="zh-TW" sz="4000" dirty="0" smtClean="0"/>
              <a:t>40~53</a:t>
            </a:r>
            <a:r>
              <a:rPr lang="zh-TW" altLang="en-US" sz="4000" dirty="0" smtClean="0"/>
              <a:t>章的計劃 </a:t>
            </a:r>
            <a:endParaRPr lang="en-US" altLang="zh-TW" sz="4000" dirty="0" smtClean="0"/>
          </a:p>
          <a:p>
            <a:pPr algn="ctr">
              <a:buNone/>
            </a:pPr>
            <a:endParaRPr lang="en-US" altLang="zh-TW" sz="1600" dirty="0" smtClean="0"/>
          </a:p>
          <a:p>
            <a:pPr algn="ctr">
              <a:buNone/>
            </a:pPr>
            <a:r>
              <a:rPr lang="zh-TW" altLang="en-US" sz="4200" dirty="0" smtClean="0"/>
              <a:t>路加三章</a:t>
            </a:r>
            <a:r>
              <a:rPr lang="en-US" altLang="zh-TW" sz="4200" dirty="0" smtClean="0"/>
              <a:t>2~6</a:t>
            </a:r>
            <a:r>
              <a:rPr lang="zh-TW" altLang="en-US" sz="4200" dirty="0" smtClean="0"/>
              <a:t>節</a:t>
            </a:r>
            <a:endParaRPr lang="en-US" altLang="zh-TW" sz="4200" dirty="0" smtClean="0"/>
          </a:p>
          <a:p>
            <a:pPr algn="ctr">
              <a:buNone/>
            </a:pPr>
            <a:r>
              <a:rPr lang="en-US" sz="4200" dirty="0" smtClean="0"/>
              <a:t> </a:t>
            </a:r>
            <a:r>
              <a:rPr lang="zh-TW" altLang="en-US" sz="4200" dirty="0" smtClean="0"/>
              <a:t>施洗約翰</a:t>
            </a:r>
            <a:endParaRPr lang="en-US" sz="4200" dirty="0" smtClean="0"/>
          </a:p>
          <a:p>
            <a:pPr algn="ctr">
              <a:buNone/>
            </a:pPr>
            <a:r>
              <a:rPr lang="zh-TW" altLang="en-US" sz="4200" dirty="0" smtClean="0"/>
              <a:t>預備耶和華的路</a:t>
            </a:r>
            <a:endParaRPr lang="en-US" altLang="zh-TW" sz="4200" dirty="0" smtClean="0"/>
          </a:p>
          <a:p>
            <a:pPr algn="ctr">
              <a:buNone/>
            </a:pPr>
            <a:r>
              <a:rPr lang="zh-TW" altLang="en-US" sz="4200" dirty="0" smtClean="0"/>
              <a:t>他是基督的先鋒</a:t>
            </a:r>
            <a:endParaRPr lang="en-US" altLang="zh-TW" sz="4200" dirty="0" smtClean="0"/>
          </a:p>
          <a:p>
            <a:pPr algn="ctr">
              <a:buNone/>
            </a:pPr>
            <a:endParaRPr lang="en-US" altLang="zh-TW" sz="2400" dirty="0" smtClean="0"/>
          </a:p>
          <a:p>
            <a:pPr algn="ctr">
              <a:buNone/>
            </a:pPr>
            <a:r>
              <a:rPr lang="zh-TW" altLang="en-US" sz="4200" dirty="0" smtClean="0"/>
              <a:t>路加三章</a:t>
            </a:r>
            <a:endParaRPr lang="en-US" altLang="zh-TW" sz="4200" dirty="0" smtClean="0"/>
          </a:p>
          <a:p>
            <a:pPr algn="ctr">
              <a:buNone/>
            </a:pPr>
            <a:r>
              <a:rPr lang="zh-TW" altLang="en-US" sz="4200" dirty="0" smtClean="0"/>
              <a:t>基督是歷史的轉捩點</a:t>
            </a:r>
            <a:endParaRPr lang="en-US" sz="4200" dirty="0" smtClean="0"/>
          </a:p>
          <a:p>
            <a:pPr algn="ctr">
              <a:buNone/>
            </a:pPr>
            <a:r>
              <a:rPr lang="zh-TW" altLang="en-US" sz="4000" dirty="0" smtClean="0"/>
              <a:t> </a:t>
            </a:r>
            <a:endParaRPr lang="en-US" altLang="zh-TW" sz="4000" dirty="0" smtClean="0"/>
          </a:p>
          <a:p>
            <a:pPr>
              <a:buNone/>
            </a:pPr>
            <a:endParaRPr lang="en-US" altLang="zh-TW" sz="2000" dirty="0" smtClean="0"/>
          </a:p>
          <a:p>
            <a:pPr marL="514350" indent="-514350" algn="ctr">
              <a:buNone/>
            </a:pPr>
            <a:endParaRPr lang="en-US" altLang="zh-TW" sz="3600" dirty="0" smtClean="0"/>
          </a:p>
          <a:p>
            <a:pPr marL="514350" indent="-514350" algn="ctr">
              <a:buNone/>
            </a:pPr>
            <a:endParaRPr lang="en-US" altLang="zh-TW" sz="3600" dirty="0" smtClean="0"/>
          </a:p>
          <a:p>
            <a:pPr marL="514350" indent="-514350" algn="ctr">
              <a:buNone/>
            </a:pPr>
            <a:endParaRPr lang="en-US" altLang="zh-TW" sz="1200" dirty="0" smtClean="0"/>
          </a:p>
          <a:p>
            <a:pPr marL="514350" indent="-514350" algn="ctr">
              <a:buNone/>
            </a:pPr>
            <a:endParaRPr lang="en-US" altLang="zh-TW" sz="3600" dirty="0" smtClean="0"/>
          </a:p>
          <a:p>
            <a:pPr marL="514350" indent="-514350" algn="ctr">
              <a:buNone/>
            </a:pP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tx1"/>
                </a:solidFill>
              </a:rPr>
              <a:t>徵兆</a:t>
            </a:r>
            <a:r>
              <a:rPr lang="en-US" altLang="zh-TW" sz="4800" dirty="0" smtClean="0">
                <a:solidFill>
                  <a:schemeClr val="tx1"/>
                </a:solidFill>
              </a:rPr>
              <a:t>:</a:t>
            </a:r>
            <a:r>
              <a:rPr lang="zh-TW" altLang="en-US" sz="4800" dirty="0" smtClean="0">
                <a:solidFill>
                  <a:schemeClr val="tx1"/>
                </a:solidFill>
              </a:rPr>
              <a:t> 介於計劃與成就之間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5" name="Picture 4" descr="Joan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1524000"/>
            <a:ext cx="3733800" cy="4800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3400" y="533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9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6019800" cy="4191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2~3 </a:t>
            </a:r>
            <a:r>
              <a:rPr lang="zh-TW" altLang="en-US" sz="3600" dirty="0" smtClean="0"/>
              <a:t>誰是約翰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   </a:t>
            </a:r>
            <a:r>
              <a:rPr lang="en-US" altLang="zh-TW" sz="3600" dirty="0" smtClean="0"/>
              <a:t>4~6 </a:t>
            </a:r>
            <a:r>
              <a:rPr lang="zh-TW" altLang="en-US" sz="3600" dirty="0" smtClean="0"/>
              <a:t>預言基督</a:t>
            </a:r>
            <a:r>
              <a:rPr lang="en-US" sz="3600" dirty="0" smtClean="0"/>
              <a:t>  </a:t>
            </a:r>
          </a:p>
          <a:p>
            <a:pPr>
              <a:buNone/>
            </a:pPr>
            <a:r>
              <a:rPr lang="zh-TW" altLang="en-US" sz="3600" dirty="0" smtClean="0"/>
              <a:t>      </a:t>
            </a:r>
            <a:r>
              <a:rPr lang="en-US" sz="3600" dirty="0" smtClean="0"/>
              <a:t>7~9  </a:t>
            </a:r>
            <a:r>
              <a:rPr lang="zh-TW" altLang="en-US" sz="3600" dirty="0" smtClean="0"/>
              <a:t>約翰的工作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      </a:t>
            </a:r>
            <a:r>
              <a:rPr lang="zh-TW" altLang="en-US" sz="3600" dirty="0" smtClean="0"/>
              <a:t> </a:t>
            </a:r>
            <a:r>
              <a:rPr lang="en-US" sz="3600" dirty="0" smtClean="0"/>
              <a:t>10~14</a:t>
            </a:r>
            <a:r>
              <a:rPr lang="zh-TW" altLang="en-US" sz="3600" dirty="0" smtClean="0"/>
              <a:t>人應當做什麼</a:t>
            </a:r>
            <a:r>
              <a:rPr lang="en-US" altLang="zh-TW" sz="3600" dirty="0" smtClean="0"/>
              <a:t>?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</a:t>
            </a:r>
            <a:r>
              <a:rPr lang="zh-TW" altLang="en-US" sz="3600" dirty="0" smtClean="0"/>
              <a:t>     </a:t>
            </a:r>
            <a:r>
              <a:rPr lang="en-US" sz="3600" dirty="0" smtClean="0"/>
              <a:t>15~17 </a:t>
            </a:r>
            <a:r>
              <a:rPr lang="zh-TW" altLang="en-US" sz="3600" dirty="0" smtClean="0"/>
              <a:t>基督的工作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   </a:t>
            </a:r>
            <a:r>
              <a:rPr lang="en-US" altLang="zh-TW" sz="3600" dirty="0" smtClean="0"/>
              <a:t>18~20</a:t>
            </a:r>
            <a:r>
              <a:rPr lang="zh-TW" altLang="en-US" sz="3600" dirty="0" smtClean="0"/>
              <a:t> 約翰工作結束</a:t>
            </a:r>
            <a:endParaRPr lang="en-US" altLang="zh-TW" sz="3600" dirty="0" smtClean="0"/>
          </a:p>
          <a:p>
            <a:pPr>
              <a:buNone/>
            </a:pPr>
            <a:r>
              <a:rPr lang="en-US" sz="3600" dirty="0" smtClean="0"/>
              <a:t>21~22</a:t>
            </a:r>
            <a:r>
              <a:rPr lang="zh-TW" altLang="en-US" sz="3600" dirty="0" smtClean="0"/>
              <a:t>  誰是基督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基督的先鋒  施洗約翰 路三章</a:t>
            </a:r>
            <a:r>
              <a:rPr lang="en-US" altLang="zh-TW" dirty="0" smtClean="0">
                <a:solidFill>
                  <a:schemeClr val="tx1"/>
                </a:solidFill>
              </a:rPr>
              <a:t>2~22</a:t>
            </a:r>
            <a:r>
              <a:rPr lang="zh-TW" altLang="en-US" dirty="0" smtClean="0">
                <a:solidFill>
                  <a:schemeClr val="tx1"/>
                </a:solidFill>
              </a:rPr>
              <a:t>節</a:t>
            </a:r>
            <a:r>
              <a:rPr lang="en-US" altLang="zh-TW" dirty="0" smtClean="0">
                <a:solidFill>
                  <a:schemeClr val="tx1"/>
                </a:solidFill>
              </a:rPr>
              <a:t/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zh-TW" altLang="en-US" dirty="0" smtClean="0">
                <a:solidFill>
                  <a:schemeClr val="tx1"/>
                </a:solidFill>
              </a:rPr>
              <a:t>從徵兆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約翰</a:t>
            </a:r>
            <a:r>
              <a:rPr lang="en-US" altLang="zh-TW" dirty="0" smtClean="0">
                <a:solidFill>
                  <a:schemeClr val="tx1"/>
                </a:solidFill>
              </a:rPr>
              <a:t>) </a:t>
            </a:r>
            <a:r>
              <a:rPr lang="zh-TW" altLang="en-US" dirty="0" smtClean="0">
                <a:solidFill>
                  <a:schemeClr val="tx1"/>
                </a:solidFill>
              </a:rPr>
              <a:t>到計劃的成就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基督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Jordan_3_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1600200"/>
            <a:ext cx="3200400" cy="49242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58200" y="9906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4000" dirty="0" smtClean="0"/>
              <a:t>1</a:t>
            </a:r>
            <a:r>
              <a:rPr lang="en-US" sz="4000" dirty="0" smtClean="0"/>
              <a:t>.</a:t>
            </a:r>
            <a:r>
              <a:rPr lang="zh-TW" altLang="en-US" sz="4000" dirty="0" smtClean="0"/>
              <a:t> 引言</a:t>
            </a:r>
            <a:r>
              <a:rPr lang="en-US" altLang="zh-TW" sz="4000" dirty="0" smtClean="0"/>
              <a:t>:</a:t>
            </a:r>
            <a:r>
              <a:rPr lang="zh-TW" altLang="en-US" sz="4000" dirty="0" smtClean="0"/>
              <a:t> 三個人聲  </a:t>
            </a:r>
            <a:r>
              <a:rPr lang="en-US" altLang="zh-TW" sz="4000" dirty="0" smtClean="0"/>
              <a:t>(40</a:t>
            </a:r>
            <a:r>
              <a:rPr lang="zh-TW" altLang="en-US" sz="4000" dirty="0" smtClean="0"/>
              <a:t>章</a:t>
            </a:r>
            <a:r>
              <a:rPr lang="en-US" altLang="zh-TW" sz="4000" dirty="0" smtClean="0"/>
              <a:t>3~11</a:t>
            </a:r>
            <a:r>
              <a:rPr lang="zh-TW" altLang="en-US" sz="4000" dirty="0" smtClean="0"/>
              <a:t>節</a:t>
            </a:r>
            <a:r>
              <a:rPr lang="en-US" altLang="zh-TW" sz="4000" dirty="0" smtClean="0"/>
              <a:t>)</a:t>
            </a:r>
            <a:endParaRPr lang="en-US" sz="4000" dirty="0" smtClean="0"/>
          </a:p>
          <a:p>
            <a:pPr>
              <a:buNone/>
            </a:pPr>
            <a:r>
              <a:rPr lang="en-US" altLang="zh-TW" sz="4000" dirty="0" smtClean="0"/>
              <a:t>2</a:t>
            </a:r>
            <a:r>
              <a:rPr lang="en-US" sz="4000" dirty="0" smtClean="0"/>
              <a:t>.</a:t>
            </a:r>
            <a:r>
              <a:rPr lang="zh-TW" altLang="en-US" sz="4000" dirty="0" smtClean="0"/>
              <a:t> 我們的神是誰</a:t>
            </a:r>
            <a:r>
              <a:rPr lang="en-US" altLang="zh-TW" sz="4000" dirty="0" smtClean="0"/>
              <a:t>(40</a:t>
            </a:r>
            <a:r>
              <a:rPr lang="zh-TW" altLang="en-US" sz="4000" dirty="0" smtClean="0"/>
              <a:t>章</a:t>
            </a:r>
            <a:r>
              <a:rPr lang="en-US" altLang="zh-TW" sz="4000" dirty="0" smtClean="0"/>
              <a:t>)</a:t>
            </a:r>
          </a:p>
          <a:p>
            <a:pPr>
              <a:buNone/>
            </a:pPr>
            <a:r>
              <a:rPr lang="en-US" altLang="zh-TW" sz="4000" dirty="0" smtClean="0"/>
              <a:t>3</a:t>
            </a:r>
            <a:r>
              <a:rPr lang="en-US" sz="4000" dirty="0" smtClean="0"/>
              <a:t>.</a:t>
            </a:r>
            <a:r>
              <a:rPr lang="zh-TW" altLang="en-US" sz="4000" dirty="0" smtClean="0"/>
              <a:t> 計劃的見證</a:t>
            </a:r>
            <a:r>
              <a:rPr lang="en-US" altLang="zh-TW" sz="4000" dirty="0" smtClean="0"/>
              <a:t>(41</a:t>
            </a:r>
            <a:r>
              <a:rPr lang="zh-TW" altLang="en-US" sz="4000" dirty="0" smtClean="0"/>
              <a:t>章</a:t>
            </a:r>
            <a:r>
              <a:rPr lang="en-US" altLang="zh-TW" sz="4000" dirty="0" smtClean="0"/>
              <a:t>~48</a:t>
            </a:r>
            <a:r>
              <a:rPr lang="zh-TW" altLang="en-US" sz="4000" dirty="0" smtClean="0"/>
              <a:t>章</a:t>
            </a:r>
            <a:r>
              <a:rPr lang="en-US" altLang="zh-TW" sz="4000" dirty="0" smtClean="0"/>
              <a:t>)</a:t>
            </a:r>
            <a:endParaRPr lang="en-US" sz="4000" dirty="0" smtClean="0"/>
          </a:p>
          <a:p>
            <a:pPr>
              <a:buNone/>
            </a:pPr>
            <a:r>
              <a:rPr lang="en-US" altLang="zh-TW" sz="4000" dirty="0" smtClean="0"/>
              <a:t>4</a:t>
            </a:r>
            <a:r>
              <a:rPr lang="en-US" sz="4000" dirty="0" smtClean="0"/>
              <a:t>. </a:t>
            </a:r>
            <a:r>
              <a:rPr lang="zh-TW" altLang="en-US" sz="4000" dirty="0" smtClean="0"/>
              <a:t>計劃的宣告</a:t>
            </a:r>
            <a:r>
              <a:rPr lang="en-US" altLang="zh-TW" sz="4000" dirty="0" smtClean="0"/>
              <a:t> (49~53</a:t>
            </a:r>
            <a:r>
              <a:rPr lang="zh-TW" altLang="en-US" sz="4000" dirty="0" smtClean="0"/>
              <a:t>章</a:t>
            </a:r>
            <a:r>
              <a:rPr lang="en-US" altLang="zh-TW" sz="4000" dirty="0" smtClean="0"/>
              <a:t>)</a:t>
            </a:r>
          </a:p>
          <a:p>
            <a:pPr>
              <a:buNone/>
            </a:pPr>
            <a:r>
              <a:rPr lang="en-US" altLang="zh-TW" sz="3600" dirty="0" smtClean="0"/>
              <a:t>    </a:t>
            </a:r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以賽亞書 </a:t>
            </a:r>
            <a:r>
              <a:rPr lang="en-US" altLang="zh-TW" dirty="0" smtClean="0">
                <a:solidFill>
                  <a:schemeClr val="tx1"/>
                </a:solidFill>
              </a:rPr>
              <a:t>40~53 </a:t>
            </a:r>
            <a:r>
              <a:rPr lang="zh-TW" altLang="en-US" dirty="0" smtClean="0">
                <a:solidFill>
                  <a:schemeClr val="tx1"/>
                </a:solidFill>
              </a:rPr>
              <a:t>章 神的救贖計劃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77200" y="5638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zh-TW" altLang="en-US" sz="3600" dirty="0" smtClean="0"/>
              <a:t>以賽亞</a:t>
            </a:r>
            <a:r>
              <a:rPr lang="en-US" altLang="zh-TW" sz="3600" dirty="0" smtClean="0"/>
              <a:t>40</a:t>
            </a:r>
            <a:r>
              <a:rPr lang="zh-TW" altLang="en-US" sz="3600" dirty="0" smtClean="0"/>
              <a:t>章</a:t>
            </a:r>
            <a:r>
              <a:rPr lang="en-US" altLang="zh-TW" sz="3600" dirty="0" smtClean="0"/>
              <a:t>1~11</a:t>
            </a:r>
            <a:r>
              <a:rPr lang="zh-TW" altLang="en-US" sz="3600" dirty="0" smtClean="0"/>
              <a:t>節 救贖計劃的宣告</a:t>
            </a:r>
            <a:endParaRPr lang="en-US" altLang="zh-TW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altLang="zh-TW" sz="3600" dirty="0" smtClean="0"/>
              <a:t>1~2</a:t>
            </a:r>
            <a:r>
              <a:rPr lang="zh-TW" altLang="en-US" sz="3600" dirty="0" smtClean="0"/>
              <a:t>節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 </a:t>
            </a:r>
            <a:r>
              <a:rPr lang="zh-TW" altLang="en-US" sz="3600" dirty="0" smtClean="0"/>
              <a:t>三重的安慰</a:t>
            </a:r>
            <a:endParaRPr lang="en-US" altLang="zh-TW" sz="3600" dirty="0" smtClean="0"/>
          </a:p>
          <a:p>
            <a:pPr algn="ctr">
              <a:buNone/>
            </a:pPr>
            <a:r>
              <a:rPr lang="en-US" altLang="zh-TW" sz="3600" dirty="0" smtClean="0"/>
              <a:t>3~5</a:t>
            </a:r>
            <a:r>
              <a:rPr lang="zh-TW" altLang="en-US" sz="3600" dirty="0" smtClean="0"/>
              <a:t>節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 </a:t>
            </a:r>
            <a:r>
              <a:rPr lang="zh-TW" altLang="en-US" sz="3600" dirty="0" smtClean="0"/>
              <a:t>曠野的人聲</a:t>
            </a:r>
            <a:r>
              <a:rPr lang="en-US" altLang="zh-TW" sz="3600" dirty="0" smtClean="0"/>
              <a:t>: </a:t>
            </a:r>
            <a:r>
              <a:rPr lang="zh-TW" altLang="en-US" sz="3600" dirty="0" smtClean="0"/>
              <a:t>預備 神的路</a:t>
            </a:r>
            <a:endParaRPr lang="en-US" altLang="zh-TW" sz="3600" dirty="0" smtClean="0"/>
          </a:p>
          <a:p>
            <a:pPr algn="ctr">
              <a:buNone/>
            </a:pPr>
            <a:r>
              <a:rPr lang="en-US" altLang="zh-TW" sz="3600" dirty="0" smtClean="0"/>
              <a:t>6~8</a:t>
            </a:r>
            <a:r>
              <a:rPr lang="zh-TW" altLang="en-US" sz="3600" dirty="0" smtClean="0"/>
              <a:t>節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  宣告人生短暫</a:t>
            </a:r>
            <a:endParaRPr lang="en-US" altLang="zh-TW" sz="3600" dirty="0" smtClean="0"/>
          </a:p>
          <a:p>
            <a:pPr algn="ctr">
              <a:buNone/>
            </a:pPr>
            <a:r>
              <a:rPr lang="en-US" altLang="zh-TW" sz="3600" dirty="0" smtClean="0"/>
              <a:t>9~11</a:t>
            </a:r>
            <a:r>
              <a:rPr lang="zh-TW" altLang="en-US" sz="3600" dirty="0" smtClean="0"/>
              <a:t>節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  登高山</a:t>
            </a:r>
            <a:r>
              <a:rPr lang="en-US" altLang="zh-TW" sz="3600" dirty="0" smtClean="0"/>
              <a:t>, </a:t>
            </a:r>
            <a:r>
              <a:rPr lang="zh-TW" altLang="en-US" sz="3600" dirty="0" smtClean="0"/>
              <a:t>報好信息給耶路撒冷</a:t>
            </a:r>
            <a:endParaRPr lang="en-US" altLang="zh-TW" sz="3600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      以賽亞</a:t>
            </a:r>
            <a:r>
              <a:rPr lang="en-US" altLang="zh-TW" dirty="0" smtClean="0">
                <a:solidFill>
                  <a:schemeClr val="tx1"/>
                </a:solidFill>
              </a:rPr>
              <a:t>40~53</a:t>
            </a:r>
            <a:r>
              <a:rPr lang="zh-TW" altLang="en-US" dirty="0" smtClean="0">
                <a:solidFill>
                  <a:schemeClr val="tx1"/>
                </a:solidFill>
              </a:rPr>
              <a:t>章的引言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24800" y="6096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191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18</a:t>
            </a:r>
            <a:r>
              <a:rPr lang="zh-TW" altLang="en-US" sz="3600" dirty="0" smtClean="0"/>
              <a:t>  你們究竟將誰比神</a:t>
            </a:r>
            <a:r>
              <a:rPr lang="en-US" altLang="zh-TW" sz="3600" dirty="0" smtClean="0"/>
              <a:t>,</a:t>
            </a:r>
          </a:p>
          <a:p>
            <a:pPr algn="ctr">
              <a:buNone/>
            </a:pPr>
            <a:r>
              <a:rPr lang="zh-TW" altLang="en-US" sz="3600" dirty="0" smtClean="0"/>
              <a:t>用什麼形像與神比較呢</a:t>
            </a:r>
            <a:r>
              <a:rPr lang="en-US" altLang="zh-TW" sz="3600" dirty="0" smtClean="0"/>
              <a:t>?</a:t>
            </a:r>
          </a:p>
          <a:p>
            <a:pPr algn="ctr">
              <a:buNone/>
            </a:pPr>
            <a:endParaRPr lang="en-US" altLang="zh-TW" sz="1200" dirty="0" smtClean="0"/>
          </a:p>
          <a:p>
            <a:pPr algn="ctr">
              <a:buNone/>
            </a:pPr>
            <a:r>
              <a:rPr lang="zh-TW" altLang="en-US" sz="3600" dirty="0" smtClean="0"/>
              <a:t>救贖主</a:t>
            </a:r>
            <a:endParaRPr lang="en-US" altLang="zh-TW" sz="3600" dirty="0" smtClean="0"/>
          </a:p>
          <a:p>
            <a:pPr algn="ctr">
              <a:buNone/>
            </a:pPr>
            <a:r>
              <a:rPr lang="en-US" altLang="zh-TW" sz="3600" dirty="0" smtClean="0"/>
              <a:t>28~29 </a:t>
            </a:r>
            <a:r>
              <a:rPr lang="zh-TW" altLang="en-US" sz="3600" dirty="0" smtClean="0"/>
              <a:t>永在的神耶和華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創造地極的主 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並不疲乏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也不困倦</a:t>
            </a:r>
            <a:r>
              <a:rPr lang="en-US" altLang="zh-TW" sz="3600" dirty="0" smtClean="0"/>
              <a:t>;</a:t>
            </a:r>
            <a:r>
              <a:rPr lang="zh-TW" altLang="en-US" sz="3600" dirty="0" smtClean="0"/>
              <a:t> 他的智慧無法測度</a:t>
            </a:r>
            <a:r>
              <a:rPr lang="en-US" altLang="zh-TW" sz="3600" dirty="0" smtClean="0"/>
              <a:t>. </a:t>
            </a:r>
            <a:r>
              <a:rPr lang="zh-TW" altLang="en-US" sz="3600" dirty="0" smtClean="0"/>
              <a:t>疲乏的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他賜能力</a:t>
            </a:r>
            <a:r>
              <a:rPr lang="en-US" altLang="zh-TW" sz="3600" dirty="0" smtClean="0"/>
              <a:t>;</a:t>
            </a:r>
            <a:r>
              <a:rPr lang="zh-TW" altLang="en-US" sz="3600" dirty="0" smtClean="0"/>
              <a:t> 軟弱的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他加力量</a:t>
            </a:r>
            <a:r>
              <a:rPr lang="en-US" altLang="zh-TW" sz="3600" dirty="0" smtClean="0"/>
              <a:t>.</a:t>
            </a:r>
          </a:p>
          <a:p>
            <a:pPr algn="ctr">
              <a:buNone/>
            </a:pPr>
            <a:endParaRPr lang="en-US" altLang="zh-TW" sz="9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以賽亞</a:t>
            </a:r>
            <a:r>
              <a:rPr lang="en-US" altLang="zh-TW" sz="4400" dirty="0" smtClean="0">
                <a:solidFill>
                  <a:schemeClr val="tx1"/>
                </a:solidFill>
              </a:rPr>
              <a:t>40</a:t>
            </a:r>
            <a:r>
              <a:rPr lang="zh-TW" altLang="en-US" sz="4400" dirty="0" smtClean="0">
                <a:solidFill>
                  <a:schemeClr val="tx1"/>
                </a:solidFill>
              </a:rPr>
              <a:t>章 </a:t>
            </a:r>
            <a:r>
              <a:rPr lang="en-US" altLang="zh-TW" sz="4400" dirty="0" smtClean="0">
                <a:solidFill>
                  <a:schemeClr val="tx1"/>
                </a:solidFill>
              </a:rPr>
              <a:t/>
            </a:r>
            <a:br>
              <a:rPr lang="en-US" altLang="zh-TW" sz="4400" dirty="0" smtClean="0">
                <a:solidFill>
                  <a:schemeClr val="tx1"/>
                </a:solidFill>
              </a:rPr>
            </a:br>
            <a:r>
              <a:rPr lang="zh-TW" altLang="en-US" sz="4400" dirty="0" smtClean="0">
                <a:solidFill>
                  <a:schemeClr val="tx1"/>
                </a:solidFill>
              </a:rPr>
              <a:t>我們的神是計劃的基礎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3400" y="533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3200" dirty="0" smtClean="0"/>
              <a:t>41</a:t>
            </a:r>
            <a:r>
              <a:rPr lang="zh-TW" altLang="en-US" sz="3200" dirty="0" smtClean="0"/>
              <a:t>章  東方 北方興起一人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 以色列人不要害怕</a:t>
            </a:r>
            <a:r>
              <a:rPr lang="en-US" altLang="zh-TW" sz="3200" dirty="0" smtClean="0"/>
              <a:t>.</a:t>
            </a:r>
          </a:p>
          <a:p>
            <a:pPr>
              <a:buNone/>
            </a:pPr>
            <a:r>
              <a:rPr lang="en-US" altLang="zh-TW" sz="3200" dirty="0" smtClean="0"/>
              <a:t>42</a:t>
            </a:r>
            <a:r>
              <a:rPr lang="zh-TW" altLang="en-US" sz="3200" dirty="0" smtClean="0"/>
              <a:t>章 我所揀選的僕人</a:t>
            </a:r>
            <a:r>
              <a:rPr lang="en-US" altLang="zh-TW" sz="3200" dirty="0" smtClean="0"/>
              <a:t>, </a:t>
            </a:r>
            <a:r>
              <a:rPr lang="zh-TW" altLang="en-US" sz="3200" dirty="0" smtClean="0"/>
              <a:t>但以色列人卻不信</a:t>
            </a:r>
            <a:r>
              <a:rPr lang="en-US" altLang="zh-TW" sz="3200" dirty="0" smtClean="0"/>
              <a:t>.</a:t>
            </a:r>
          </a:p>
          <a:p>
            <a:pPr>
              <a:buNone/>
            </a:pPr>
            <a:r>
              <a:rPr lang="en-US" altLang="zh-TW" sz="3200" dirty="0" smtClean="0"/>
              <a:t>43~45</a:t>
            </a:r>
            <a:r>
              <a:rPr lang="zh-TW" altLang="en-US" sz="3200" dirty="0" smtClean="0"/>
              <a:t>章 造作一切的救贖主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  巴比倫</a:t>
            </a:r>
            <a:r>
              <a:rPr lang="en-US" altLang="zh-TW" sz="3200" dirty="0" smtClean="0"/>
              <a:t>, </a:t>
            </a:r>
            <a:r>
              <a:rPr lang="zh-TW" altLang="en-US" sz="3200" dirty="0" smtClean="0"/>
              <a:t>古列</a:t>
            </a:r>
            <a:r>
              <a:rPr lang="en-US" altLang="zh-TW" sz="3200" dirty="0" smtClean="0"/>
              <a:t>.</a:t>
            </a:r>
          </a:p>
          <a:p>
            <a:pPr>
              <a:buNone/>
            </a:pPr>
            <a:r>
              <a:rPr lang="en-US" altLang="zh-TW" sz="3200" dirty="0" smtClean="0"/>
              <a:t>      43:12</a:t>
            </a:r>
            <a:r>
              <a:rPr lang="zh-TW" altLang="en-US" sz="3200" dirty="0" smtClean="0"/>
              <a:t>節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我曾指示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我曾拯救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我曾說明</a:t>
            </a:r>
            <a:r>
              <a:rPr lang="en-US" altLang="zh-TW" sz="3200" dirty="0" smtClean="0"/>
              <a:t>.</a:t>
            </a:r>
          </a:p>
          <a:p>
            <a:pPr>
              <a:buNone/>
            </a:pPr>
            <a:r>
              <a:rPr lang="en-US" sz="3200" dirty="0" smtClean="0"/>
              <a:t>       43:7,10,  44:6~7,  45:5~8, 45:21~22.</a:t>
            </a:r>
          </a:p>
          <a:p>
            <a:pPr>
              <a:buNone/>
            </a:pPr>
            <a:r>
              <a:rPr lang="en-US" sz="3200" dirty="0" smtClean="0"/>
              <a:t>46</a:t>
            </a:r>
            <a:r>
              <a:rPr lang="en-US" altLang="zh-TW" sz="3200" dirty="0" smtClean="0"/>
              <a:t>~47</a:t>
            </a:r>
            <a:r>
              <a:rPr lang="zh-TW" altLang="en-US" sz="3200" dirty="0" smtClean="0"/>
              <a:t>章 巴比倫   </a:t>
            </a:r>
            <a:r>
              <a:rPr lang="en-US" altLang="zh-TW" sz="3200" dirty="0" smtClean="0"/>
              <a:t>46:10~11</a:t>
            </a:r>
          </a:p>
          <a:p>
            <a:pPr>
              <a:buNone/>
            </a:pPr>
            <a:r>
              <a:rPr lang="en-US" altLang="zh-TW" sz="3200" dirty="0" smtClean="0"/>
              <a:t>48</a:t>
            </a:r>
            <a:r>
              <a:rPr lang="zh-TW" altLang="en-US" sz="3200" dirty="0" smtClean="0"/>
              <a:t>章 結論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當你看見所發生的事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你就知道我是神</a:t>
            </a:r>
            <a:r>
              <a:rPr lang="en-US" altLang="zh-TW" sz="3200" dirty="0" smtClean="0"/>
              <a:t>.</a:t>
            </a:r>
          </a:p>
          <a:p>
            <a:pPr>
              <a:buNone/>
            </a:pPr>
            <a:r>
              <a:rPr lang="zh-TW" altLang="en-US" sz="3200" dirty="0" smtClean="0"/>
              <a:t>         </a:t>
            </a:r>
            <a:r>
              <a:rPr lang="en-US" altLang="zh-TW" sz="3200" dirty="0" smtClean="0"/>
              <a:t>48:3, 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48:6~8,</a:t>
            </a:r>
            <a:r>
              <a:rPr lang="zh-TW" altLang="en-US" sz="3200" dirty="0" smtClean="0"/>
              <a:t>  </a:t>
            </a:r>
            <a:r>
              <a:rPr lang="en-US" altLang="zh-TW" sz="3200" dirty="0" smtClean="0"/>
              <a:t>48:12~14,</a:t>
            </a:r>
            <a:r>
              <a:rPr lang="zh-TW" altLang="en-US" sz="3200" dirty="0" smtClean="0"/>
              <a:t>  </a:t>
            </a:r>
            <a:r>
              <a:rPr lang="en-US" altLang="zh-TW" sz="3200" dirty="0" smtClean="0"/>
              <a:t>48:20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以賽亞</a:t>
            </a:r>
            <a:r>
              <a:rPr lang="en-US" altLang="zh-TW" dirty="0" smtClean="0">
                <a:solidFill>
                  <a:schemeClr val="tx1"/>
                </a:solidFill>
              </a:rPr>
              <a:t>41~48</a:t>
            </a:r>
            <a:r>
              <a:rPr lang="zh-TW" altLang="en-US" dirty="0" smtClean="0">
                <a:solidFill>
                  <a:schemeClr val="tx1"/>
                </a:solidFill>
              </a:rPr>
              <a:t>章 </a:t>
            </a:r>
            <a:r>
              <a:rPr lang="zh-TW" altLang="en-US" sz="4400" dirty="0" smtClean="0">
                <a:solidFill>
                  <a:schemeClr val="tx1"/>
                </a:solidFill>
              </a:rPr>
              <a:t>計劃的見證</a:t>
            </a:r>
            <a:r>
              <a:rPr lang="en-US" altLang="zh-TW" sz="4400" dirty="0" smtClean="0">
                <a:solidFill>
                  <a:schemeClr val="tx1"/>
                </a:solidFill>
              </a:rPr>
              <a:t/>
            </a:r>
            <a:br>
              <a:rPr lang="en-US" altLang="zh-TW" sz="4400" dirty="0" smtClean="0">
                <a:solidFill>
                  <a:schemeClr val="tx1"/>
                </a:solidFill>
              </a:rPr>
            </a:br>
            <a:r>
              <a:rPr lang="zh-TW" altLang="en-US" sz="4400" dirty="0" smtClean="0">
                <a:solidFill>
                  <a:schemeClr val="tx1"/>
                </a:solidFill>
              </a:rPr>
              <a:t>誰從起初指明這事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3400" y="533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14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3200" dirty="0" smtClean="0"/>
              <a:t>49</a:t>
            </a:r>
            <a:r>
              <a:rPr lang="zh-TW" altLang="en-US" sz="3200" dirty="0" smtClean="0"/>
              <a:t>章</a:t>
            </a:r>
            <a:r>
              <a:rPr lang="en-US" altLang="zh-TW" sz="3200" dirty="0" smtClean="0"/>
              <a:t>1~13</a:t>
            </a:r>
            <a:r>
              <a:rPr lang="zh-TW" altLang="en-US" sz="3200" dirty="0" smtClean="0"/>
              <a:t>節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50</a:t>
            </a:r>
            <a:r>
              <a:rPr lang="zh-TW" altLang="en-US" sz="3200" dirty="0" smtClean="0"/>
              <a:t>章 </a:t>
            </a:r>
            <a:r>
              <a:rPr lang="en-US" altLang="zh-TW" sz="3200" dirty="0" smtClean="0"/>
              <a:t>4~9</a:t>
            </a:r>
            <a:r>
              <a:rPr lang="zh-TW" altLang="en-US" sz="3200" dirty="0" smtClean="0"/>
              <a:t>節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兩首僕人之歌</a:t>
            </a:r>
            <a:r>
              <a:rPr lang="en-US" altLang="zh-TW" sz="3200" dirty="0" smtClean="0"/>
              <a:t>.</a:t>
            </a:r>
          </a:p>
          <a:p>
            <a:pPr>
              <a:buNone/>
            </a:pPr>
            <a:r>
              <a:rPr lang="en-US" sz="3200" dirty="0" smtClean="0"/>
              <a:t>51</a:t>
            </a:r>
            <a:r>
              <a:rPr lang="zh-TW" altLang="en-US" sz="3200" dirty="0" smtClean="0"/>
              <a:t>章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對以色列人的應許</a:t>
            </a:r>
            <a:r>
              <a:rPr lang="en-US" altLang="zh-TW" sz="3200" dirty="0" smtClean="0"/>
              <a:t>(1~14)</a:t>
            </a:r>
            <a:r>
              <a:rPr lang="zh-TW" altLang="en-US" sz="3200" dirty="0" smtClean="0"/>
              <a:t>與警告</a:t>
            </a:r>
            <a:r>
              <a:rPr lang="en-US" altLang="zh-TW" sz="3200" dirty="0" smtClean="0"/>
              <a:t>(15~23).</a:t>
            </a:r>
          </a:p>
          <a:p>
            <a:pPr>
              <a:buNone/>
            </a:pPr>
            <a:r>
              <a:rPr lang="en-US" sz="3200" dirty="0" smtClean="0"/>
              <a:t>52</a:t>
            </a:r>
            <a:r>
              <a:rPr lang="zh-TW" altLang="en-US" sz="3200" dirty="0" smtClean="0"/>
              <a:t>章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誰來拯救</a:t>
            </a:r>
            <a:r>
              <a:rPr lang="en-US" altLang="zh-TW" sz="3200" dirty="0" smtClean="0"/>
              <a:t>. </a:t>
            </a:r>
            <a:r>
              <a:rPr lang="zh-TW" altLang="en-US" sz="3200" dirty="0" smtClean="0"/>
              <a:t>誰是救贖主</a:t>
            </a:r>
            <a:r>
              <a:rPr lang="en-US" altLang="zh-TW" sz="3200" dirty="0" smtClean="0"/>
              <a:t>.</a:t>
            </a:r>
          </a:p>
          <a:p>
            <a:pPr>
              <a:buNone/>
            </a:pPr>
            <a:r>
              <a:rPr lang="en-US" sz="3200" dirty="0" smtClean="0"/>
              <a:t>53</a:t>
            </a:r>
            <a:r>
              <a:rPr lang="zh-TW" altLang="en-US" sz="3200" dirty="0" smtClean="0"/>
              <a:t>章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受死代罪的僕人</a:t>
            </a:r>
            <a:endParaRPr lang="en-US" altLang="zh-TW" sz="3200" dirty="0" smtClean="0"/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zh-TW" altLang="en-US" sz="3200" dirty="0" smtClean="0"/>
              <a:t>神為以色列人的計劃 成就今天萬民的救恩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以賽亞</a:t>
            </a:r>
            <a:r>
              <a:rPr lang="en-US" altLang="zh-TW" dirty="0" smtClean="0">
                <a:solidFill>
                  <a:schemeClr val="tx1"/>
                </a:solidFill>
              </a:rPr>
              <a:t>49~53</a:t>
            </a:r>
            <a:r>
              <a:rPr lang="zh-TW" altLang="en-US" dirty="0" smtClean="0">
                <a:solidFill>
                  <a:schemeClr val="tx1"/>
                </a:solidFill>
              </a:rPr>
              <a:t>章 </a:t>
            </a:r>
            <a:r>
              <a:rPr lang="zh-TW" altLang="en-US" sz="4400" dirty="0" smtClean="0">
                <a:solidFill>
                  <a:schemeClr val="tx1"/>
                </a:solidFill>
              </a:rPr>
              <a:t>祂計劃將來</a:t>
            </a:r>
            <a:r>
              <a:rPr lang="en-US" altLang="zh-TW" sz="4400" dirty="0" smtClean="0">
                <a:solidFill>
                  <a:schemeClr val="tx1"/>
                </a:solidFill>
              </a:rPr>
              <a:t/>
            </a:r>
            <a:br>
              <a:rPr lang="en-US" altLang="zh-TW" sz="4400" dirty="0" smtClean="0">
                <a:solidFill>
                  <a:schemeClr val="tx1"/>
                </a:solidFill>
              </a:rPr>
            </a:br>
            <a:r>
              <a:rPr lang="zh-TW" altLang="en-US" sz="4400" dirty="0" smtClean="0">
                <a:solidFill>
                  <a:schemeClr val="tx1"/>
                </a:solidFill>
              </a:rPr>
              <a:t>計劃的宣告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3400" y="533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altLang="zh-TW" sz="3600" dirty="0" smtClean="0"/>
              <a:t>52:5</a:t>
            </a:r>
            <a:r>
              <a:rPr lang="zh-TW" altLang="en-US" sz="3600" dirty="0" smtClean="0"/>
              <a:t>耶和華說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我的百姓既是無價被擄去</a:t>
            </a:r>
            <a:r>
              <a:rPr lang="en-US" altLang="zh-TW" sz="3600" dirty="0" smtClean="0"/>
              <a:t>,</a:t>
            </a:r>
          </a:p>
          <a:p>
            <a:pPr algn="ctr">
              <a:buNone/>
            </a:pPr>
            <a:r>
              <a:rPr lang="zh-TW" altLang="en-US" sz="3600" dirty="0" smtClean="0"/>
              <a:t>   如今我在這裡做什麼呢</a:t>
            </a:r>
            <a:r>
              <a:rPr lang="en-US" altLang="zh-TW" sz="3600" dirty="0" smtClean="0"/>
              <a:t>?</a:t>
            </a:r>
            <a:r>
              <a:rPr lang="zh-TW" altLang="en-US" sz="3600" dirty="0" smtClean="0"/>
              <a:t> 耶和華說</a:t>
            </a:r>
            <a:r>
              <a:rPr lang="en-US" altLang="zh-TW" sz="3600" dirty="0" smtClean="0"/>
              <a:t>:</a:t>
            </a:r>
          </a:p>
          <a:p>
            <a:pPr algn="ctr">
              <a:buNone/>
            </a:pPr>
            <a:r>
              <a:rPr lang="zh-TW" altLang="en-US" sz="3600" dirty="0" smtClean="0"/>
              <a:t>   轄制他們的人呼叫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我的名整天受褻瀆</a:t>
            </a:r>
            <a:r>
              <a:rPr lang="en-US" altLang="zh-TW" sz="3600" dirty="0" smtClean="0"/>
              <a:t>. </a:t>
            </a:r>
          </a:p>
          <a:p>
            <a:pPr algn="ctr">
              <a:buNone/>
            </a:pPr>
            <a:r>
              <a:rPr lang="en-US" sz="3600" dirty="0" smtClean="0"/>
              <a:t>6 </a:t>
            </a:r>
            <a:r>
              <a:rPr lang="zh-TW" altLang="en-US" sz="3600" dirty="0" smtClean="0"/>
              <a:t>所以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我的百姓必知道我的名</a:t>
            </a:r>
            <a:r>
              <a:rPr lang="en-US" altLang="zh-TW" sz="3600" dirty="0" smtClean="0"/>
              <a:t>;</a:t>
            </a:r>
          </a:p>
          <a:p>
            <a:pPr algn="ctr">
              <a:buNone/>
            </a:pPr>
            <a:r>
              <a:rPr lang="zh-TW" altLang="en-US" sz="3600" dirty="0" smtClean="0"/>
              <a:t>到那日他們必知道說這話的就是我</a:t>
            </a:r>
            <a:r>
              <a:rPr lang="en-US" altLang="zh-TW" sz="3600" dirty="0" smtClean="0"/>
              <a:t>.</a:t>
            </a:r>
          </a:p>
          <a:p>
            <a:pPr algn="ctr">
              <a:buNone/>
            </a:pPr>
            <a:r>
              <a:rPr lang="zh-TW" altLang="en-US" sz="3600" dirty="0" smtClean="0"/>
              <a:t>看哪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是我</a:t>
            </a:r>
            <a:r>
              <a:rPr lang="en-US" altLang="zh-TW" sz="3600" dirty="0" smtClean="0"/>
              <a:t>!</a:t>
            </a:r>
            <a:r>
              <a:rPr lang="zh-TW" altLang="en-US" sz="3600" dirty="0" smtClean="0"/>
              <a:t> </a:t>
            </a:r>
            <a:endParaRPr lang="en-US" altLang="zh-TW" sz="3600" dirty="0" smtClean="0"/>
          </a:p>
          <a:p>
            <a:pPr algn="ctr">
              <a:buNone/>
            </a:pPr>
            <a:r>
              <a:rPr lang="en-US" sz="3600" dirty="0" smtClean="0"/>
              <a:t>7 </a:t>
            </a:r>
            <a:r>
              <a:rPr lang="zh-TW" altLang="en-US" sz="3600" dirty="0" smtClean="0"/>
              <a:t>那報佳音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傳平安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報好信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傳救恩的</a:t>
            </a:r>
            <a:r>
              <a:rPr lang="en-US" altLang="zh-TW" sz="3600" dirty="0" smtClean="0"/>
              <a:t>,</a:t>
            </a:r>
          </a:p>
          <a:p>
            <a:pPr algn="ctr">
              <a:buNone/>
            </a:pPr>
            <a:r>
              <a:rPr lang="zh-TW" altLang="en-US" sz="3600" dirty="0" smtClean="0"/>
              <a:t>對錫安說</a:t>
            </a:r>
            <a:r>
              <a:rPr lang="en-US" altLang="zh-TW" sz="3600" dirty="0" smtClean="0"/>
              <a:t>:</a:t>
            </a:r>
            <a:r>
              <a:rPr lang="zh-TW" altLang="en-US" sz="3600" dirty="0" smtClean="0"/>
              <a:t>你的神作王了</a:t>
            </a:r>
            <a:r>
              <a:rPr lang="en-US" altLang="zh-TW" sz="3600" dirty="0" smtClean="0"/>
              <a:t>!</a:t>
            </a:r>
          </a:p>
          <a:p>
            <a:pPr algn="ctr">
              <a:buNone/>
            </a:pPr>
            <a:r>
              <a:rPr lang="zh-TW" altLang="en-US" sz="3600" dirty="0" smtClean="0"/>
              <a:t>這人的腳登山何等佳美！</a:t>
            </a:r>
            <a:endParaRPr lang="en-US" altLang="zh-TW" sz="3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zh-TW" altLang="en-US" dirty="0" smtClean="0"/>
              <a:t>神親自救贖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304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16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</a:rPr>
              <a:t>神的計劃與徵兆  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124200"/>
            <a:ext cx="6400800" cy="1752600"/>
          </a:xfrm>
        </p:spPr>
        <p:txBody>
          <a:bodyPr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以賽亞書四十章</a:t>
            </a:r>
            <a:r>
              <a:rPr lang="en-US" altLang="zh-TW" sz="3600" dirty="0" smtClean="0">
                <a:solidFill>
                  <a:schemeClr val="tx1"/>
                </a:solidFill>
              </a:rPr>
              <a:t>~</a:t>
            </a:r>
            <a:r>
              <a:rPr lang="zh-TW" altLang="en-US" sz="3600" dirty="0" smtClean="0">
                <a:solidFill>
                  <a:schemeClr val="tx1"/>
                </a:solidFill>
              </a:rPr>
              <a:t>五十三章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路加福音 三</a:t>
            </a:r>
            <a:r>
              <a:rPr lang="zh-TW" altLang="en-US" sz="3600" dirty="0" smtClean="0">
                <a:solidFill>
                  <a:schemeClr val="tx1"/>
                </a:solidFill>
              </a:rPr>
              <a:t>章</a:t>
            </a:r>
            <a:r>
              <a:rPr lang="en-US" altLang="zh-TW" sz="3600" dirty="0" smtClean="0">
                <a:solidFill>
                  <a:schemeClr val="tx1"/>
                </a:solidFill>
              </a:rPr>
              <a:t>2~22</a:t>
            </a:r>
            <a:r>
              <a:rPr lang="zh-TW" altLang="en-US" sz="3600" dirty="0" smtClean="0">
                <a:solidFill>
                  <a:schemeClr val="tx1"/>
                </a:solidFill>
              </a:rPr>
              <a:t>節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pPr algn="ctr"/>
            <a:endParaRPr lang="en-US" altLang="zh-TW" sz="3600" dirty="0" smtClean="0">
              <a:solidFill>
                <a:schemeClr val="tx1"/>
              </a:solidFill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Matura MT Script Capitals" pitchFamily="66" charset="0"/>
                <a:ea typeface="Batang" pitchFamily="18" charset="-127"/>
                <a:cs typeface="+mj-cs"/>
              </a:rPr>
              <a:t>     ABC</a:t>
            </a: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Matura MT Script Capitals" pitchFamily="66" charset="0"/>
                <a:ea typeface="+mj-ea"/>
                <a:cs typeface="+mj-cs"/>
              </a:rPr>
              <a:t>  2013 </a:t>
            </a:r>
            <a:r>
              <a:rPr kumimoji="0" lang="zh-TW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PMingLiU" pitchFamily="18" charset="-120"/>
                <a:cs typeface="+mj-cs"/>
              </a:rPr>
              <a:t>    </a:t>
            </a:r>
            <a:endParaRPr kumimoji="0" lang="en-US" sz="4000" b="1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TW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PMingLiU" pitchFamily="18" charset="-120"/>
              </a:rPr>
              <a:t> 北美華人基督徒教育大會</a:t>
            </a:r>
            <a:endParaRPr lang="en-US" sz="2800">
              <a:solidFill>
                <a:srgbClr val="00FF00"/>
              </a:solidFill>
            </a:endParaRPr>
          </a:p>
          <a:p>
            <a:r>
              <a:rPr lang="en-US">
                <a:solidFill>
                  <a:srgbClr val="00FF00"/>
                </a:solidFill>
              </a:rPr>
              <a:t>             </a:t>
            </a: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7" name="Picture 5" descr="abc logo_color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altLang="zh-TW" sz="3600" dirty="0" smtClean="0"/>
              <a:t>53:3</a:t>
            </a:r>
            <a:r>
              <a:rPr lang="zh-TW" altLang="en-US" sz="3600" dirty="0" smtClean="0"/>
              <a:t>他被藐視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被人厭棄</a:t>
            </a:r>
            <a:r>
              <a:rPr lang="en-US" altLang="zh-TW" sz="3600" dirty="0" smtClean="0"/>
              <a:t>;</a:t>
            </a:r>
          </a:p>
          <a:p>
            <a:pPr algn="ctr">
              <a:buNone/>
            </a:pPr>
            <a:r>
              <a:rPr lang="zh-TW" altLang="en-US" sz="3600" dirty="0" smtClean="0"/>
              <a:t>多受痛苦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常經憂患</a:t>
            </a:r>
            <a:r>
              <a:rPr lang="en-US" altLang="zh-TW" sz="3600" dirty="0" smtClean="0"/>
              <a:t>.</a:t>
            </a:r>
          </a:p>
          <a:p>
            <a:pPr algn="ctr">
              <a:buNone/>
            </a:pPr>
            <a:r>
              <a:rPr lang="zh-TW" altLang="en-US" sz="3600" dirty="0" smtClean="0"/>
              <a:t>他被藐視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好像被人掩面不看的一樣</a:t>
            </a:r>
            <a:r>
              <a:rPr lang="en-US" altLang="zh-TW" sz="3600" dirty="0" smtClean="0"/>
              <a:t>;</a:t>
            </a:r>
          </a:p>
          <a:p>
            <a:pPr algn="ctr">
              <a:buNone/>
            </a:pPr>
            <a:r>
              <a:rPr lang="zh-TW" altLang="en-US" sz="3600" dirty="0" smtClean="0"/>
              <a:t>我們也不尊重他</a:t>
            </a:r>
            <a:r>
              <a:rPr lang="en-US" altLang="zh-TW" sz="3600" dirty="0" smtClean="0"/>
              <a:t>. </a:t>
            </a:r>
          </a:p>
          <a:p>
            <a:pPr algn="ctr">
              <a:buNone/>
            </a:pPr>
            <a:r>
              <a:rPr lang="en-US" sz="3600" dirty="0" smtClean="0"/>
              <a:t>4 </a:t>
            </a:r>
            <a:r>
              <a:rPr lang="zh-TW" altLang="en-US" sz="3600" dirty="0" smtClean="0"/>
              <a:t>他誠然擔當我們的憂患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背負我們的痛苦</a:t>
            </a:r>
            <a:r>
              <a:rPr lang="en-US" altLang="zh-TW" sz="3600" dirty="0" smtClean="0"/>
              <a:t>;</a:t>
            </a:r>
            <a:r>
              <a:rPr lang="zh-TW" altLang="en-US" sz="3600" dirty="0" smtClean="0"/>
              <a:t>我們卻以為他受責罰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被神擊打苦待了</a:t>
            </a:r>
            <a:r>
              <a:rPr lang="en-US" altLang="zh-TW" sz="3600" dirty="0" smtClean="0"/>
              <a:t>. </a:t>
            </a:r>
          </a:p>
          <a:p>
            <a:pPr algn="ctr">
              <a:buNone/>
            </a:pPr>
            <a:r>
              <a:rPr lang="en-US" sz="3600" dirty="0" smtClean="0"/>
              <a:t>5 </a:t>
            </a:r>
            <a:r>
              <a:rPr lang="zh-TW" altLang="en-US" sz="3600" dirty="0" smtClean="0"/>
              <a:t>哪知他為我們的過犯受害</a:t>
            </a:r>
            <a:r>
              <a:rPr lang="en-US" altLang="zh-TW" sz="3600" dirty="0" smtClean="0"/>
              <a:t>,</a:t>
            </a:r>
          </a:p>
          <a:p>
            <a:pPr algn="ctr">
              <a:buNone/>
            </a:pPr>
            <a:r>
              <a:rPr lang="zh-TW" altLang="en-US" sz="3600" dirty="0" smtClean="0"/>
              <a:t>為我們的罪孽壓傷</a:t>
            </a:r>
            <a:r>
              <a:rPr lang="en-US" altLang="zh-TW" sz="3600" dirty="0" smtClean="0"/>
              <a:t>.</a:t>
            </a:r>
          </a:p>
          <a:p>
            <a:pPr algn="ctr">
              <a:buNone/>
            </a:pPr>
            <a:r>
              <a:rPr lang="zh-TW" altLang="en-US" sz="3600" dirty="0" smtClean="0"/>
              <a:t>因他受的刑罰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我們得平安</a:t>
            </a:r>
            <a:r>
              <a:rPr lang="en-US" altLang="zh-TW" sz="3600" dirty="0" smtClean="0"/>
              <a:t>;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神親自救</a:t>
            </a:r>
            <a:r>
              <a:rPr lang="zh-TW" altLang="en-US" dirty="0" smtClean="0">
                <a:solidFill>
                  <a:schemeClr val="tx1"/>
                </a:solidFill>
              </a:rPr>
              <a:t>贖 </a:t>
            </a:r>
            <a:r>
              <a:rPr lang="zh-TW" altLang="en-US" dirty="0">
                <a:solidFill>
                  <a:schemeClr val="tx1"/>
                </a:solidFill>
              </a:rPr>
              <a:t>祂是十字架上的主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3400" y="304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17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553200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chemeClr val="tx1"/>
                </a:solidFill>
              </a:rPr>
              <a:t>路加福音三章</a:t>
            </a:r>
            <a:r>
              <a:rPr lang="en-US" altLang="zh-TW" sz="3200" dirty="0" smtClean="0">
                <a:solidFill>
                  <a:schemeClr val="tx1"/>
                </a:solidFill>
              </a:rPr>
              <a:t>4~6</a:t>
            </a:r>
            <a:r>
              <a:rPr lang="zh-TW" altLang="en-US" sz="3200" dirty="0" smtClean="0">
                <a:solidFill>
                  <a:schemeClr val="tx1"/>
                </a:solidFill>
              </a:rPr>
              <a:t>節</a:t>
            </a:r>
            <a:r>
              <a:rPr lang="en-US" altLang="zh-TW" sz="3200" dirty="0" smtClean="0">
                <a:solidFill>
                  <a:schemeClr val="tx1"/>
                </a:solidFill>
              </a:rPr>
              <a:t>:</a:t>
            </a:r>
            <a:r>
              <a:rPr lang="zh-TW" altLang="en-US" sz="3200" dirty="0" smtClean="0">
                <a:solidFill>
                  <a:schemeClr val="tx1"/>
                </a:solidFill>
              </a:rPr>
              <a:t>  </a:t>
            </a:r>
            <a:r>
              <a:rPr lang="en-US" altLang="zh-TW" sz="3200" dirty="0" smtClean="0">
                <a:solidFill>
                  <a:schemeClr val="tx1"/>
                </a:solidFill>
              </a:rPr>
              <a:t>4</a:t>
            </a:r>
            <a:r>
              <a:rPr lang="zh-TW" altLang="en-US" sz="3200" dirty="0" smtClean="0">
                <a:solidFill>
                  <a:schemeClr val="tx1"/>
                </a:solidFill>
              </a:rPr>
              <a:t>正如先知以賽亞書上所記的話</a:t>
            </a:r>
            <a:r>
              <a:rPr lang="en-US" altLang="zh-TW" sz="3200" dirty="0" smtClean="0">
                <a:solidFill>
                  <a:schemeClr val="tx1"/>
                </a:solidFill>
              </a:rPr>
              <a:t>,</a:t>
            </a:r>
            <a:r>
              <a:rPr lang="zh-TW" altLang="en-US" sz="3200" dirty="0" smtClean="0">
                <a:solidFill>
                  <a:schemeClr val="tx1"/>
                </a:solidFill>
              </a:rPr>
              <a:t>說</a:t>
            </a:r>
            <a:r>
              <a:rPr lang="en-US" altLang="zh-TW" sz="3200" dirty="0" smtClean="0">
                <a:solidFill>
                  <a:schemeClr val="tx1"/>
                </a:solidFill>
              </a:rPr>
              <a:t>:</a:t>
            </a:r>
            <a:r>
              <a:rPr lang="zh-TW" altLang="en-US" sz="3200" dirty="0" smtClean="0">
                <a:solidFill>
                  <a:schemeClr val="tx1"/>
                </a:solidFill>
              </a:rPr>
              <a:t> 在曠野有人聲喊著說</a:t>
            </a:r>
            <a:r>
              <a:rPr lang="en-US" altLang="zh-TW" sz="3200" dirty="0" smtClean="0">
                <a:solidFill>
                  <a:schemeClr val="tx1"/>
                </a:solidFill>
              </a:rPr>
              <a:t>:</a:t>
            </a:r>
            <a:r>
              <a:rPr lang="zh-TW" altLang="en-US" sz="3200" dirty="0" smtClean="0">
                <a:solidFill>
                  <a:schemeClr val="tx1"/>
                </a:solidFill>
              </a:rPr>
              <a:t> 預備主的道</a:t>
            </a:r>
            <a:r>
              <a:rPr lang="en-US" altLang="zh-TW" sz="3200" dirty="0" smtClean="0">
                <a:solidFill>
                  <a:schemeClr val="tx1"/>
                </a:solidFill>
              </a:rPr>
              <a:t>,</a:t>
            </a:r>
            <a:r>
              <a:rPr lang="zh-TW" altLang="en-US" sz="3200" dirty="0" smtClean="0">
                <a:solidFill>
                  <a:schemeClr val="tx1"/>
                </a:solidFill>
              </a:rPr>
              <a:t> 修直</a:t>
            </a:r>
            <a:r>
              <a:rPr lang="zh-TW" altLang="en-US" sz="3200" dirty="0" smtClean="0">
                <a:solidFill>
                  <a:srgbClr val="FF0000"/>
                </a:solidFill>
              </a:rPr>
              <a:t>他的路</a:t>
            </a:r>
            <a:r>
              <a:rPr lang="en-US" altLang="zh-TW" sz="3200" dirty="0" smtClean="0">
                <a:solidFill>
                  <a:schemeClr val="tx1"/>
                </a:solidFill>
              </a:rPr>
              <a:t>.</a:t>
            </a:r>
            <a:r>
              <a:rPr lang="zh-TW" altLang="en-US" sz="3200" dirty="0" smtClean="0">
                <a:solidFill>
                  <a:schemeClr val="tx1"/>
                </a:solidFill>
              </a:rPr>
              <a:t> </a:t>
            </a:r>
            <a:r>
              <a:rPr lang="en-US" altLang="zh-TW" sz="3200" dirty="0" smtClean="0">
                <a:solidFill>
                  <a:schemeClr val="tx1"/>
                </a:solidFill>
              </a:rPr>
              <a:t>5</a:t>
            </a:r>
            <a:r>
              <a:rPr lang="zh-TW" altLang="en-US" sz="3200" dirty="0" smtClean="0">
                <a:solidFill>
                  <a:schemeClr val="tx1"/>
                </a:solidFill>
              </a:rPr>
              <a:t>一切山窪都要填滿</a:t>
            </a:r>
            <a:r>
              <a:rPr lang="en-US" altLang="zh-TW" sz="3200" dirty="0" smtClean="0">
                <a:solidFill>
                  <a:schemeClr val="tx1"/>
                </a:solidFill>
              </a:rPr>
              <a:t>;</a:t>
            </a:r>
            <a:r>
              <a:rPr lang="zh-TW" altLang="en-US" sz="3200" dirty="0" smtClean="0">
                <a:solidFill>
                  <a:schemeClr val="tx1"/>
                </a:solidFill>
              </a:rPr>
              <a:t> 大小山岡都要削平</a:t>
            </a:r>
            <a:r>
              <a:rPr lang="en-US" altLang="zh-TW" sz="3200" dirty="0" smtClean="0">
                <a:solidFill>
                  <a:schemeClr val="tx1"/>
                </a:solidFill>
              </a:rPr>
              <a:t>!</a:t>
            </a:r>
            <a:r>
              <a:rPr lang="zh-TW" altLang="en-US" sz="3200" dirty="0" smtClean="0">
                <a:solidFill>
                  <a:schemeClr val="tx1"/>
                </a:solidFill>
              </a:rPr>
              <a:t>彎彎曲曲的地方要改為正直</a:t>
            </a:r>
            <a:r>
              <a:rPr lang="en-US" altLang="zh-TW" sz="3200" dirty="0" smtClean="0">
                <a:solidFill>
                  <a:schemeClr val="tx1"/>
                </a:solidFill>
              </a:rPr>
              <a:t>;</a:t>
            </a:r>
            <a:r>
              <a:rPr lang="zh-TW" altLang="en-US" sz="3200" dirty="0" smtClean="0">
                <a:solidFill>
                  <a:schemeClr val="tx1"/>
                </a:solidFill>
              </a:rPr>
              <a:t>高高低低的道路要改為平坦</a:t>
            </a:r>
            <a:r>
              <a:rPr lang="en-US" altLang="zh-TW" sz="3200" dirty="0" smtClean="0">
                <a:solidFill>
                  <a:schemeClr val="tx1"/>
                </a:solidFill>
              </a:rPr>
              <a:t>!</a:t>
            </a:r>
            <a:r>
              <a:rPr lang="zh-TW" altLang="en-US" sz="3200" dirty="0" smtClean="0">
                <a:solidFill>
                  <a:schemeClr val="tx1"/>
                </a:solidFill>
              </a:rPr>
              <a:t> </a:t>
            </a:r>
            <a:r>
              <a:rPr lang="en-US" altLang="zh-TW" sz="3200" dirty="0" smtClean="0">
                <a:solidFill>
                  <a:schemeClr val="tx1"/>
                </a:solidFill>
              </a:rPr>
              <a:t>6</a:t>
            </a:r>
            <a:r>
              <a:rPr lang="zh-TW" altLang="en-US" sz="3200" dirty="0" smtClean="0">
                <a:solidFill>
                  <a:schemeClr val="tx1"/>
                </a:solidFill>
              </a:rPr>
              <a:t>凡有血氣的</a:t>
            </a:r>
            <a:r>
              <a:rPr lang="en-US" altLang="zh-TW" sz="3200" dirty="0" smtClean="0">
                <a:solidFill>
                  <a:srgbClr val="FF0000"/>
                </a:solidFill>
              </a:rPr>
              <a:t>,</a:t>
            </a:r>
            <a:r>
              <a:rPr lang="zh-TW" altLang="en-US" sz="3200" dirty="0" smtClean="0">
                <a:solidFill>
                  <a:srgbClr val="FF0000"/>
                </a:solidFill>
              </a:rPr>
              <a:t>都要見神的救恩</a:t>
            </a:r>
            <a:r>
              <a:rPr lang="en-US" altLang="zh-TW" sz="3200" dirty="0" smtClean="0">
                <a:solidFill>
                  <a:schemeClr val="tx1"/>
                </a:solidFill>
              </a:rPr>
              <a:t>! 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sz="3200" dirty="0" smtClean="0">
                <a:solidFill>
                  <a:schemeClr val="tx1"/>
                </a:solidFill>
              </a:rPr>
              <a:t>以賽亞書四十章</a:t>
            </a:r>
            <a:r>
              <a:rPr lang="en-US" altLang="zh-TW" sz="3200" dirty="0" smtClean="0">
                <a:solidFill>
                  <a:schemeClr val="tx1"/>
                </a:solidFill>
              </a:rPr>
              <a:t>3~5</a:t>
            </a:r>
            <a:r>
              <a:rPr lang="zh-TW" altLang="en-US" sz="3200" dirty="0" smtClean="0">
                <a:solidFill>
                  <a:schemeClr val="tx1"/>
                </a:solidFill>
              </a:rPr>
              <a:t>節</a:t>
            </a:r>
            <a:r>
              <a:rPr lang="en-US" altLang="zh-TW" sz="3200" dirty="0" smtClean="0">
                <a:solidFill>
                  <a:schemeClr val="tx1"/>
                </a:solidFill>
              </a:rPr>
              <a:t>:3</a:t>
            </a:r>
            <a:r>
              <a:rPr lang="zh-TW" altLang="en-US" sz="3200" dirty="0" smtClean="0">
                <a:solidFill>
                  <a:schemeClr val="tx1"/>
                </a:solidFill>
              </a:rPr>
              <a:t>在曠野</a:t>
            </a:r>
            <a:r>
              <a:rPr lang="en-US" altLang="zh-TW" sz="3200" dirty="0" smtClean="0">
                <a:solidFill>
                  <a:schemeClr val="tx1"/>
                </a:solidFill>
              </a:rPr>
              <a:t>,</a:t>
            </a:r>
            <a:r>
              <a:rPr lang="zh-TW" altLang="en-US" sz="3200" dirty="0" smtClean="0">
                <a:solidFill>
                  <a:schemeClr val="tx1"/>
                </a:solidFill>
              </a:rPr>
              <a:t>有人聲喊著說</a:t>
            </a:r>
            <a:r>
              <a:rPr lang="en-US" altLang="zh-TW" sz="3200" dirty="0" smtClean="0">
                <a:solidFill>
                  <a:schemeClr val="tx1"/>
                </a:solidFill>
              </a:rPr>
              <a:t>:</a:t>
            </a:r>
            <a:r>
              <a:rPr lang="zh-TW" altLang="en-US" sz="3200" dirty="0" smtClean="0">
                <a:solidFill>
                  <a:schemeClr val="tx1"/>
                </a:solidFill>
              </a:rPr>
              <a:t>當預備耶和華的路</a:t>
            </a:r>
            <a:r>
              <a:rPr lang="en-US" altLang="zh-TW" sz="3200" dirty="0" smtClean="0">
                <a:solidFill>
                  <a:schemeClr val="tx1"/>
                </a:solidFill>
              </a:rPr>
              <a:t>,</a:t>
            </a:r>
            <a:r>
              <a:rPr lang="zh-TW" altLang="en-US" sz="3200" dirty="0" smtClean="0">
                <a:solidFill>
                  <a:schemeClr val="tx1"/>
                </a:solidFill>
              </a:rPr>
              <a:t>在沙漠地修平我們</a:t>
            </a:r>
            <a:r>
              <a:rPr lang="zh-TW" altLang="en-US" sz="3200" dirty="0" smtClean="0">
                <a:solidFill>
                  <a:srgbClr val="FF0000"/>
                </a:solidFill>
              </a:rPr>
              <a:t>神的道</a:t>
            </a:r>
            <a:r>
              <a:rPr lang="en-US" altLang="zh-TW" sz="3200" dirty="0" smtClean="0">
                <a:solidFill>
                  <a:schemeClr val="tx1"/>
                </a:solidFill>
              </a:rPr>
              <a:t>.</a:t>
            </a:r>
            <a:r>
              <a:rPr lang="zh-TW" alt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4</a:t>
            </a:r>
            <a:r>
              <a:rPr lang="zh-TW" altLang="en-US" sz="3200" dirty="0" smtClean="0">
                <a:solidFill>
                  <a:schemeClr val="tx1"/>
                </a:solidFill>
              </a:rPr>
              <a:t>一切山窪都要填滿</a:t>
            </a:r>
            <a:r>
              <a:rPr lang="en-US" altLang="zh-TW" sz="3200" dirty="0" smtClean="0">
                <a:solidFill>
                  <a:schemeClr val="tx1"/>
                </a:solidFill>
              </a:rPr>
              <a:t>,</a:t>
            </a:r>
            <a:r>
              <a:rPr lang="zh-TW" altLang="en-US" sz="3200" dirty="0" smtClean="0">
                <a:solidFill>
                  <a:schemeClr val="tx1"/>
                </a:solidFill>
              </a:rPr>
              <a:t>大小山岡都要削平</a:t>
            </a:r>
            <a:r>
              <a:rPr lang="en-US" altLang="zh-TW" sz="3200" dirty="0" smtClean="0">
                <a:solidFill>
                  <a:schemeClr val="tx1"/>
                </a:solidFill>
              </a:rPr>
              <a:t>;</a:t>
            </a:r>
            <a:r>
              <a:rPr lang="zh-TW" altLang="en-US" sz="3200" dirty="0" smtClean="0">
                <a:solidFill>
                  <a:schemeClr val="tx1"/>
                </a:solidFill>
              </a:rPr>
              <a:t>高高低低的要改為平坦</a:t>
            </a:r>
            <a:r>
              <a:rPr lang="en-US" altLang="zh-TW" sz="3200" dirty="0" smtClean="0">
                <a:solidFill>
                  <a:schemeClr val="tx1"/>
                </a:solidFill>
              </a:rPr>
              <a:t>,</a:t>
            </a:r>
            <a:r>
              <a:rPr lang="zh-TW" altLang="en-US" sz="3200" dirty="0" smtClean="0">
                <a:solidFill>
                  <a:schemeClr val="tx1"/>
                </a:solidFill>
              </a:rPr>
              <a:t>崎崎嶇嶇的必成為平原</a:t>
            </a:r>
            <a:r>
              <a:rPr lang="en-US" altLang="zh-TW" sz="3200" dirty="0" smtClean="0">
                <a:solidFill>
                  <a:schemeClr val="tx1"/>
                </a:solidFill>
              </a:rPr>
              <a:t>.</a:t>
            </a:r>
            <a:r>
              <a:rPr lang="zh-TW" alt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5</a:t>
            </a:r>
            <a:r>
              <a:rPr lang="zh-TW" altLang="en-US" sz="3200" dirty="0" smtClean="0">
                <a:solidFill>
                  <a:srgbClr val="FF0000"/>
                </a:solidFill>
              </a:rPr>
              <a:t>耶和華的榮耀必然顯現</a:t>
            </a:r>
            <a:r>
              <a:rPr lang="en-US" altLang="zh-TW" sz="3200" dirty="0" smtClean="0">
                <a:solidFill>
                  <a:schemeClr val="tx1"/>
                </a:solidFill>
              </a:rPr>
              <a:t>;</a:t>
            </a:r>
            <a:r>
              <a:rPr lang="zh-TW" altLang="en-US" sz="3200" dirty="0" smtClean="0">
                <a:solidFill>
                  <a:schemeClr val="tx1"/>
                </a:solidFill>
              </a:rPr>
              <a:t> 凡有血氣的必一同看見</a:t>
            </a:r>
            <a:r>
              <a:rPr lang="en-US" altLang="zh-TW" sz="3200" dirty="0" smtClean="0">
                <a:solidFill>
                  <a:schemeClr val="tx1"/>
                </a:solidFill>
              </a:rPr>
              <a:t>;</a:t>
            </a:r>
            <a:r>
              <a:rPr lang="zh-TW" altLang="en-US" sz="3200" dirty="0" smtClean="0">
                <a:solidFill>
                  <a:schemeClr val="tx1"/>
                </a:solidFill>
              </a:rPr>
              <a:t> 因為這是耶和華親口說的</a:t>
            </a:r>
            <a:r>
              <a:rPr lang="en-US" altLang="zh-TW" sz="3200" dirty="0" smtClean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58200" y="4724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18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154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200" dirty="0" smtClean="0"/>
              <a:t>   以賽亞書四十章</a:t>
            </a:r>
            <a:r>
              <a:rPr lang="en-US" altLang="zh-TW" sz="3200" dirty="0" smtClean="0"/>
              <a:t>5</a:t>
            </a:r>
            <a:r>
              <a:rPr lang="zh-TW" altLang="en-US" sz="3200" dirty="0" smtClean="0"/>
              <a:t>節        路加福音三章</a:t>
            </a:r>
            <a:r>
              <a:rPr lang="en-US" altLang="zh-TW" sz="3200" dirty="0" smtClean="0"/>
              <a:t>6</a:t>
            </a:r>
            <a:r>
              <a:rPr lang="zh-TW" altLang="en-US" sz="3200" dirty="0" smtClean="0"/>
              <a:t>節</a:t>
            </a:r>
            <a:endParaRPr lang="en-US" altLang="zh-TW" sz="3200" dirty="0" smtClean="0"/>
          </a:p>
          <a:p>
            <a:pPr>
              <a:buNone/>
            </a:pPr>
            <a:r>
              <a:rPr lang="zh-TW" altLang="en-US" sz="3200" dirty="0" smtClean="0"/>
              <a:t>耶和華的榮耀必然顯現        都要見神的救恩</a:t>
            </a:r>
            <a:endParaRPr lang="en-US" altLang="zh-TW" sz="3200" dirty="0" smtClean="0"/>
          </a:p>
          <a:p>
            <a:pPr>
              <a:buNone/>
            </a:pPr>
            <a:endParaRPr lang="en-US" altLang="zh-TW" sz="3200" dirty="0" smtClean="0"/>
          </a:p>
          <a:p>
            <a:pPr algn="ctr">
              <a:buNone/>
            </a:pPr>
            <a:r>
              <a:rPr lang="zh-TW" altLang="en-US" sz="3200" dirty="0" smtClean="0"/>
              <a:t>    </a:t>
            </a:r>
            <a:r>
              <a:rPr lang="en-US" altLang="zh-TW" sz="3200" dirty="0" smtClean="0"/>
              <a:t>LXE:</a:t>
            </a:r>
            <a:r>
              <a:rPr lang="zh-TW" altLang="en-US" sz="3200" dirty="0" smtClean="0"/>
              <a:t>  </a:t>
            </a:r>
            <a:r>
              <a:rPr lang="en-US" altLang="zh-TW" sz="3200" dirty="0" smtClean="0"/>
              <a:t>70</a:t>
            </a:r>
            <a:r>
              <a:rPr lang="zh-TW" altLang="en-US" sz="3200" dirty="0" smtClean="0"/>
              <a:t>士譯本的翻譯以賽亞書四十章</a:t>
            </a:r>
            <a:r>
              <a:rPr lang="en-US" altLang="zh-TW" sz="3200" dirty="0" smtClean="0"/>
              <a:t>5</a:t>
            </a:r>
            <a:r>
              <a:rPr lang="zh-TW" altLang="en-US" sz="3200" dirty="0" smtClean="0"/>
              <a:t>節 </a:t>
            </a:r>
            <a:endParaRPr lang="en-US" sz="3200" dirty="0" smtClean="0"/>
          </a:p>
          <a:p>
            <a:pPr algn="ctr">
              <a:buNone/>
            </a:pPr>
            <a:r>
              <a:rPr lang="en-US" sz="3200" b="1" dirty="0" smtClean="0"/>
              <a:t>And the glory of the Lord shall appear,</a:t>
            </a:r>
          </a:p>
          <a:p>
            <a:pPr algn="ctr">
              <a:buNone/>
            </a:pPr>
            <a:r>
              <a:rPr lang="en-US" sz="3200" b="1" dirty="0" smtClean="0"/>
              <a:t>and all flesh shall see the salvation of God:</a:t>
            </a:r>
          </a:p>
          <a:p>
            <a:pPr algn="ctr">
              <a:buNone/>
            </a:pPr>
            <a:r>
              <a:rPr lang="en-US" sz="3200" b="1" dirty="0" smtClean="0"/>
              <a:t> for the Lord has spoken </a:t>
            </a:r>
            <a:r>
              <a:rPr lang="en-US" sz="3200" b="1" i="1" dirty="0" smtClean="0"/>
              <a:t>it. 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經文的發展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58200" y="533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19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0"/>
            <a:ext cx="9144000" cy="4572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zh-TW" altLang="en-US" sz="4400" dirty="0" smtClean="0">
                <a:ea typeface="新細明體" pitchFamily="18" charset="-120"/>
              </a:rPr>
              <a:t>印度有蒙福</a:t>
            </a:r>
            <a:r>
              <a:rPr lang="en-US" altLang="zh-TW" sz="4400" dirty="0" smtClean="0">
                <a:ea typeface="新細明體" pitchFamily="18" charset="-120"/>
              </a:rPr>
              <a:t>??</a:t>
            </a:r>
            <a:endParaRPr lang="zh-TW" altLang="en-US" sz="4400" dirty="0">
              <a:ea typeface="新細明體" pitchFamily="18" charset="-120"/>
            </a:endParaRPr>
          </a:p>
          <a:p>
            <a:pPr>
              <a:buFontTx/>
              <a:buNone/>
            </a:pPr>
            <a:r>
              <a:rPr lang="zh-TW" altLang="en-US" sz="1400" dirty="0">
                <a:ea typeface="新細明體" pitchFamily="18" charset="-120"/>
              </a:rPr>
              <a:t>    </a:t>
            </a:r>
          </a:p>
          <a:p>
            <a:pPr>
              <a:buFontTx/>
              <a:buNone/>
            </a:pPr>
            <a:r>
              <a:rPr lang="zh-TW" altLang="en-US" sz="4400" dirty="0">
                <a:ea typeface="新細明體" pitchFamily="18" charset="-120"/>
              </a:rPr>
              <a:t>基督教的路徑</a:t>
            </a:r>
          </a:p>
          <a:p>
            <a:pPr>
              <a:buFontTx/>
              <a:buNone/>
            </a:pPr>
            <a:r>
              <a:rPr lang="en-US" altLang="zh-TW" sz="1200" dirty="0">
                <a:ea typeface="新細明體" pitchFamily="18" charset="-120"/>
                <a:sym typeface="Wingdings" pitchFamily="2" charset="2"/>
              </a:rPr>
              <a:t>                                   </a:t>
            </a:r>
            <a:endParaRPr lang="zh-TW" altLang="en-US" sz="1200" dirty="0">
              <a:ea typeface="新細明體" pitchFamily="18" charset="-120"/>
            </a:endParaRPr>
          </a:p>
          <a:p>
            <a:pPr>
              <a:buFontTx/>
              <a:buNone/>
            </a:pPr>
            <a:r>
              <a:rPr lang="zh-TW" altLang="en-US" sz="4000" dirty="0">
                <a:ea typeface="新細明體" pitchFamily="18" charset="-120"/>
              </a:rPr>
              <a:t>羅馬</a:t>
            </a:r>
            <a:r>
              <a:rPr lang="en-US" altLang="zh-TW" sz="4000" dirty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4000" dirty="0">
                <a:ea typeface="新細明體" pitchFamily="18" charset="-120"/>
                <a:sym typeface="Wingdings" pitchFamily="2" charset="2"/>
              </a:rPr>
              <a:t>法國英國美國</a:t>
            </a:r>
            <a:r>
              <a:rPr lang="en-US" altLang="zh-TW" sz="40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4000" dirty="0" smtClean="0">
                <a:ea typeface="新細明體" pitchFamily="18" charset="-120"/>
                <a:sym typeface="Wingdings" pitchFamily="2" charset="2"/>
              </a:rPr>
              <a:t>韓國</a:t>
            </a:r>
            <a:r>
              <a:rPr lang="en-US" altLang="zh-TW" sz="40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4000" dirty="0" smtClean="0">
                <a:ea typeface="新細明體" pitchFamily="18" charset="-120"/>
                <a:sym typeface="Wingdings" pitchFamily="2" charset="2"/>
              </a:rPr>
              <a:t>中國</a:t>
            </a:r>
            <a:endParaRPr lang="en-US" altLang="zh-TW" sz="4000" dirty="0">
              <a:ea typeface="新細明體" pitchFamily="18" charset="-120"/>
              <a:sym typeface="Wingdings" pitchFamily="2" charset="2"/>
            </a:endParaRPr>
          </a:p>
          <a:p>
            <a:pPr>
              <a:buFontTx/>
              <a:buNone/>
            </a:pPr>
            <a:r>
              <a:rPr lang="zh-TW" altLang="en-US" sz="4000" dirty="0">
                <a:ea typeface="新細明體" pitchFamily="18" charset="-120"/>
                <a:sym typeface="Wingdings" pitchFamily="2" charset="2"/>
              </a:rPr>
              <a:t>                                  </a:t>
            </a:r>
            <a:r>
              <a:rPr lang="zh-TW" altLang="en-US" sz="4000" dirty="0" smtClean="0">
                <a:ea typeface="新細明體" pitchFamily="18" charset="-120"/>
                <a:sym typeface="Wingdings" pitchFamily="2" charset="2"/>
              </a:rPr>
              <a:t> </a:t>
            </a:r>
            <a:r>
              <a:rPr lang="en-US" altLang="zh-TW" sz="4000" dirty="0" smtClean="0">
                <a:ea typeface="新細明體" pitchFamily="18" charset="-120"/>
                <a:sym typeface="Wingdings" pitchFamily="2" charset="2"/>
              </a:rPr>
              <a:t></a:t>
            </a:r>
            <a:r>
              <a:rPr lang="zh-TW" altLang="en-US" sz="4000" dirty="0">
                <a:ea typeface="新細明體" pitchFamily="18" charset="-120"/>
                <a:sym typeface="Wingdings" pitchFamily="2" charset="2"/>
              </a:rPr>
              <a:t>台</a:t>
            </a:r>
            <a:r>
              <a:rPr lang="zh-TW" altLang="en-US" sz="4000" dirty="0" smtClean="0">
                <a:ea typeface="新細明體" pitchFamily="18" charset="-120"/>
                <a:sym typeface="Wingdings" pitchFamily="2" charset="2"/>
              </a:rPr>
              <a:t>灣</a:t>
            </a:r>
            <a:r>
              <a:rPr lang="en-US" altLang="zh-TW" sz="4000" dirty="0" smtClean="0">
                <a:ea typeface="新細明體" pitchFamily="18" charset="-120"/>
                <a:sym typeface="Wingdings" pitchFamily="2" charset="2"/>
              </a:rPr>
              <a:t>?</a:t>
            </a:r>
          </a:p>
          <a:p>
            <a:pPr>
              <a:buFontTx/>
              <a:buNone/>
            </a:pPr>
            <a:r>
              <a:rPr lang="zh-TW" altLang="en-US" sz="4000" dirty="0" smtClean="0">
                <a:ea typeface="新細明體" pitchFamily="18" charset="-120"/>
                <a:sym typeface="Wingdings" pitchFamily="2" charset="2"/>
              </a:rPr>
              <a:t>                                                  </a:t>
            </a:r>
            <a:endParaRPr lang="zh-TW" altLang="en-US" sz="4000" dirty="0">
              <a:ea typeface="新細明體" pitchFamily="18" charset="-120"/>
              <a:sym typeface="Wingdings" pitchFamily="2" charset="2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4114800" cy="1600200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>
                <a:solidFill>
                  <a:schemeClr val="tx1"/>
                </a:solidFill>
                <a:ea typeface="新細明體" pitchFamily="18" charset="-120"/>
              </a:rPr>
              <a:t>歷</a:t>
            </a:r>
            <a:r>
              <a:rPr lang="zh-TW" altLang="en-US" dirty="0" smtClean="0">
                <a:solidFill>
                  <a:schemeClr val="tx1"/>
                </a:solidFill>
                <a:ea typeface="新細明體" pitchFamily="18" charset="-120"/>
              </a:rPr>
              <a:t>史應驗</a:t>
            </a:r>
            <a:r>
              <a:rPr lang="en-US" altLang="zh-TW" dirty="0" smtClean="0">
                <a:solidFill>
                  <a:schemeClr val="tx1"/>
                </a:solidFill>
                <a:ea typeface="新細明體" pitchFamily="18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ea typeface="新細明體" pitchFamily="18" charset="-120"/>
              </a:rPr>
            </a:br>
            <a:r>
              <a:rPr lang="zh-TW" altLang="en-US" dirty="0" smtClean="0">
                <a:solidFill>
                  <a:schemeClr val="tx1"/>
                </a:solidFill>
                <a:ea typeface="新細明體" pitchFamily="18" charset="-120"/>
              </a:rPr>
              <a:t>亞伯拉罕的應許</a:t>
            </a:r>
            <a:endParaRPr lang="zh-TW" altLang="en-US" dirty="0">
              <a:solidFill>
                <a:schemeClr val="tx1"/>
              </a:solidFill>
              <a:ea typeface="新細明體" pitchFamily="18" charset="-120"/>
            </a:endParaRPr>
          </a:p>
        </p:txBody>
      </p:sp>
      <p:pic>
        <p:nvPicPr>
          <p:cNvPr id="59397" name="Picture 5" descr="thumbnailCAL2W0U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0"/>
            <a:ext cx="5029200" cy="4191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458200" y="5791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010400" cy="4191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zh-TW" sz="3600" dirty="0" smtClean="0"/>
              <a:t>1. </a:t>
            </a:r>
            <a:r>
              <a:rPr lang="zh-TW" altLang="en-US" sz="3600" dirty="0"/>
              <a:t>我認識造作的</a:t>
            </a:r>
            <a:r>
              <a:rPr lang="zh-TW" altLang="en-US" sz="3600" dirty="0" smtClean="0"/>
              <a:t>主</a:t>
            </a:r>
            <a:r>
              <a:rPr lang="zh-TW" altLang="en-US" sz="3600" dirty="0" smtClean="0"/>
              <a:t>嗎</a:t>
            </a:r>
            <a:r>
              <a:rPr lang="en-US" altLang="zh-TW" sz="3600" dirty="0" smtClean="0"/>
              <a:t>?</a:t>
            </a:r>
          </a:p>
          <a:p>
            <a:pPr algn="ctr">
              <a:buNone/>
            </a:pPr>
            <a:r>
              <a:rPr lang="en-US" altLang="zh-TW" sz="3600" dirty="0" smtClean="0"/>
              <a:t>2.</a:t>
            </a:r>
            <a:r>
              <a:rPr lang="zh-TW" altLang="en-US" sz="3600" dirty="0" smtClean="0"/>
              <a:t> 我願做忠心的僕人嗎</a:t>
            </a:r>
            <a:r>
              <a:rPr lang="en-US" altLang="zh-TW" sz="3600" dirty="0" smtClean="0"/>
              <a:t>?</a:t>
            </a:r>
          </a:p>
          <a:p>
            <a:pPr algn="ctr">
              <a:buNone/>
            </a:pPr>
            <a:r>
              <a:rPr lang="en-US" altLang="zh-TW" sz="3600" dirty="0" smtClean="0"/>
              <a:t>3</a:t>
            </a:r>
            <a:r>
              <a:rPr lang="en-US" altLang="zh-TW" sz="3600" dirty="0" smtClean="0"/>
              <a:t>.</a:t>
            </a:r>
            <a:r>
              <a:rPr lang="zh-TW" altLang="en-US" sz="3600" dirty="0" smtClean="0"/>
              <a:t> 我</a:t>
            </a:r>
            <a:r>
              <a:rPr lang="zh-TW" altLang="en-US" sz="3600" dirty="0" smtClean="0"/>
              <a:t>相信是神親自上十字架嗎</a:t>
            </a:r>
            <a:r>
              <a:rPr lang="en-US" altLang="zh-TW" sz="3600" dirty="0" smtClean="0"/>
              <a:t>?</a:t>
            </a:r>
          </a:p>
          <a:p>
            <a:pPr algn="ctr">
              <a:buNone/>
            </a:pPr>
            <a:r>
              <a:rPr lang="en-US" altLang="zh-TW" sz="3600" dirty="0" smtClean="0"/>
              <a:t>4</a:t>
            </a:r>
            <a:r>
              <a:rPr lang="en-US" altLang="zh-TW" sz="3600" dirty="0" smtClean="0"/>
              <a:t>.</a:t>
            </a:r>
            <a:r>
              <a:rPr lang="zh-TW" altLang="en-US" sz="3600" dirty="0" smtClean="0"/>
              <a:t> 我</a:t>
            </a:r>
            <a:r>
              <a:rPr lang="zh-TW" altLang="en-US" sz="3600" dirty="0" smtClean="0"/>
              <a:t>知道神在自己身上的計劃嗎</a:t>
            </a:r>
            <a:r>
              <a:rPr lang="en-US" altLang="zh-TW" sz="3600" dirty="0" smtClean="0"/>
              <a:t>?</a:t>
            </a:r>
          </a:p>
          <a:p>
            <a:pPr algn="ctr">
              <a:buNone/>
            </a:pPr>
            <a:endParaRPr lang="en-US" altLang="zh-TW" sz="3600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以賽亞書的計劃對今天的反省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10600" y="685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995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600" dirty="0" smtClean="0"/>
              <a:t>將來的事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你們可以問我</a:t>
            </a:r>
            <a:r>
              <a:rPr lang="en-US" altLang="zh-TW" sz="3600" dirty="0" smtClean="0"/>
              <a:t>;</a:t>
            </a:r>
            <a:r>
              <a:rPr lang="zh-TW" altLang="en-US" sz="3600" dirty="0" smtClean="0"/>
              <a:t> 至於我的眾子</a:t>
            </a:r>
            <a:r>
              <a:rPr lang="en-US" altLang="zh-TW" sz="3600" dirty="0" smtClean="0"/>
              <a:t>,</a:t>
            </a:r>
          </a:p>
          <a:p>
            <a:pPr>
              <a:buNone/>
            </a:pPr>
            <a:r>
              <a:rPr lang="zh-TW" altLang="en-US" sz="3600" dirty="0" smtClean="0"/>
              <a:t>並我手的工作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你們可以求我命定</a:t>
            </a:r>
            <a:r>
              <a:rPr lang="en-US" altLang="zh-TW" sz="3600" dirty="0" smtClean="0"/>
              <a:t>. </a:t>
            </a:r>
            <a:r>
              <a:rPr lang="en-US" altLang="zh-TW" sz="2800" dirty="0" smtClean="0"/>
              <a:t>45</a:t>
            </a:r>
            <a:r>
              <a:rPr lang="zh-TW" altLang="en-US" sz="2800" dirty="0" smtClean="0"/>
              <a:t>章</a:t>
            </a:r>
            <a:r>
              <a:rPr lang="en-US" altLang="zh-TW" sz="2800" dirty="0" smtClean="0"/>
              <a:t> 11</a:t>
            </a:r>
            <a:r>
              <a:rPr lang="zh-TW" altLang="en-US" sz="2800" dirty="0" smtClean="0"/>
              <a:t>節</a:t>
            </a:r>
            <a:endParaRPr lang="en-US" altLang="zh-TW" sz="2800" dirty="0" smtClean="0"/>
          </a:p>
          <a:p>
            <a:pPr>
              <a:buNone/>
            </a:pPr>
            <a:endParaRPr lang="en-US" altLang="zh-TW" sz="1400" dirty="0" smtClean="0"/>
          </a:p>
          <a:p>
            <a:pPr>
              <a:buNone/>
            </a:pPr>
            <a:r>
              <a:rPr lang="he-IL" sz="4000" dirty="0" smtClean="0"/>
              <a:t>ֹ הָאֹתִיּ֣וֹת שְׁאָל֔וּנִי עַל־בָּנַ֛י וְעַל־פֹּ֥עַל יָדַ֖י  תְּצַוֻּֽנִי׃ </a:t>
            </a:r>
            <a:r>
              <a:rPr lang="en-US" sz="4000" dirty="0" smtClean="0"/>
              <a:t> 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zh-TW" altLang="en-US" sz="3600" dirty="0"/>
              <a:t>將來的事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 </a:t>
            </a:r>
            <a:r>
              <a:rPr lang="zh-TW" altLang="en-US" sz="3600" dirty="0" smtClean="0"/>
              <a:t>你</a:t>
            </a:r>
            <a:r>
              <a:rPr lang="zh-TW" altLang="en-US" sz="3600" dirty="0" smtClean="0"/>
              <a:t>們要問我關於  </a:t>
            </a:r>
            <a:r>
              <a:rPr lang="en-US" altLang="zh-TW" sz="3600" dirty="0" smtClean="0"/>
              <a:t>1.</a:t>
            </a:r>
            <a:r>
              <a:rPr lang="zh-TW" altLang="en-US" sz="3600" dirty="0" smtClean="0"/>
              <a:t>  我的眾子 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    和關於      </a:t>
            </a:r>
            <a:r>
              <a:rPr lang="zh-TW" altLang="en-US" sz="3600" dirty="0" smtClean="0"/>
              <a:t>  </a:t>
            </a:r>
            <a:r>
              <a:rPr lang="en-US" altLang="zh-TW" sz="3600" dirty="0" smtClean="0"/>
              <a:t>2.</a:t>
            </a:r>
            <a:r>
              <a:rPr lang="zh-TW" altLang="en-US" sz="3600" dirty="0" smtClean="0"/>
              <a:t> 你們命令我的手所做</a:t>
            </a:r>
            <a:r>
              <a:rPr lang="zh-TW" altLang="en-US" sz="3600" dirty="0" smtClean="0"/>
              <a:t>的事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         前</a:t>
            </a:r>
            <a:r>
              <a:rPr lang="zh-TW" altLang="en-US" sz="3600" dirty="0" smtClean="0"/>
              <a:t>文</a:t>
            </a:r>
            <a:r>
              <a:rPr lang="zh-TW" altLang="en-US" sz="3600" dirty="0"/>
              <a:t>是古</a:t>
            </a:r>
            <a:r>
              <a:rPr lang="zh-TW" altLang="en-US" sz="3600" dirty="0" smtClean="0"/>
              <a:t>列</a:t>
            </a:r>
            <a:r>
              <a:rPr lang="en-US" altLang="zh-TW" sz="3600" dirty="0" smtClean="0"/>
              <a:t>, </a:t>
            </a:r>
            <a:r>
              <a:rPr lang="zh-TW" altLang="en-US" sz="3600" dirty="0" smtClean="0"/>
              <a:t>神造作一切 和兩個禍</a:t>
            </a:r>
            <a:r>
              <a:rPr lang="zh-TW" altLang="en-US" sz="3600" dirty="0" smtClean="0"/>
              <a:t>哉  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/>
              <a:t> </a:t>
            </a:r>
            <a:r>
              <a:rPr lang="zh-TW" altLang="en-US" sz="3600" dirty="0" smtClean="0"/>
              <a:t>        </a:t>
            </a:r>
            <a:r>
              <a:rPr lang="zh-TW" altLang="en-US" sz="3600" dirty="0" smtClean="0"/>
              <a:t>後</a:t>
            </a:r>
            <a:r>
              <a:rPr lang="zh-TW" altLang="en-US" sz="3600" dirty="0" smtClean="0"/>
              <a:t>文是古列和 </a:t>
            </a:r>
            <a:r>
              <a:rPr lang="zh-TW" altLang="en-US" sz="3600" dirty="0"/>
              <a:t>以色列有拯救與救恩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什麼真</a:t>
            </a:r>
            <a:r>
              <a:rPr lang="zh-TW" altLang="en-US" dirty="0" smtClean="0">
                <a:solidFill>
                  <a:schemeClr val="tx1"/>
                </a:solidFill>
              </a:rPr>
              <a:t>正在計劃你的人生</a:t>
            </a:r>
            <a:r>
              <a:rPr lang="en-US" altLang="zh-TW" dirty="0" smtClean="0">
                <a:solidFill>
                  <a:schemeClr val="tx1"/>
                </a:solidFill>
              </a:rPr>
              <a:t>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153400" y="685800"/>
            <a:ext cx="572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dirty="0" smtClean="0"/>
              <a:t>22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6019800" cy="4191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2~3 </a:t>
            </a:r>
            <a:r>
              <a:rPr lang="zh-TW" altLang="en-US" sz="3600" dirty="0" smtClean="0"/>
              <a:t>誰是約翰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   </a:t>
            </a:r>
            <a:r>
              <a:rPr lang="en-US" altLang="zh-TW" sz="3600" dirty="0" smtClean="0"/>
              <a:t>4~6 </a:t>
            </a:r>
            <a:r>
              <a:rPr lang="zh-TW" altLang="en-US" sz="3600" dirty="0" smtClean="0"/>
              <a:t>預言基督</a:t>
            </a:r>
            <a:r>
              <a:rPr lang="en-US" sz="3600" dirty="0" smtClean="0"/>
              <a:t>  </a:t>
            </a:r>
          </a:p>
          <a:p>
            <a:pPr>
              <a:buNone/>
            </a:pPr>
            <a:r>
              <a:rPr lang="zh-TW" altLang="en-US" sz="3600" dirty="0" smtClean="0"/>
              <a:t>      </a:t>
            </a:r>
            <a:r>
              <a:rPr lang="en-US" sz="3600" dirty="0" smtClean="0"/>
              <a:t>7~9  </a:t>
            </a:r>
            <a:r>
              <a:rPr lang="zh-TW" altLang="en-US" sz="3600" dirty="0" smtClean="0"/>
              <a:t>約翰的工作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      </a:t>
            </a:r>
            <a:r>
              <a:rPr lang="zh-TW" altLang="en-US" sz="3600" dirty="0" smtClean="0"/>
              <a:t> </a:t>
            </a:r>
            <a:r>
              <a:rPr lang="en-US" sz="3600" dirty="0" smtClean="0"/>
              <a:t>10~14</a:t>
            </a:r>
            <a:r>
              <a:rPr lang="zh-TW" altLang="en-US" sz="3600" dirty="0" smtClean="0"/>
              <a:t>人應當做什麼</a:t>
            </a:r>
            <a:r>
              <a:rPr lang="en-US" altLang="zh-TW" sz="3600" dirty="0" smtClean="0"/>
              <a:t>?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</a:t>
            </a:r>
            <a:r>
              <a:rPr lang="zh-TW" altLang="en-US" sz="3600" dirty="0" smtClean="0"/>
              <a:t>     </a:t>
            </a:r>
            <a:r>
              <a:rPr lang="en-US" sz="3600" dirty="0" smtClean="0"/>
              <a:t>15~17 </a:t>
            </a:r>
            <a:r>
              <a:rPr lang="zh-TW" altLang="en-US" sz="3600" dirty="0" smtClean="0"/>
              <a:t>基督的工作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   </a:t>
            </a:r>
            <a:r>
              <a:rPr lang="en-US" altLang="zh-TW" sz="3600" dirty="0" smtClean="0"/>
              <a:t>18~20</a:t>
            </a:r>
            <a:r>
              <a:rPr lang="zh-TW" altLang="en-US" sz="3600" dirty="0" smtClean="0"/>
              <a:t> 約翰工作結束</a:t>
            </a:r>
            <a:endParaRPr lang="en-US" altLang="zh-TW" sz="3600" dirty="0" smtClean="0"/>
          </a:p>
          <a:p>
            <a:pPr>
              <a:buNone/>
            </a:pPr>
            <a:r>
              <a:rPr lang="en-US" sz="3600" dirty="0" smtClean="0"/>
              <a:t>21~22</a:t>
            </a:r>
            <a:r>
              <a:rPr lang="zh-TW" altLang="en-US" sz="3600" dirty="0" smtClean="0"/>
              <a:t>  誰是基督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基督的先鋒  施洗約翰 路三章</a:t>
            </a:r>
            <a:r>
              <a:rPr lang="en-US" altLang="zh-TW" dirty="0" smtClean="0">
                <a:solidFill>
                  <a:schemeClr val="tx1"/>
                </a:solidFill>
              </a:rPr>
              <a:t>2~22</a:t>
            </a:r>
            <a:r>
              <a:rPr lang="zh-TW" altLang="en-US" dirty="0" smtClean="0">
                <a:solidFill>
                  <a:schemeClr val="tx1"/>
                </a:solidFill>
              </a:rPr>
              <a:t>節</a:t>
            </a:r>
            <a:r>
              <a:rPr lang="en-US" altLang="zh-TW" dirty="0" smtClean="0">
                <a:solidFill>
                  <a:schemeClr val="tx1"/>
                </a:solidFill>
              </a:rPr>
              <a:t/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zh-TW" altLang="en-US" dirty="0" smtClean="0">
                <a:solidFill>
                  <a:schemeClr val="tx1"/>
                </a:solidFill>
              </a:rPr>
              <a:t>從徵兆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約翰</a:t>
            </a:r>
            <a:r>
              <a:rPr lang="en-US" altLang="zh-TW" dirty="0" smtClean="0">
                <a:solidFill>
                  <a:schemeClr val="tx1"/>
                </a:solidFill>
              </a:rPr>
              <a:t>) </a:t>
            </a:r>
            <a:r>
              <a:rPr lang="zh-TW" altLang="en-US" dirty="0" smtClean="0">
                <a:solidFill>
                  <a:schemeClr val="tx1"/>
                </a:solidFill>
              </a:rPr>
              <a:t>到成就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基督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看神的心意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Jordan_3_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0" y="1600200"/>
            <a:ext cx="3200400" cy="49242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58200" y="1219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828800"/>
            <a:ext cx="8610600" cy="417849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zh-TW" altLang="en-US" sz="4000" dirty="0" smtClean="0"/>
              <a:t>你是否有真自由</a:t>
            </a:r>
            <a:r>
              <a:rPr lang="en-US" altLang="zh-TW" sz="4000" dirty="0" smtClean="0"/>
              <a:t>? / </a:t>
            </a:r>
            <a:r>
              <a:rPr lang="zh-TW" altLang="en-US" sz="4000" dirty="0" smtClean="0"/>
              <a:t>聖靈的印記</a:t>
            </a:r>
            <a:endParaRPr lang="en-US" altLang="zh-TW" sz="4000" dirty="0" smtClean="0"/>
          </a:p>
          <a:p>
            <a:pPr algn="ctr"/>
            <a:endParaRPr lang="en-US" sz="4000" dirty="0"/>
          </a:p>
          <a:p>
            <a:pPr marL="109728" indent="0" algn="ctr">
              <a:buNone/>
            </a:pPr>
            <a:r>
              <a:rPr lang="zh-TW" altLang="en-US" sz="4000" dirty="0"/>
              <a:t>羅馬書</a:t>
            </a:r>
            <a:r>
              <a:rPr lang="en-US" sz="4000" dirty="0" smtClean="0"/>
              <a:t> </a:t>
            </a:r>
            <a:r>
              <a:rPr lang="en-US" sz="4000" dirty="0"/>
              <a:t>8:4  </a:t>
            </a:r>
            <a:endParaRPr lang="en-US" sz="4000" dirty="0" smtClean="0"/>
          </a:p>
          <a:p>
            <a:pPr marL="109728" indent="0" algn="ctr">
              <a:buNone/>
            </a:pPr>
            <a:r>
              <a:rPr lang="zh-TW" altLang="en-US" sz="4000" dirty="0" smtClean="0"/>
              <a:t>使</a:t>
            </a:r>
            <a:r>
              <a:rPr lang="zh-TW" altLang="en-US" sz="4000" dirty="0"/>
              <a:t>律法的義成就在我們這不隨從肉</a:t>
            </a:r>
            <a:r>
              <a:rPr lang="zh-TW" altLang="en-US" sz="4000" dirty="0" smtClean="0"/>
              <a:t>體</a:t>
            </a:r>
            <a:r>
              <a:rPr lang="en-US" altLang="zh-TW" sz="4000" dirty="0" smtClean="0"/>
              <a:t>,</a:t>
            </a:r>
          </a:p>
          <a:p>
            <a:pPr marL="109728" indent="0" algn="ctr">
              <a:buNone/>
            </a:pPr>
            <a:r>
              <a:rPr lang="zh-TW" altLang="en-US" sz="4000" dirty="0" smtClean="0"/>
              <a:t>只</a:t>
            </a:r>
            <a:r>
              <a:rPr lang="zh-TW" altLang="en-US" sz="4000" dirty="0"/>
              <a:t>隨從聖靈的人身上。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今天的徵兆 </a:t>
            </a:r>
            <a:r>
              <a:rPr lang="en-US" altLang="zh-TW" dirty="0" smtClean="0">
                <a:solidFill>
                  <a:schemeClr val="tx1"/>
                </a:solidFill>
              </a:rPr>
              <a:t>/</a:t>
            </a:r>
            <a:r>
              <a:rPr lang="zh-TW" altLang="en-US" dirty="0" smtClean="0">
                <a:solidFill>
                  <a:schemeClr val="tx1"/>
                </a:solidFill>
              </a:rPr>
              <a:t> 聖靈與火給你們施洗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05800" y="5257800"/>
            <a:ext cx="68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24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236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4000" dirty="0" smtClean="0"/>
              <a:t>1. </a:t>
            </a:r>
            <a:r>
              <a:rPr lang="zh-TW" altLang="en-US" sz="4000" dirty="0" smtClean="0"/>
              <a:t>神在舊約計劃</a:t>
            </a:r>
            <a:r>
              <a:rPr lang="en-US" altLang="zh-TW" sz="4000" dirty="0" smtClean="0"/>
              <a:t>, </a:t>
            </a:r>
            <a:r>
              <a:rPr lang="zh-TW" altLang="en-US" sz="4000" dirty="0" smtClean="0"/>
              <a:t>應許以色列人的救恩</a:t>
            </a:r>
            <a:r>
              <a:rPr lang="en-US" altLang="zh-TW" sz="4000" dirty="0" smtClean="0"/>
              <a:t>.</a:t>
            </a:r>
            <a:endParaRPr lang="zh-TW" altLang="en-US" sz="4000" dirty="0" smtClean="0"/>
          </a:p>
          <a:p>
            <a:pPr>
              <a:buNone/>
            </a:pPr>
            <a:r>
              <a:rPr lang="en-US" altLang="zh-TW" sz="4000" dirty="0" smtClean="0"/>
              <a:t>2. </a:t>
            </a:r>
            <a:r>
              <a:rPr lang="zh-TW" altLang="en-US" sz="4000" dirty="0" smtClean="0"/>
              <a:t>神用施洗約翰顯明 神計劃的徵兆</a:t>
            </a:r>
            <a:r>
              <a:rPr lang="en-US" altLang="zh-TW" sz="4000" dirty="0" smtClean="0"/>
              <a:t>.</a:t>
            </a:r>
          </a:p>
          <a:p>
            <a:pPr>
              <a:buNone/>
            </a:pPr>
            <a:r>
              <a:rPr lang="en-US" altLang="zh-TW" sz="4000" dirty="0" smtClean="0"/>
              <a:t>3. </a:t>
            </a:r>
            <a:r>
              <a:rPr lang="zh-TW" altLang="en-US" sz="4000" dirty="0" smtClean="0"/>
              <a:t>耶穌完成 人類救恩的計劃</a:t>
            </a:r>
            <a:r>
              <a:rPr lang="en-US" altLang="zh-TW" sz="4000" dirty="0" smtClean="0"/>
              <a:t>.</a:t>
            </a:r>
          </a:p>
          <a:p>
            <a:pPr>
              <a:buNone/>
            </a:pPr>
            <a:r>
              <a:rPr lang="en-US" altLang="zh-TW" sz="4000" dirty="0" smtClean="0"/>
              <a:t>4.</a:t>
            </a:r>
            <a:r>
              <a:rPr lang="zh-TW" altLang="en-US" sz="4000" dirty="0" smtClean="0"/>
              <a:t> 神計劃歷史  神也計劃我們的一生</a:t>
            </a:r>
            <a:r>
              <a:rPr lang="en-US" altLang="zh-TW" sz="4000" dirty="0" smtClean="0"/>
              <a:t>.</a:t>
            </a:r>
          </a:p>
          <a:p>
            <a:pPr algn="ctr">
              <a:buNone/>
            </a:pPr>
            <a:r>
              <a:rPr lang="en-US" altLang="zh-TW" sz="4000" dirty="0" smtClean="0"/>
              <a:t>5. </a:t>
            </a:r>
            <a:r>
              <a:rPr lang="zh-TW" altLang="en-US" sz="4000" dirty="0" smtClean="0"/>
              <a:t>今天是我們的選擇要悔改回轉歸向神</a:t>
            </a:r>
            <a:r>
              <a:rPr lang="en-US" altLang="zh-TW" sz="4000" dirty="0" smtClean="0"/>
              <a:t>.</a:t>
            </a:r>
          </a:p>
          <a:p>
            <a:pPr>
              <a:buNone/>
            </a:pPr>
            <a:r>
              <a:rPr lang="en-US" altLang="zh-TW" sz="4000" dirty="0" smtClean="0"/>
              <a:t>     </a:t>
            </a:r>
            <a:r>
              <a:rPr lang="zh-TW" altLang="en-US" sz="4000" dirty="0" smtClean="0"/>
              <a:t>若像以色列人不信 一定會滅亡</a:t>
            </a:r>
            <a:endParaRPr lang="en-US" altLang="zh-TW" sz="4000" dirty="0" smtClean="0"/>
          </a:p>
          <a:p>
            <a:pPr>
              <a:buNone/>
            </a:pPr>
            <a:endParaRPr lang="zh-TW" altLang="en-US" sz="4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計劃與徵兆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58200" y="533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24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5400" dirty="0" smtClean="0"/>
              <a:t>The End</a:t>
            </a:r>
            <a:endParaRPr lang="en-US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5791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553200"/>
          </a:xfrm>
        </p:spPr>
        <p:txBody>
          <a:bodyPr>
            <a:normAutofit/>
          </a:bodyPr>
          <a:lstStyle/>
          <a:p>
            <a:pPr algn="l"/>
            <a:r>
              <a:rPr lang="zh-TW" altLang="en-US" sz="2800" dirty="0" smtClean="0">
                <a:solidFill>
                  <a:schemeClr val="tx1"/>
                </a:solidFill>
              </a:rPr>
              <a:t>以賽亞書四十章</a:t>
            </a:r>
            <a:r>
              <a:rPr lang="en-US" altLang="zh-TW" sz="2800" dirty="0" smtClean="0">
                <a:solidFill>
                  <a:schemeClr val="tx1"/>
                </a:solidFill>
              </a:rPr>
              <a:t>3~5</a:t>
            </a:r>
            <a:r>
              <a:rPr lang="zh-TW" altLang="en-US" sz="2800" dirty="0" smtClean="0">
                <a:solidFill>
                  <a:schemeClr val="tx1"/>
                </a:solidFill>
              </a:rPr>
              <a:t>節</a:t>
            </a:r>
            <a:r>
              <a:rPr lang="en-US" altLang="zh-TW" sz="2800" dirty="0" smtClean="0">
                <a:solidFill>
                  <a:schemeClr val="tx1"/>
                </a:solidFill>
              </a:rPr>
              <a:t>: 3</a:t>
            </a:r>
            <a:r>
              <a:rPr lang="zh-TW" altLang="en-US" sz="2800" dirty="0" smtClean="0">
                <a:solidFill>
                  <a:schemeClr val="tx1"/>
                </a:solidFill>
              </a:rPr>
              <a:t>在曠野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有人聲喊著說</a:t>
            </a:r>
            <a:r>
              <a:rPr lang="en-US" altLang="zh-TW" sz="2800" dirty="0" smtClean="0">
                <a:solidFill>
                  <a:schemeClr val="tx1"/>
                </a:solidFill>
              </a:rPr>
              <a:t>:</a:t>
            </a:r>
            <a:r>
              <a:rPr lang="zh-TW" altLang="en-US" sz="2800" dirty="0" smtClean="0">
                <a:solidFill>
                  <a:schemeClr val="tx1"/>
                </a:solidFill>
              </a:rPr>
              <a:t>當預備耶和華的路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在沙漠地修平我們神的道</a:t>
            </a:r>
            <a:r>
              <a:rPr lang="en-US" altLang="zh-TW" sz="2800" dirty="0" smtClean="0">
                <a:solidFill>
                  <a:schemeClr val="tx1"/>
                </a:solidFill>
              </a:rPr>
              <a:t>.</a:t>
            </a:r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4</a:t>
            </a:r>
            <a:r>
              <a:rPr lang="zh-TW" altLang="en-US" sz="2800" dirty="0" smtClean="0">
                <a:solidFill>
                  <a:schemeClr val="tx1"/>
                </a:solidFill>
              </a:rPr>
              <a:t>一切山窪都要填滿</a:t>
            </a:r>
            <a:r>
              <a:rPr lang="en-US" altLang="zh-TW" sz="2800" dirty="0" smtClean="0">
                <a:solidFill>
                  <a:schemeClr val="tx1"/>
                </a:solidFill>
              </a:rPr>
              <a:t>,</a:t>
            </a:r>
            <a:r>
              <a:rPr lang="zh-TW" altLang="en-US" sz="2800" dirty="0" smtClean="0">
                <a:solidFill>
                  <a:schemeClr val="tx1"/>
                </a:solidFill>
              </a:rPr>
              <a:t>大小山岡都要削平</a:t>
            </a:r>
            <a:r>
              <a:rPr lang="en-US" altLang="zh-TW" sz="2800" dirty="0" smtClean="0">
                <a:solidFill>
                  <a:schemeClr val="tx1"/>
                </a:solidFill>
              </a:rPr>
              <a:t>; </a:t>
            </a:r>
            <a:r>
              <a:rPr lang="zh-TW" altLang="en-US" sz="2800" dirty="0" smtClean="0">
                <a:solidFill>
                  <a:schemeClr val="tx1"/>
                </a:solidFill>
              </a:rPr>
              <a:t>高高低低的要改為平坦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崎崎嶇嶇的必成為平原</a:t>
            </a:r>
            <a:r>
              <a:rPr lang="en-US" altLang="zh-TW" sz="2800" dirty="0" smtClean="0">
                <a:solidFill>
                  <a:schemeClr val="tx1"/>
                </a:solidFill>
              </a:rPr>
              <a:t>.</a:t>
            </a:r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5</a:t>
            </a:r>
            <a:r>
              <a:rPr lang="zh-TW" altLang="en-US" sz="2800" dirty="0" smtClean="0">
                <a:solidFill>
                  <a:schemeClr val="tx1"/>
                </a:solidFill>
              </a:rPr>
              <a:t>耶和華的榮耀必然顯現</a:t>
            </a:r>
            <a:r>
              <a:rPr lang="en-US" altLang="zh-TW" sz="2800" dirty="0" smtClean="0">
                <a:solidFill>
                  <a:schemeClr val="tx1"/>
                </a:solidFill>
              </a:rPr>
              <a:t>;</a:t>
            </a:r>
            <a:r>
              <a:rPr lang="zh-TW" altLang="en-US" sz="2800" dirty="0" smtClean="0">
                <a:solidFill>
                  <a:schemeClr val="tx1"/>
                </a:solidFill>
              </a:rPr>
              <a:t> 凡有血氣的必一同看見</a:t>
            </a:r>
            <a:r>
              <a:rPr lang="en-US" altLang="zh-TW" sz="2800" dirty="0" smtClean="0">
                <a:solidFill>
                  <a:schemeClr val="tx1"/>
                </a:solidFill>
              </a:rPr>
              <a:t>;</a:t>
            </a:r>
            <a:r>
              <a:rPr lang="zh-TW" altLang="en-US" sz="2800" dirty="0" smtClean="0">
                <a:solidFill>
                  <a:schemeClr val="tx1"/>
                </a:solidFill>
              </a:rPr>
              <a:t> 因為這是耶和華親口說的</a:t>
            </a:r>
            <a:r>
              <a:rPr lang="en-US" altLang="zh-TW" sz="28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sz="2800" dirty="0" smtClean="0">
                <a:solidFill>
                  <a:schemeClr val="tx1"/>
                </a:solidFill>
              </a:rPr>
              <a:t>路加福音三章</a:t>
            </a:r>
            <a:r>
              <a:rPr lang="en-US" altLang="zh-TW" sz="2800" dirty="0" smtClean="0">
                <a:solidFill>
                  <a:schemeClr val="tx1"/>
                </a:solidFill>
              </a:rPr>
              <a:t>2~6</a:t>
            </a:r>
            <a:r>
              <a:rPr lang="zh-TW" altLang="en-US" sz="2800" dirty="0" smtClean="0">
                <a:solidFill>
                  <a:schemeClr val="tx1"/>
                </a:solidFill>
              </a:rPr>
              <a:t>節</a:t>
            </a:r>
            <a:r>
              <a:rPr lang="en-US" altLang="zh-TW" sz="2800" dirty="0" smtClean="0">
                <a:solidFill>
                  <a:schemeClr val="tx1"/>
                </a:solidFill>
              </a:rPr>
              <a:t>:</a:t>
            </a:r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2 </a:t>
            </a:r>
            <a:r>
              <a:rPr lang="zh-TW" altLang="en-US" sz="2800" dirty="0" smtClean="0">
                <a:solidFill>
                  <a:schemeClr val="tx1"/>
                </a:solidFill>
              </a:rPr>
              <a:t>亞那和該亞法作大祭司</a:t>
            </a:r>
            <a:r>
              <a:rPr lang="en-US" altLang="zh-TW" sz="2800" dirty="0" smtClean="0">
                <a:solidFill>
                  <a:schemeClr val="tx1"/>
                </a:solidFill>
              </a:rPr>
              <a:t>. </a:t>
            </a:r>
            <a:r>
              <a:rPr lang="zh-TW" altLang="en-US" sz="2800" dirty="0" smtClean="0">
                <a:solidFill>
                  <a:schemeClr val="tx1"/>
                </a:solidFill>
              </a:rPr>
              <a:t>那時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撒迦利亞的兒子約翰在曠野裡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神的話臨到他</a:t>
            </a:r>
            <a:r>
              <a:rPr lang="en-US" altLang="zh-TW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smtClean="0">
                <a:solidFill>
                  <a:schemeClr val="tx1"/>
                </a:solidFill>
              </a:rPr>
              <a:t>3</a:t>
            </a:r>
            <a:r>
              <a:rPr lang="zh-TW" altLang="en-US" sz="2800" dirty="0" smtClean="0">
                <a:solidFill>
                  <a:schemeClr val="tx1"/>
                </a:solidFill>
              </a:rPr>
              <a:t>他就來到約但河一帶地方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宣講悔改的洗禮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使罪得赦</a:t>
            </a:r>
            <a:r>
              <a:rPr lang="en-US" altLang="zh-TW" sz="2800" dirty="0" smtClean="0">
                <a:solidFill>
                  <a:schemeClr val="tx1"/>
                </a:solidFill>
              </a:rPr>
              <a:t>. 4</a:t>
            </a:r>
            <a:r>
              <a:rPr lang="zh-TW" altLang="en-US" sz="2800" dirty="0" smtClean="0">
                <a:solidFill>
                  <a:schemeClr val="tx1"/>
                </a:solidFill>
              </a:rPr>
              <a:t>正如先知以賽亞書上所記的話</a:t>
            </a:r>
            <a:r>
              <a:rPr lang="en-US" altLang="zh-TW" sz="2800" dirty="0" smtClean="0">
                <a:solidFill>
                  <a:schemeClr val="tx1"/>
                </a:solidFill>
              </a:rPr>
              <a:t>, </a:t>
            </a:r>
            <a:r>
              <a:rPr lang="zh-TW" altLang="en-US" sz="2800" dirty="0" smtClean="0">
                <a:solidFill>
                  <a:schemeClr val="tx1"/>
                </a:solidFill>
              </a:rPr>
              <a:t>說</a:t>
            </a:r>
            <a:r>
              <a:rPr lang="en-US" altLang="zh-TW" sz="2800" dirty="0" smtClean="0">
                <a:solidFill>
                  <a:schemeClr val="tx1"/>
                </a:solidFill>
              </a:rPr>
              <a:t>:</a:t>
            </a:r>
            <a:r>
              <a:rPr lang="zh-TW" altLang="en-US" sz="2800" dirty="0" smtClean="0">
                <a:solidFill>
                  <a:schemeClr val="tx1"/>
                </a:solidFill>
              </a:rPr>
              <a:t> 在曠野有人聲喊著說</a:t>
            </a:r>
            <a:r>
              <a:rPr lang="en-US" altLang="zh-TW" sz="2800" dirty="0" smtClean="0">
                <a:solidFill>
                  <a:schemeClr val="tx1"/>
                </a:solidFill>
              </a:rPr>
              <a:t>:</a:t>
            </a:r>
            <a:r>
              <a:rPr lang="zh-TW" altLang="en-US" sz="2800" dirty="0" smtClean="0">
                <a:solidFill>
                  <a:schemeClr val="tx1"/>
                </a:solidFill>
              </a:rPr>
              <a:t> 預備主的道</a:t>
            </a:r>
            <a:r>
              <a:rPr lang="en-US" altLang="zh-TW" sz="2800" dirty="0" smtClean="0">
                <a:solidFill>
                  <a:schemeClr val="tx1"/>
                </a:solidFill>
              </a:rPr>
              <a:t>,</a:t>
            </a:r>
            <a:r>
              <a:rPr lang="zh-TW" altLang="en-US" sz="2800" dirty="0" smtClean="0">
                <a:solidFill>
                  <a:schemeClr val="tx1"/>
                </a:solidFill>
              </a:rPr>
              <a:t> 修直他的路</a:t>
            </a:r>
            <a:r>
              <a:rPr lang="en-US" altLang="zh-TW" sz="2800" dirty="0" smtClean="0">
                <a:solidFill>
                  <a:schemeClr val="tx1"/>
                </a:solidFill>
              </a:rPr>
              <a:t>.</a:t>
            </a:r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TW" sz="2800" dirty="0" smtClean="0">
                <a:solidFill>
                  <a:schemeClr val="tx1"/>
                </a:solidFill>
              </a:rPr>
              <a:t>5</a:t>
            </a:r>
            <a:r>
              <a:rPr lang="zh-TW" altLang="en-US" sz="2800" dirty="0" smtClean="0">
                <a:solidFill>
                  <a:schemeClr val="tx1"/>
                </a:solidFill>
              </a:rPr>
              <a:t>一切山窪都要填滿</a:t>
            </a:r>
            <a:r>
              <a:rPr lang="en-US" altLang="zh-TW" sz="2800" dirty="0" smtClean="0">
                <a:solidFill>
                  <a:schemeClr val="tx1"/>
                </a:solidFill>
              </a:rPr>
              <a:t>;</a:t>
            </a:r>
            <a:r>
              <a:rPr lang="zh-TW" altLang="en-US" sz="2800" dirty="0" smtClean="0">
                <a:solidFill>
                  <a:schemeClr val="tx1"/>
                </a:solidFill>
              </a:rPr>
              <a:t> 大小山岡都要削平</a:t>
            </a:r>
            <a:r>
              <a:rPr lang="en-US" altLang="zh-TW" sz="2800" dirty="0" smtClean="0">
                <a:solidFill>
                  <a:schemeClr val="tx1"/>
                </a:solidFill>
              </a:rPr>
              <a:t>!</a:t>
            </a:r>
            <a:r>
              <a:rPr lang="zh-TW" altLang="en-US" sz="2800" dirty="0" smtClean="0">
                <a:solidFill>
                  <a:schemeClr val="tx1"/>
                </a:solidFill>
              </a:rPr>
              <a:t>彎彎曲曲的地方要改為正直</a:t>
            </a:r>
            <a:r>
              <a:rPr lang="en-US" altLang="zh-TW" sz="2800" dirty="0" smtClean="0">
                <a:solidFill>
                  <a:schemeClr val="tx1"/>
                </a:solidFill>
              </a:rPr>
              <a:t>; </a:t>
            </a:r>
            <a:r>
              <a:rPr lang="zh-TW" altLang="en-US" sz="2800" dirty="0" smtClean="0">
                <a:solidFill>
                  <a:schemeClr val="tx1"/>
                </a:solidFill>
              </a:rPr>
              <a:t>高高低低的道路要改為平坦</a:t>
            </a:r>
            <a:r>
              <a:rPr lang="en-US" altLang="zh-TW" sz="2800" dirty="0" smtClean="0">
                <a:solidFill>
                  <a:schemeClr val="tx1"/>
                </a:solidFill>
              </a:rPr>
              <a:t>!</a:t>
            </a:r>
          </a:p>
          <a:p>
            <a:pPr algn="l"/>
            <a:r>
              <a:rPr lang="en-US" altLang="zh-TW" sz="2800" dirty="0" smtClean="0">
                <a:solidFill>
                  <a:schemeClr val="tx1"/>
                </a:solidFill>
              </a:rPr>
              <a:t>                </a:t>
            </a:r>
            <a:r>
              <a:rPr lang="zh-TW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zh-TW" sz="2800" dirty="0" smtClean="0">
                <a:solidFill>
                  <a:schemeClr val="tx1"/>
                </a:solidFill>
              </a:rPr>
              <a:t>6</a:t>
            </a:r>
            <a:r>
              <a:rPr lang="zh-TW" altLang="en-US" sz="2800" dirty="0" smtClean="0">
                <a:solidFill>
                  <a:schemeClr val="tx1"/>
                </a:solidFill>
              </a:rPr>
              <a:t>凡有血氣的</a:t>
            </a:r>
            <a:r>
              <a:rPr lang="en-US" altLang="zh-TW" sz="2800" dirty="0" smtClean="0">
                <a:solidFill>
                  <a:schemeClr val="tx1"/>
                </a:solidFill>
              </a:rPr>
              <a:t>,</a:t>
            </a:r>
            <a:r>
              <a:rPr lang="zh-TW" altLang="en-US" sz="2800" dirty="0" smtClean="0">
                <a:solidFill>
                  <a:schemeClr val="tx1"/>
                </a:solidFill>
              </a:rPr>
              <a:t>都要見神的救恩</a:t>
            </a:r>
            <a:r>
              <a:rPr lang="en-US" altLang="zh-TW" sz="2800" dirty="0" smtClean="0">
                <a:solidFill>
                  <a:schemeClr val="tx1"/>
                </a:solidFill>
              </a:rPr>
              <a:t>! 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86800" y="4724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1. </a:t>
            </a:r>
            <a:r>
              <a:rPr lang="zh-TW" altLang="en-US" dirty="0" smtClean="0"/>
              <a:t>什麼是計劃</a:t>
            </a:r>
            <a:r>
              <a:rPr lang="en-US" altLang="zh-TW" dirty="0" smtClean="0"/>
              <a:t>? </a:t>
            </a:r>
            <a:r>
              <a:rPr lang="zh-TW" altLang="en-US" dirty="0" smtClean="0"/>
              <a:t>什麼是徵兆</a:t>
            </a:r>
            <a:r>
              <a:rPr lang="en-US" altLang="zh-TW" dirty="0" smtClean="0"/>
              <a:t>? </a:t>
            </a:r>
            <a:r>
              <a:rPr lang="zh-TW" altLang="en-US" dirty="0" smtClean="0"/>
              <a:t>計劃與徵兆的關係</a:t>
            </a:r>
          </a:p>
          <a:p>
            <a:pPr>
              <a:buNone/>
            </a:pPr>
            <a:r>
              <a:rPr lang="en-US" altLang="zh-TW" dirty="0" smtClean="0"/>
              <a:t>2. </a:t>
            </a:r>
            <a:r>
              <a:rPr lang="zh-TW" altLang="en-US" dirty="0" smtClean="0"/>
              <a:t>新約引用舊約 神的計劃與徵</a:t>
            </a:r>
            <a:r>
              <a:rPr lang="zh-TW" altLang="en-US" dirty="0" smtClean="0"/>
              <a:t>兆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</a:t>
            </a:r>
            <a:r>
              <a:rPr lang="en-US" altLang="zh-TW" dirty="0" smtClean="0"/>
              <a:t> </a:t>
            </a:r>
            <a:r>
              <a:rPr lang="en-US" altLang="zh-TW" dirty="0" smtClean="0"/>
              <a:t>a. </a:t>
            </a:r>
            <a:r>
              <a:rPr lang="zh-TW" altLang="en-US" dirty="0" smtClean="0"/>
              <a:t>施洗約翰是 神計劃的徵兆 </a:t>
            </a:r>
            <a:r>
              <a:rPr lang="zh-TW" altLang="en-US" sz="2800" dirty="0" smtClean="0"/>
              <a:t>路加福音三章</a:t>
            </a:r>
            <a:r>
              <a:rPr lang="en-US" altLang="zh-TW" sz="2800" dirty="0" smtClean="0"/>
              <a:t>2~6</a:t>
            </a:r>
            <a:r>
              <a:rPr lang="zh-TW" altLang="en-US" sz="2800" dirty="0" smtClean="0"/>
              <a:t>節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b. </a:t>
            </a:r>
            <a:r>
              <a:rPr lang="zh-TW" altLang="en-US" sz="2800" dirty="0" smtClean="0"/>
              <a:t>基督成就</a:t>
            </a:r>
            <a:r>
              <a:rPr lang="zh-TW" altLang="en-US" sz="2800" dirty="0"/>
              <a:t>神的計</a:t>
            </a:r>
            <a:r>
              <a:rPr lang="zh-TW" altLang="en-US" sz="2800" dirty="0" smtClean="0"/>
              <a:t>劃 路</a:t>
            </a:r>
            <a:r>
              <a:rPr lang="zh-TW" altLang="en-US" sz="2800" dirty="0"/>
              <a:t>加福音三章</a:t>
            </a:r>
            <a:r>
              <a:rPr lang="en-US" altLang="zh-TW" sz="2800" dirty="0" smtClean="0"/>
              <a:t>.</a:t>
            </a:r>
            <a:endParaRPr lang="zh-TW" altLang="en-US" sz="2800" dirty="0" smtClean="0"/>
          </a:p>
          <a:p>
            <a:pPr>
              <a:buNone/>
            </a:pPr>
            <a:r>
              <a:rPr lang="en-US" altLang="zh-TW" dirty="0" smtClean="0"/>
              <a:t>    </a:t>
            </a:r>
            <a:r>
              <a:rPr lang="en-US" altLang="zh-TW" dirty="0" smtClean="0"/>
              <a:t>c.</a:t>
            </a:r>
            <a:r>
              <a:rPr lang="zh-TW" altLang="en-US" dirty="0"/>
              <a:t> </a:t>
            </a:r>
            <a:r>
              <a:rPr lang="zh-TW" altLang="en-US" dirty="0" smtClean="0"/>
              <a:t> </a:t>
            </a:r>
            <a:r>
              <a:rPr lang="zh-TW" altLang="en-US" dirty="0" smtClean="0"/>
              <a:t>神</a:t>
            </a:r>
            <a:r>
              <a:rPr lang="zh-TW" altLang="en-US" dirty="0" smtClean="0"/>
              <a:t>在以賽亞書</a:t>
            </a:r>
            <a:r>
              <a:rPr lang="en-US" altLang="zh-TW" dirty="0" smtClean="0"/>
              <a:t>40~53</a:t>
            </a:r>
            <a:r>
              <a:rPr lang="zh-TW" altLang="en-US" dirty="0" smtClean="0"/>
              <a:t>章的計</a:t>
            </a:r>
            <a:r>
              <a:rPr lang="zh-TW" altLang="en-US" dirty="0" smtClean="0"/>
              <a:t>劃</a:t>
            </a:r>
            <a:endParaRPr lang="zh-TW" altLang="en-US" sz="2800" dirty="0" smtClean="0"/>
          </a:p>
          <a:p>
            <a:pPr>
              <a:buNone/>
            </a:pPr>
            <a:r>
              <a:rPr lang="en-US" altLang="zh-TW" dirty="0" smtClean="0"/>
              <a:t>3. </a:t>
            </a:r>
            <a:r>
              <a:rPr lang="zh-TW" altLang="en-US" dirty="0" smtClean="0"/>
              <a:t>神的計劃</a:t>
            </a:r>
            <a:r>
              <a:rPr lang="zh-TW" altLang="en-US" dirty="0" smtClean="0"/>
              <a:t>與</a:t>
            </a:r>
            <a:r>
              <a:rPr lang="zh-TW" altLang="en-US" dirty="0"/>
              <a:t>成就的反思</a:t>
            </a:r>
            <a:r>
              <a:rPr lang="en-US" altLang="zh-TW" dirty="0"/>
              <a:t>.</a:t>
            </a:r>
            <a:endParaRPr lang="zh-TW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計劃與徵兆  </a:t>
            </a:r>
            <a:r>
              <a:rPr lang="zh-TW" altLang="en-US" sz="2800" dirty="0" smtClean="0">
                <a:solidFill>
                  <a:schemeClr val="tx1"/>
                </a:solidFill>
              </a:rPr>
              <a:t>路加福音三章</a:t>
            </a:r>
            <a:r>
              <a:rPr lang="en-US" altLang="zh-TW" sz="2800" dirty="0" smtClean="0">
                <a:solidFill>
                  <a:schemeClr val="tx1"/>
                </a:solidFill>
              </a:rPr>
              <a:t>2~6</a:t>
            </a:r>
            <a:r>
              <a:rPr lang="zh-TW" altLang="en-US" sz="2800" dirty="0" smtClean="0">
                <a:solidFill>
                  <a:schemeClr val="tx1"/>
                </a:solidFill>
              </a:rPr>
              <a:t>節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58200" y="5791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26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600" b="1" dirty="0" smtClean="0"/>
              <a:t>耶穌在橄欖山上坐著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門徒暗暗的來說：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請告訴我們，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什麼時候有這些事？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你降臨和世界的末了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b="1" dirty="0" smtClean="0"/>
              <a:t>有什麼預兆呢？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338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馬太</a:t>
            </a:r>
            <a:r>
              <a:rPr lang="en-US" b="1" dirty="0" smtClean="0">
                <a:solidFill>
                  <a:schemeClr val="tx1"/>
                </a:solidFill>
              </a:rPr>
              <a:t>24</a:t>
            </a:r>
            <a:r>
              <a:rPr lang="zh-TW" altLang="en-US" b="1" dirty="0" smtClean="0">
                <a:solidFill>
                  <a:schemeClr val="tx1"/>
                </a:solidFill>
              </a:rPr>
              <a:t>章</a:t>
            </a:r>
            <a:r>
              <a:rPr lang="en-US" b="1" dirty="0" smtClean="0">
                <a:solidFill>
                  <a:schemeClr val="tx1"/>
                </a:solidFill>
              </a:rPr>
              <a:t>3 </a:t>
            </a:r>
            <a:r>
              <a:rPr lang="zh-TW" altLang="en-US" b="1" dirty="0" smtClean="0">
                <a:solidFill>
                  <a:schemeClr val="tx1"/>
                </a:solidFill>
              </a:rPr>
              <a:t>節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hCAMO94L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685800"/>
            <a:ext cx="3657600" cy="3124200"/>
          </a:xfrm>
          <a:prstGeom prst="rect">
            <a:avLst/>
          </a:prstGeom>
        </p:spPr>
      </p:pic>
      <p:pic>
        <p:nvPicPr>
          <p:cNvPr id="5" name="Picture 4" descr="200910112003588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3810000"/>
            <a:ext cx="3657600" cy="2667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34400" y="152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120629115503758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143000"/>
            <a:ext cx="7391400" cy="4343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什麼要發生了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5410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山雨欲來風滿樓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05800" y="304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3505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600" dirty="0" smtClean="0"/>
              <a:t>葉子落知道冬天要來了</a:t>
            </a:r>
            <a:r>
              <a:rPr lang="en-US" altLang="zh-TW" sz="3600" dirty="0" smtClean="0"/>
              <a:t>. </a:t>
            </a:r>
            <a:r>
              <a:rPr lang="zh-TW" altLang="en-US" sz="3600" dirty="0" smtClean="0"/>
              <a:t>樹發芽知道</a:t>
            </a:r>
            <a:r>
              <a:rPr lang="en-US" altLang="zh-TW" sz="3600" dirty="0" smtClean="0"/>
              <a:t>?</a:t>
            </a:r>
            <a:r>
              <a:rPr lang="zh-TW" altLang="en-US" sz="3600" dirty="0" smtClean="0"/>
              <a:t>要來了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計劃與徵兆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wKgBpU5RsWfyP48CAAFMS4_SHPE52_groupinfo_w6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2362200"/>
            <a:ext cx="3886200" cy="3581400"/>
          </a:xfrm>
          <a:prstGeom prst="rect">
            <a:avLst/>
          </a:prstGeom>
        </p:spPr>
      </p:pic>
      <p:pic>
        <p:nvPicPr>
          <p:cNvPr id="5" name="Picture 4" descr="tooopen_20120910154524394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2438400"/>
            <a:ext cx="3810000" cy="3581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153400" y="533400"/>
            <a:ext cx="457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600"/>
            <a:ext cx="8229600" cy="1630363"/>
          </a:xfrm>
        </p:spPr>
        <p:txBody>
          <a:bodyPr/>
          <a:lstStyle/>
          <a:p>
            <a:pPr algn="ctr">
              <a:buNone/>
            </a:pPr>
            <a:r>
              <a:rPr lang="zh-TW" altLang="en-US" sz="3600" dirty="0" smtClean="0"/>
              <a:t>月亮穩住地軸指向北極星</a:t>
            </a:r>
            <a:endParaRPr lang="en-US" altLang="zh-TW" sz="3600" dirty="0" smtClean="0"/>
          </a:p>
          <a:p>
            <a:pPr algn="ctr">
              <a:buNone/>
            </a:pPr>
            <a:r>
              <a:rPr lang="zh-TW" altLang="en-US" sz="3600" dirty="0" smtClean="0"/>
              <a:t>一點點的偏離會造成氣候很大的變化</a:t>
            </a:r>
            <a:endParaRPr lang="en-US" altLang="zh-TW" sz="36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地球的軌道在計劃四季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season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1143000"/>
            <a:ext cx="6400800" cy="3733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53400" y="533400"/>
            <a:ext cx="457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CM_Timeline_201104202255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219200"/>
            <a:ext cx="6705600" cy="4038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181600"/>
            <a:ext cx="9144000" cy="1096962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機器的零件在計劃機器的命運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1096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機器的徵兆</a:t>
            </a:r>
            <a:r>
              <a:rPr kumimoji="0" lang="en-US" altLang="zh-TW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(break down curve)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0" y="1143000"/>
            <a:ext cx="457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99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8763000" cy="5638800"/>
          </a:xfr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334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zh-TW" altLang="en-US" sz="4400" dirty="0" smtClean="0"/>
              <a:t>計劃與徵兆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53400" y="533400"/>
            <a:ext cx="4572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6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4695</TotalTime>
  <Words>2448</Words>
  <Application>Microsoft Office PowerPoint</Application>
  <PresentationFormat>On-screen Show (4:3)</PresentationFormat>
  <Paragraphs>221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     ABC  2013     </vt:lpstr>
      <vt:lpstr>神的計劃與徵兆  </vt:lpstr>
      <vt:lpstr>PowerPoint Presentation</vt:lpstr>
      <vt:lpstr>馬太24章3 節</vt:lpstr>
      <vt:lpstr>什麼要發生了</vt:lpstr>
      <vt:lpstr>計劃與徵兆</vt:lpstr>
      <vt:lpstr>地球的軌道在計劃四季</vt:lpstr>
      <vt:lpstr>機器的零件在計劃機器的命運</vt:lpstr>
      <vt:lpstr>PowerPoint Presentation</vt:lpstr>
      <vt:lpstr>每一個人都在計劃人生 可惜 計劃跟不上變化 但真正計劃人生的是什麼?  神若計劃 人類的歷史 豈不也計劃我們的人生           祂若不計劃 祂怎能稱為 萬邦萬國的主宰？</vt:lpstr>
      <vt:lpstr>計劃, 徵兆與成就</vt:lpstr>
      <vt:lpstr>徵兆: 介於計劃與成就之間</vt:lpstr>
      <vt:lpstr>基督的先鋒  施洗約翰 路三章2~22節 從徵兆(約翰) 到計劃的成就(基督)</vt:lpstr>
      <vt:lpstr>以賽亞書 40~53 章 神的救贖計劃</vt:lpstr>
      <vt:lpstr>      以賽亞40~53章的引言</vt:lpstr>
      <vt:lpstr>以賽亞40章  我們的神是計劃的基礎</vt:lpstr>
      <vt:lpstr>以賽亞41~48章 計劃的見證 誰從起初指明這事</vt:lpstr>
      <vt:lpstr>以賽亞49~53章 祂計劃將來 計劃的宣告</vt:lpstr>
      <vt:lpstr>神親自救贖</vt:lpstr>
      <vt:lpstr>神親自救贖 祂是十字架上的主</vt:lpstr>
      <vt:lpstr>PowerPoint Presentation</vt:lpstr>
      <vt:lpstr>經文的發展</vt:lpstr>
      <vt:lpstr>歷史應驗 亞伯拉罕的應許</vt:lpstr>
      <vt:lpstr>以賽亞書的計劃對今天的反省</vt:lpstr>
      <vt:lpstr>什麼真正在計劃你的人生?</vt:lpstr>
      <vt:lpstr>基督的先鋒  施洗約翰 路三章2~22節 從徵兆(約翰) 到成就(基督)看神的心意</vt:lpstr>
      <vt:lpstr>今天的徵兆 / 聖靈與火給你們施洗</vt:lpstr>
      <vt:lpstr>計劃與徵兆</vt:lpstr>
      <vt:lpstr>PowerPoint Presentation</vt:lpstr>
      <vt:lpstr>計劃與徵兆  路加福音三章2~6節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Chaii Fang</cp:lastModifiedBy>
  <cp:revision>51</cp:revision>
  <dcterms:created xsi:type="dcterms:W3CDTF">2006-08-16T00:00:00Z</dcterms:created>
  <dcterms:modified xsi:type="dcterms:W3CDTF">2013-09-21T07:52:31Z</dcterms:modified>
</cp:coreProperties>
</file>