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7"/>
  </p:handoutMasterIdLst>
  <p:sldIdLst>
    <p:sldId id="816" r:id="rId2"/>
    <p:sldId id="814" r:id="rId3"/>
    <p:sldId id="804" r:id="rId4"/>
    <p:sldId id="840" r:id="rId5"/>
    <p:sldId id="805" r:id="rId6"/>
    <p:sldId id="806" r:id="rId7"/>
    <p:sldId id="820" r:id="rId8"/>
    <p:sldId id="822" r:id="rId9"/>
    <p:sldId id="821" r:id="rId10"/>
    <p:sldId id="823" r:id="rId11"/>
    <p:sldId id="824" r:id="rId12"/>
    <p:sldId id="835" r:id="rId13"/>
    <p:sldId id="827" r:id="rId14"/>
    <p:sldId id="828" r:id="rId15"/>
    <p:sldId id="834" r:id="rId16"/>
  </p:sldIdLst>
  <p:sldSz cx="9144000" cy="6858000" type="screen4x3"/>
  <p:notesSz cx="6797675" cy="9926638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anose="020B0604020202020204" pitchFamily="34" charset="0"/>
        <a:ea typeface="文新字海-簡楷" pitchFamily="2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anose="020B0604020202020204" pitchFamily="34" charset="0"/>
        <a:ea typeface="文新字海-簡楷" pitchFamily="2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anose="020B0604020202020204" pitchFamily="34" charset="0"/>
        <a:ea typeface="文新字海-簡楷" pitchFamily="2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anose="020B0604020202020204" pitchFamily="34" charset="0"/>
        <a:ea typeface="文新字海-簡楷" pitchFamily="2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anose="020B0604020202020204" pitchFamily="34" charset="0"/>
        <a:ea typeface="文新字海-簡楷" pitchFamily="2" charset="-120"/>
        <a:cs typeface="+mn-cs"/>
      </a:defRPr>
    </a:lvl5pPr>
    <a:lvl6pPr marL="2286000" algn="l" defTabSz="914400" rtl="0" eaLnBrk="1" latinLnBrk="0" hangingPunct="1">
      <a:defRPr sz="8000" kern="1200">
        <a:solidFill>
          <a:schemeClr val="tx1"/>
        </a:solidFill>
        <a:latin typeface="Arial" panose="020B0604020202020204" pitchFamily="34" charset="0"/>
        <a:ea typeface="文新字海-簡楷" pitchFamily="2" charset="-120"/>
        <a:cs typeface="+mn-cs"/>
      </a:defRPr>
    </a:lvl6pPr>
    <a:lvl7pPr marL="2743200" algn="l" defTabSz="914400" rtl="0" eaLnBrk="1" latinLnBrk="0" hangingPunct="1">
      <a:defRPr sz="8000" kern="1200">
        <a:solidFill>
          <a:schemeClr val="tx1"/>
        </a:solidFill>
        <a:latin typeface="Arial" panose="020B0604020202020204" pitchFamily="34" charset="0"/>
        <a:ea typeface="文新字海-簡楷" pitchFamily="2" charset="-120"/>
        <a:cs typeface="+mn-cs"/>
      </a:defRPr>
    </a:lvl7pPr>
    <a:lvl8pPr marL="3200400" algn="l" defTabSz="914400" rtl="0" eaLnBrk="1" latinLnBrk="0" hangingPunct="1">
      <a:defRPr sz="8000" kern="1200">
        <a:solidFill>
          <a:schemeClr val="tx1"/>
        </a:solidFill>
        <a:latin typeface="Arial" panose="020B0604020202020204" pitchFamily="34" charset="0"/>
        <a:ea typeface="文新字海-簡楷" pitchFamily="2" charset="-120"/>
        <a:cs typeface="+mn-cs"/>
      </a:defRPr>
    </a:lvl8pPr>
    <a:lvl9pPr marL="3657600" algn="l" defTabSz="914400" rtl="0" eaLnBrk="1" latinLnBrk="0" hangingPunct="1">
      <a:defRPr sz="8000" kern="1200">
        <a:solidFill>
          <a:schemeClr val="tx1"/>
        </a:solidFill>
        <a:latin typeface="Arial" panose="020B0604020202020204" pitchFamily="34" charset="0"/>
        <a:ea typeface="文新字海-簡楷" pitchFamily="2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>
      <p:cViewPr>
        <p:scale>
          <a:sx n="76" d="100"/>
          <a:sy n="76" d="100"/>
        </p:scale>
        <p:origin x="-11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ctr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28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ctr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28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1200"/>
            </a:lvl1pPr>
          </a:lstStyle>
          <a:p>
            <a:pPr>
              <a:defRPr/>
            </a:pPr>
            <a:fld id="{1E5710B3-8516-4665-952A-18E5B35B36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15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805 w 6027"/>
                <a:gd name="T1" fmla="*/ 109 h 2296"/>
                <a:gd name="T2" fmla="*/ 0 w 6027"/>
                <a:gd name="T3" fmla="*/ 109 h 2296"/>
                <a:gd name="T4" fmla="*/ 0 w 6027"/>
                <a:gd name="T5" fmla="*/ 0 h 2296"/>
                <a:gd name="T6" fmla="*/ 4805 w 6027"/>
                <a:gd name="T7" fmla="*/ 0 h 2296"/>
                <a:gd name="T8" fmla="*/ 4805 w 6027"/>
                <a:gd name="T9" fmla="*/ 109 h 2296"/>
                <a:gd name="T10" fmla="*/ 4805 w 6027"/>
                <a:gd name="T11" fmla="*/ 10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fontAlgn="ctr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fontAlgn="ctr" hangingPunct="1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1 h 353"/>
                  <a:gd name="T4" fmla="*/ 24 w 186"/>
                  <a:gd name="T5" fmla="*/ 54 h 353"/>
                  <a:gd name="T6" fmla="*/ 18 w 186"/>
                  <a:gd name="T7" fmla="*/ 116 h 353"/>
                  <a:gd name="T8" fmla="*/ 42 w 186"/>
                  <a:gd name="T9" fmla="*/ 200 h 353"/>
                  <a:gd name="T10" fmla="*/ 48 w 186"/>
                  <a:gd name="T11" fmla="*/ 284 h 353"/>
                  <a:gd name="T12" fmla="*/ 0 w 186"/>
                  <a:gd name="T13" fmla="*/ 620 h 353"/>
                  <a:gd name="T14" fmla="*/ 54 w 186"/>
                  <a:gd name="T15" fmla="*/ 410 h 353"/>
                  <a:gd name="T16" fmla="*/ 84 w 186"/>
                  <a:gd name="T17" fmla="*/ 379 h 353"/>
                  <a:gd name="T18" fmla="*/ 126 w 186"/>
                  <a:gd name="T19" fmla="*/ 222 h 353"/>
                  <a:gd name="T20" fmla="*/ 144 w 186"/>
                  <a:gd name="T21" fmla="*/ 210 h 353"/>
                  <a:gd name="T22" fmla="*/ 144 w 186"/>
                  <a:gd name="T23" fmla="*/ 158 h 353"/>
                  <a:gd name="T24" fmla="*/ 186 w 186"/>
                  <a:gd name="T25" fmla="*/ 116 h 353"/>
                  <a:gd name="T26" fmla="*/ 162 w 186"/>
                  <a:gd name="T27" fmla="*/ 10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1 h 66"/>
                  <a:gd name="T8" fmla="*/ 6 w 155"/>
                  <a:gd name="T9" fmla="*/ 31 h 66"/>
                  <a:gd name="T10" fmla="*/ 0 w 155"/>
                  <a:gd name="T11" fmla="*/ 43 h 66"/>
                  <a:gd name="T12" fmla="*/ 78 w 155"/>
                  <a:gd name="T13" fmla="*/ 105 h 66"/>
                  <a:gd name="T14" fmla="*/ 96 w 155"/>
                  <a:gd name="T15" fmla="*/ 74 h 66"/>
                  <a:gd name="T16" fmla="*/ 155 w 155"/>
                  <a:gd name="T17" fmla="*/ 117 h 66"/>
                  <a:gd name="T18" fmla="*/ 126 w 155"/>
                  <a:gd name="T19" fmla="*/ 43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66 h 72"/>
                  <a:gd name="T2" fmla="*/ 0 w 42"/>
                  <a:gd name="T3" fmla="*/ 33 h 72"/>
                  <a:gd name="T4" fmla="*/ 12 w 42"/>
                  <a:gd name="T5" fmla="*/ 11 h 72"/>
                  <a:gd name="T6" fmla="*/ 0 w 42"/>
                  <a:gd name="T7" fmla="*/ 11 h 72"/>
                  <a:gd name="T8" fmla="*/ 12 w 42"/>
                  <a:gd name="T9" fmla="*/ 11 h 72"/>
                  <a:gd name="T10" fmla="*/ 24 w 42"/>
                  <a:gd name="T11" fmla="*/ 11 h 72"/>
                  <a:gd name="T12" fmla="*/ 36 w 42"/>
                  <a:gd name="T13" fmla="*/ 11 h 72"/>
                  <a:gd name="T14" fmla="*/ 42 w 42"/>
                  <a:gd name="T15" fmla="*/ 0 h 72"/>
                  <a:gd name="T16" fmla="*/ 30 w 42"/>
                  <a:gd name="T17" fmla="*/ 33 h 72"/>
                  <a:gd name="T18" fmla="*/ 42 w 42"/>
                  <a:gd name="T19" fmla="*/ 88 h 72"/>
                  <a:gd name="T20" fmla="*/ 12 w 42"/>
                  <a:gd name="T21" fmla="*/ 129 h 72"/>
                  <a:gd name="T22" fmla="*/ 6 w 42"/>
                  <a:gd name="T23" fmla="*/ 66 h 72"/>
                  <a:gd name="T24" fmla="*/ 6 w 42"/>
                  <a:gd name="T25" fmla="*/ 6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fontAlgn="ctr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5 h 287"/>
                <a:gd name="T4" fmla="*/ 66 w 365"/>
                <a:gd name="T5" fmla="*/ 118 h 287"/>
                <a:gd name="T6" fmla="*/ 143 w 365"/>
                <a:gd name="T7" fmla="*/ 195 h 287"/>
                <a:gd name="T8" fmla="*/ 191 w 365"/>
                <a:gd name="T9" fmla="*/ 178 h 287"/>
                <a:gd name="T10" fmla="*/ 341 w 365"/>
                <a:gd name="T11" fmla="*/ 307 h 287"/>
                <a:gd name="T12" fmla="*/ 305 w 365"/>
                <a:gd name="T13" fmla="*/ 186 h 287"/>
                <a:gd name="T14" fmla="*/ 365 w 365"/>
                <a:gd name="T15" fmla="*/ 142 h 287"/>
                <a:gd name="T16" fmla="*/ 359 w 365"/>
                <a:gd name="T17" fmla="*/ 136 h 287"/>
                <a:gd name="T18" fmla="*/ 335 w 365"/>
                <a:gd name="T19" fmla="*/ 124 h 287"/>
                <a:gd name="T20" fmla="*/ 299 w 365"/>
                <a:gd name="T21" fmla="*/ 95 h 287"/>
                <a:gd name="T22" fmla="*/ 257 w 365"/>
                <a:gd name="T23" fmla="*/ 77 h 287"/>
                <a:gd name="T24" fmla="*/ 215 w 365"/>
                <a:gd name="T25" fmla="*/ 59 h 287"/>
                <a:gd name="T26" fmla="*/ 173 w 365"/>
                <a:gd name="T27" fmla="*/ 41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5 h 60"/>
                <a:gd name="T16" fmla="*/ 65 w 71"/>
                <a:gd name="T17" fmla="*/ 47 h 60"/>
                <a:gd name="T18" fmla="*/ 71 w 71"/>
                <a:gd name="T19" fmla="*/ 59 h 60"/>
                <a:gd name="T20" fmla="*/ 71 w 71"/>
                <a:gd name="T21" fmla="*/ 65 h 60"/>
                <a:gd name="T22" fmla="*/ 59 w 71"/>
                <a:gd name="T23" fmla="*/ 59 h 60"/>
                <a:gd name="T24" fmla="*/ 47 w 71"/>
                <a:gd name="T25" fmla="*/ 47 h 60"/>
                <a:gd name="T26" fmla="*/ 23 w 71"/>
                <a:gd name="T27" fmla="*/ 35 h 60"/>
                <a:gd name="T28" fmla="*/ 23 w 71"/>
                <a:gd name="T29" fmla="*/ 41 h 60"/>
                <a:gd name="T30" fmla="*/ 18 w 71"/>
                <a:gd name="T31" fmla="*/ 47 h 60"/>
                <a:gd name="T32" fmla="*/ 12 w 71"/>
                <a:gd name="T33" fmla="*/ 53 h 60"/>
                <a:gd name="T34" fmla="*/ 6 w 71"/>
                <a:gd name="T35" fmla="*/ 53 h 60"/>
                <a:gd name="T36" fmla="*/ 6 w 71"/>
                <a:gd name="T37" fmla="*/ 53 h 60"/>
                <a:gd name="T38" fmla="*/ 6 w 71"/>
                <a:gd name="T39" fmla="*/ 41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9 h 162"/>
                <a:gd name="T10" fmla="*/ 96 w 161"/>
                <a:gd name="T11" fmla="*/ 65 h 162"/>
                <a:gd name="T12" fmla="*/ 102 w 161"/>
                <a:gd name="T13" fmla="*/ 77 h 162"/>
                <a:gd name="T14" fmla="*/ 108 w 161"/>
                <a:gd name="T15" fmla="*/ 89 h 162"/>
                <a:gd name="T16" fmla="*/ 120 w 161"/>
                <a:gd name="T17" fmla="*/ 101 h 162"/>
                <a:gd name="T18" fmla="*/ 143 w 161"/>
                <a:gd name="T19" fmla="*/ 119 h 162"/>
                <a:gd name="T20" fmla="*/ 155 w 161"/>
                <a:gd name="T21" fmla="*/ 148 h 162"/>
                <a:gd name="T22" fmla="*/ 161 w 161"/>
                <a:gd name="T23" fmla="*/ 166 h 162"/>
                <a:gd name="T24" fmla="*/ 161 w 161"/>
                <a:gd name="T25" fmla="*/ 172 h 162"/>
                <a:gd name="T26" fmla="*/ 96 w 161"/>
                <a:gd name="T27" fmla="*/ 107 h 162"/>
                <a:gd name="T28" fmla="*/ 30 w 161"/>
                <a:gd name="T29" fmla="*/ 59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5 h 60"/>
                <a:gd name="T4" fmla="*/ 41 w 59"/>
                <a:gd name="T5" fmla="*/ 41 h 60"/>
                <a:gd name="T6" fmla="*/ 47 w 59"/>
                <a:gd name="T7" fmla="*/ 47 h 60"/>
                <a:gd name="T8" fmla="*/ 53 w 59"/>
                <a:gd name="T9" fmla="*/ 59 h 60"/>
                <a:gd name="T10" fmla="*/ 53 w 59"/>
                <a:gd name="T11" fmla="*/ 65 h 60"/>
                <a:gd name="T12" fmla="*/ 47 w 59"/>
                <a:gd name="T13" fmla="*/ 59 h 60"/>
                <a:gd name="T14" fmla="*/ 35 w 59"/>
                <a:gd name="T15" fmla="*/ 53 h 60"/>
                <a:gd name="T16" fmla="*/ 23 w 59"/>
                <a:gd name="T17" fmla="*/ 41 h 60"/>
                <a:gd name="T18" fmla="*/ 17 w 59"/>
                <a:gd name="T19" fmla="*/ 35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1 h 204"/>
                <a:gd name="T2" fmla="*/ 245 w 245"/>
                <a:gd name="T3" fmla="*/ 47 h 204"/>
                <a:gd name="T4" fmla="*/ 209 w 245"/>
                <a:gd name="T5" fmla="*/ 89 h 204"/>
                <a:gd name="T6" fmla="*/ 143 w 245"/>
                <a:gd name="T7" fmla="*/ 142 h 204"/>
                <a:gd name="T8" fmla="*/ 167 w 245"/>
                <a:gd name="T9" fmla="*/ 166 h 204"/>
                <a:gd name="T10" fmla="*/ 179 w 245"/>
                <a:gd name="T11" fmla="*/ 219 h 204"/>
                <a:gd name="T12" fmla="*/ 77 w 245"/>
                <a:gd name="T13" fmla="*/ 142 h 204"/>
                <a:gd name="T14" fmla="*/ 47 w 245"/>
                <a:gd name="T15" fmla="*/ 89 h 204"/>
                <a:gd name="T16" fmla="*/ 89 w 245"/>
                <a:gd name="T17" fmla="*/ 71 h 204"/>
                <a:gd name="T18" fmla="*/ 59 w 245"/>
                <a:gd name="T19" fmla="*/ 41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1 h 204"/>
                <a:gd name="T50" fmla="*/ 233 w 245"/>
                <a:gd name="T51" fmla="*/ 41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zh-CN" altLang="en-US" noProof="0"/>
              <a:t>按一下以編輯母片標題樣式</a:t>
            </a:r>
          </a:p>
        </p:txBody>
      </p:sp>
      <p:sp>
        <p:nvSpPr>
          <p:cNvPr id="184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zh-CN" altLang="en-US" noProof="0"/>
              <a:t>按一下以編輯母片副標題樣式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237F8B37-B6D0-471B-A9DF-8714CB5182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061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728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209800" cy="449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81000"/>
            <a:ext cx="6477000" cy="449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192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970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80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381000"/>
            <a:ext cx="4343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343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445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72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705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00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64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1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6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805 w 6027"/>
                <a:gd name="T1" fmla="*/ 109 h 2296"/>
                <a:gd name="T2" fmla="*/ 0 w 6027"/>
                <a:gd name="T3" fmla="*/ 109 h 2296"/>
                <a:gd name="T4" fmla="*/ 0 w 6027"/>
                <a:gd name="T5" fmla="*/ 0 h 2296"/>
                <a:gd name="T6" fmla="*/ 4805 w 6027"/>
                <a:gd name="T7" fmla="*/ 0 h 2296"/>
                <a:gd name="T8" fmla="*/ 4805 w 6027"/>
                <a:gd name="T9" fmla="*/ 109 h 2296"/>
                <a:gd name="T10" fmla="*/ 4805 w 6027"/>
                <a:gd name="T11" fmla="*/ 10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fontAlgn="ctr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74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fontAlgn="ctr" hangingPunct="1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39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1 h 353"/>
                  <a:gd name="T4" fmla="*/ 24 w 186"/>
                  <a:gd name="T5" fmla="*/ 54 h 353"/>
                  <a:gd name="T6" fmla="*/ 18 w 186"/>
                  <a:gd name="T7" fmla="*/ 116 h 353"/>
                  <a:gd name="T8" fmla="*/ 42 w 186"/>
                  <a:gd name="T9" fmla="*/ 200 h 353"/>
                  <a:gd name="T10" fmla="*/ 48 w 186"/>
                  <a:gd name="T11" fmla="*/ 284 h 353"/>
                  <a:gd name="T12" fmla="*/ 0 w 186"/>
                  <a:gd name="T13" fmla="*/ 620 h 353"/>
                  <a:gd name="T14" fmla="*/ 54 w 186"/>
                  <a:gd name="T15" fmla="*/ 410 h 353"/>
                  <a:gd name="T16" fmla="*/ 84 w 186"/>
                  <a:gd name="T17" fmla="*/ 379 h 353"/>
                  <a:gd name="T18" fmla="*/ 126 w 186"/>
                  <a:gd name="T19" fmla="*/ 222 h 353"/>
                  <a:gd name="T20" fmla="*/ 144 w 186"/>
                  <a:gd name="T21" fmla="*/ 210 h 353"/>
                  <a:gd name="T22" fmla="*/ 144 w 186"/>
                  <a:gd name="T23" fmla="*/ 158 h 353"/>
                  <a:gd name="T24" fmla="*/ 186 w 186"/>
                  <a:gd name="T25" fmla="*/ 116 h 353"/>
                  <a:gd name="T26" fmla="*/ 162 w 186"/>
                  <a:gd name="T27" fmla="*/ 10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1 h 66"/>
                  <a:gd name="T8" fmla="*/ 6 w 155"/>
                  <a:gd name="T9" fmla="*/ 31 h 66"/>
                  <a:gd name="T10" fmla="*/ 0 w 155"/>
                  <a:gd name="T11" fmla="*/ 43 h 66"/>
                  <a:gd name="T12" fmla="*/ 78 w 155"/>
                  <a:gd name="T13" fmla="*/ 105 h 66"/>
                  <a:gd name="T14" fmla="*/ 96 w 155"/>
                  <a:gd name="T15" fmla="*/ 74 h 66"/>
                  <a:gd name="T16" fmla="*/ 155 w 155"/>
                  <a:gd name="T17" fmla="*/ 117 h 66"/>
                  <a:gd name="T18" fmla="*/ 126 w 155"/>
                  <a:gd name="T19" fmla="*/ 43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66 h 72"/>
                  <a:gd name="T2" fmla="*/ 0 w 42"/>
                  <a:gd name="T3" fmla="*/ 33 h 72"/>
                  <a:gd name="T4" fmla="*/ 12 w 42"/>
                  <a:gd name="T5" fmla="*/ 11 h 72"/>
                  <a:gd name="T6" fmla="*/ 0 w 42"/>
                  <a:gd name="T7" fmla="*/ 11 h 72"/>
                  <a:gd name="T8" fmla="*/ 12 w 42"/>
                  <a:gd name="T9" fmla="*/ 11 h 72"/>
                  <a:gd name="T10" fmla="*/ 24 w 42"/>
                  <a:gd name="T11" fmla="*/ 11 h 72"/>
                  <a:gd name="T12" fmla="*/ 36 w 42"/>
                  <a:gd name="T13" fmla="*/ 11 h 72"/>
                  <a:gd name="T14" fmla="*/ 42 w 42"/>
                  <a:gd name="T15" fmla="*/ 0 h 72"/>
                  <a:gd name="T16" fmla="*/ 30 w 42"/>
                  <a:gd name="T17" fmla="*/ 33 h 72"/>
                  <a:gd name="T18" fmla="*/ 42 w 42"/>
                  <a:gd name="T19" fmla="*/ 88 h 72"/>
                  <a:gd name="T20" fmla="*/ 12 w 42"/>
                  <a:gd name="T21" fmla="*/ 129 h 72"/>
                  <a:gd name="T22" fmla="*/ 6 w 42"/>
                  <a:gd name="T23" fmla="*/ 66 h 72"/>
                  <a:gd name="T24" fmla="*/ 6 w 42"/>
                  <a:gd name="T25" fmla="*/ 6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fontAlgn="ctr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5 h 287"/>
                <a:gd name="T4" fmla="*/ 66 w 365"/>
                <a:gd name="T5" fmla="*/ 118 h 287"/>
                <a:gd name="T6" fmla="*/ 143 w 365"/>
                <a:gd name="T7" fmla="*/ 195 h 287"/>
                <a:gd name="T8" fmla="*/ 191 w 365"/>
                <a:gd name="T9" fmla="*/ 178 h 287"/>
                <a:gd name="T10" fmla="*/ 341 w 365"/>
                <a:gd name="T11" fmla="*/ 307 h 287"/>
                <a:gd name="T12" fmla="*/ 305 w 365"/>
                <a:gd name="T13" fmla="*/ 186 h 287"/>
                <a:gd name="T14" fmla="*/ 365 w 365"/>
                <a:gd name="T15" fmla="*/ 142 h 287"/>
                <a:gd name="T16" fmla="*/ 359 w 365"/>
                <a:gd name="T17" fmla="*/ 136 h 287"/>
                <a:gd name="T18" fmla="*/ 335 w 365"/>
                <a:gd name="T19" fmla="*/ 124 h 287"/>
                <a:gd name="T20" fmla="*/ 299 w 365"/>
                <a:gd name="T21" fmla="*/ 95 h 287"/>
                <a:gd name="T22" fmla="*/ 257 w 365"/>
                <a:gd name="T23" fmla="*/ 77 h 287"/>
                <a:gd name="T24" fmla="*/ 215 w 365"/>
                <a:gd name="T25" fmla="*/ 59 h 287"/>
                <a:gd name="T26" fmla="*/ 173 w 365"/>
                <a:gd name="T27" fmla="*/ 41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5 h 60"/>
                <a:gd name="T16" fmla="*/ 65 w 71"/>
                <a:gd name="T17" fmla="*/ 47 h 60"/>
                <a:gd name="T18" fmla="*/ 71 w 71"/>
                <a:gd name="T19" fmla="*/ 59 h 60"/>
                <a:gd name="T20" fmla="*/ 71 w 71"/>
                <a:gd name="T21" fmla="*/ 65 h 60"/>
                <a:gd name="T22" fmla="*/ 59 w 71"/>
                <a:gd name="T23" fmla="*/ 59 h 60"/>
                <a:gd name="T24" fmla="*/ 47 w 71"/>
                <a:gd name="T25" fmla="*/ 47 h 60"/>
                <a:gd name="T26" fmla="*/ 23 w 71"/>
                <a:gd name="T27" fmla="*/ 35 h 60"/>
                <a:gd name="T28" fmla="*/ 23 w 71"/>
                <a:gd name="T29" fmla="*/ 41 h 60"/>
                <a:gd name="T30" fmla="*/ 18 w 71"/>
                <a:gd name="T31" fmla="*/ 47 h 60"/>
                <a:gd name="T32" fmla="*/ 12 w 71"/>
                <a:gd name="T33" fmla="*/ 53 h 60"/>
                <a:gd name="T34" fmla="*/ 6 w 71"/>
                <a:gd name="T35" fmla="*/ 53 h 60"/>
                <a:gd name="T36" fmla="*/ 6 w 71"/>
                <a:gd name="T37" fmla="*/ 53 h 60"/>
                <a:gd name="T38" fmla="*/ 6 w 71"/>
                <a:gd name="T39" fmla="*/ 41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9 h 162"/>
                <a:gd name="T10" fmla="*/ 96 w 161"/>
                <a:gd name="T11" fmla="*/ 65 h 162"/>
                <a:gd name="T12" fmla="*/ 102 w 161"/>
                <a:gd name="T13" fmla="*/ 77 h 162"/>
                <a:gd name="T14" fmla="*/ 108 w 161"/>
                <a:gd name="T15" fmla="*/ 89 h 162"/>
                <a:gd name="T16" fmla="*/ 120 w 161"/>
                <a:gd name="T17" fmla="*/ 101 h 162"/>
                <a:gd name="T18" fmla="*/ 143 w 161"/>
                <a:gd name="T19" fmla="*/ 119 h 162"/>
                <a:gd name="T20" fmla="*/ 155 w 161"/>
                <a:gd name="T21" fmla="*/ 148 h 162"/>
                <a:gd name="T22" fmla="*/ 161 w 161"/>
                <a:gd name="T23" fmla="*/ 166 h 162"/>
                <a:gd name="T24" fmla="*/ 161 w 161"/>
                <a:gd name="T25" fmla="*/ 172 h 162"/>
                <a:gd name="T26" fmla="*/ 96 w 161"/>
                <a:gd name="T27" fmla="*/ 107 h 162"/>
                <a:gd name="T28" fmla="*/ 30 w 161"/>
                <a:gd name="T29" fmla="*/ 59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5 h 60"/>
                <a:gd name="T4" fmla="*/ 41 w 59"/>
                <a:gd name="T5" fmla="*/ 41 h 60"/>
                <a:gd name="T6" fmla="*/ 47 w 59"/>
                <a:gd name="T7" fmla="*/ 47 h 60"/>
                <a:gd name="T8" fmla="*/ 53 w 59"/>
                <a:gd name="T9" fmla="*/ 59 h 60"/>
                <a:gd name="T10" fmla="*/ 53 w 59"/>
                <a:gd name="T11" fmla="*/ 65 h 60"/>
                <a:gd name="T12" fmla="*/ 47 w 59"/>
                <a:gd name="T13" fmla="*/ 59 h 60"/>
                <a:gd name="T14" fmla="*/ 35 w 59"/>
                <a:gd name="T15" fmla="*/ 53 h 60"/>
                <a:gd name="T16" fmla="*/ 23 w 59"/>
                <a:gd name="T17" fmla="*/ 41 h 60"/>
                <a:gd name="T18" fmla="*/ 17 w 59"/>
                <a:gd name="T19" fmla="*/ 35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1 h 204"/>
                <a:gd name="T2" fmla="*/ 245 w 245"/>
                <a:gd name="T3" fmla="*/ 47 h 204"/>
                <a:gd name="T4" fmla="*/ 209 w 245"/>
                <a:gd name="T5" fmla="*/ 89 h 204"/>
                <a:gd name="T6" fmla="*/ 143 w 245"/>
                <a:gd name="T7" fmla="*/ 142 h 204"/>
                <a:gd name="T8" fmla="*/ 167 w 245"/>
                <a:gd name="T9" fmla="*/ 166 h 204"/>
                <a:gd name="T10" fmla="*/ 179 w 245"/>
                <a:gd name="T11" fmla="*/ 219 h 204"/>
                <a:gd name="T12" fmla="*/ 77 w 245"/>
                <a:gd name="T13" fmla="*/ 142 h 204"/>
                <a:gd name="T14" fmla="*/ 47 w 245"/>
                <a:gd name="T15" fmla="*/ 89 h 204"/>
                <a:gd name="T16" fmla="*/ 89 w 245"/>
                <a:gd name="T17" fmla="*/ 71 h 204"/>
                <a:gd name="T18" fmla="*/ 59 w 245"/>
                <a:gd name="T19" fmla="*/ 41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1 h 204"/>
                <a:gd name="T50" fmla="*/ 233 w 245"/>
                <a:gd name="T51" fmla="*/ 41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0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381000"/>
            <a:ext cx="8839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按一下以編輯母片</a:t>
            </a:r>
          </a:p>
        </p:txBody>
      </p:sp>
      <p:sp>
        <p:nvSpPr>
          <p:cNvPr id="17436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文新字海-簡楷" pitchFamily="2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文新字海-簡楷" pitchFamily="2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文新字海-簡楷" pitchFamily="2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文新字海-簡楷" pitchFamily="2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文新字海-簡楷" pitchFamily="2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文新字海-簡楷" pitchFamily="2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文新字海-簡楷" pitchFamily="2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文新字海-簡楷" pitchFamily="2" charset="-12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defRPr sz="8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34400" cy="5105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</a:pPr>
            <a:r>
              <a:rPr lang="en-US" altLang="zh-TW" sz="6600" u="sng" dirty="0">
                <a:solidFill>
                  <a:srgbClr val="F8F818"/>
                </a:solidFill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2017</a:t>
            </a:r>
            <a:r>
              <a:rPr lang="zh-TW" altLang="en-US" sz="6600" u="sng" dirty="0">
                <a:solidFill>
                  <a:srgbClr val="F8F818"/>
                </a:solidFill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 年度主題</a:t>
            </a:r>
            <a:endParaRPr lang="en-US" altLang="zh-TW" sz="6600" u="sng" dirty="0">
              <a:solidFill>
                <a:srgbClr val="F8F818"/>
              </a:solidFill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en-US" altLang="zh-TW" sz="6000" dirty="0">
              <a:solidFill>
                <a:srgbClr val="F8F818"/>
              </a:solidFill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en-US" altLang="zh-TW" sz="6000" dirty="0" smtClean="0">
                <a:solidFill>
                  <a:srgbClr val="F8F818"/>
                </a:solidFill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『</a:t>
            </a:r>
            <a:r>
              <a:rPr lang="zh-TW" altLang="en-US" sz="6000" dirty="0" smtClean="0">
                <a:solidFill>
                  <a:srgbClr val="F8F818"/>
                </a:solidFill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至</a:t>
            </a:r>
            <a:r>
              <a:rPr lang="zh-TW" altLang="en-US" sz="6000" dirty="0">
                <a:solidFill>
                  <a:srgbClr val="F8F818"/>
                </a:solidFill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於我、和我家、</a:t>
            </a:r>
            <a:endParaRPr lang="en-US" altLang="zh-TW" sz="6000" dirty="0">
              <a:solidFill>
                <a:srgbClr val="F8F818"/>
              </a:solidFill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zh-TW" altLang="en-US" sz="6000" dirty="0">
                <a:solidFill>
                  <a:srgbClr val="F8F818"/>
                </a:solidFill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我們必定事奉耶和華</a:t>
            </a:r>
            <a:r>
              <a:rPr lang="zh-TW" altLang="en-US" sz="6000" dirty="0" smtClean="0">
                <a:solidFill>
                  <a:srgbClr val="F8F818"/>
                </a:solidFill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。</a:t>
            </a:r>
            <a:r>
              <a:rPr lang="en-US" altLang="zh-TW" sz="6000" dirty="0" smtClean="0">
                <a:solidFill>
                  <a:srgbClr val="F8F818"/>
                </a:solidFill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』</a:t>
            </a:r>
            <a:endParaRPr lang="en-US" altLang="zh-TW" sz="6000" dirty="0">
              <a:solidFill>
                <a:srgbClr val="F8F818"/>
              </a:solidFill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en-US" altLang="zh-TW" sz="4800" dirty="0">
                <a:solidFill>
                  <a:srgbClr val="F8F818"/>
                </a:solidFill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(</a:t>
            </a:r>
            <a:r>
              <a:rPr lang="zh-TW" altLang="en-US" sz="4800" dirty="0">
                <a:solidFill>
                  <a:srgbClr val="F8F818"/>
                </a:solidFill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4800" dirty="0">
                <a:solidFill>
                  <a:srgbClr val="F8F818"/>
                </a:solidFill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24:15)</a:t>
            </a:r>
            <a:endParaRPr lang="zh-TW" altLang="en-US" sz="4800" dirty="0">
              <a:ea typeface="文新字海-簡楷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45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686800" cy="4953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en-US" altLang="zh-TW" sz="600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0"/>
              </a:spcBef>
            </a:pPr>
            <a:endParaRPr lang="zh-TW" altLang="en-US" sz="8000">
              <a:ea typeface="文新字海-簡楷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Rectangle 2050"/>
          <p:cNvSpPr txBox="1">
            <a:spLocks noChangeArrowheads="1"/>
          </p:cNvSpPr>
          <p:nvPr/>
        </p:nvSpPr>
        <p:spPr bwMode="auto">
          <a:xfrm>
            <a:off x="1219200" y="192741"/>
            <a:ext cx="6400800" cy="9144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 cap="flat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样本一（</a:t>
            </a:r>
            <a:r>
              <a:rPr lang="en-US" altLang="zh-CN" sz="4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5-12</a:t>
            </a:r>
            <a:r>
              <a:rPr lang="zh-CN" altLang="en-US" sz="4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岁）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62050"/>
            <a:ext cx="7391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0845" y="12954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err="1">
                <a:solidFill>
                  <a:schemeClr val="bg2"/>
                </a:solidFill>
              </a:rPr>
              <a:t>Familyconnection</a:t>
            </a:r>
            <a:endParaRPr lang="zh-TW" altLang="en-US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686800" cy="4953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en-US" altLang="zh-TW" sz="600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0"/>
              </a:spcBef>
            </a:pPr>
            <a:endParaRPr lang="zh-TW" altLang="en-US" sz="8000">
              <a:ea typeface="文新字海-簡楷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Rectangle 2050"/>
          <p:cNvSpPr txBox="1">
            <a:spLocks noChangeArrowheads="1"/>
          </p:cNvSpPr>
          <p:nvPr/>
        </p:nvSpPr>
        <p:spPr bwMode="auto">
          <a:xfrm>
            <a:off x="1333500" y="76200"/>
            <a:ext cx="6591300" cy="7620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 cap="flat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zh-CN" altLang="en-US" sz="4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样本二（</a:t>
            </a:r>
            <a:r>
              <a:rPr lang="en-US" altLang="zh-CN" sz="4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5-12</a:t>
            </a:r>
            <a:r>
              <a:rPr lang="zh-CN" altLang="en-US" sz="4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岁）</a:t>
            </a: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1" y="914400"/>
            <a:ext cx="8063753" cy="600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3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1950" y="865188"/>
            <a:ext cx="6921500" cy="5191125"/>
          </a:xfr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731A9A8-BF7C-473A-9FB5-1CEA49F35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672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0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686800" cy="4953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en-US" altLang="zh-TW" sz="600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0"/>
              </a:spcBef>
            </a:pPr>
            <a:endParaRPr lang="zh-TW" altLang="en-US" sz="8000">
              <a:ea typeface="文新字海-簡楷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Rectangle 2050"/>
          <p:cNvSpPr txBox="1">
            <a:spLocks noChangeArrowheads="1"/>
          </p:cNvSpPr>
          <p:nvPr/>
        </p:nvSpPr>
        <p:spPr bwMode="auto">
          <a:xfrm>
            <a:off x="1219200" y="192741"/>
            <a:ext cx="6400800" cy="9144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 cap="flat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样本三（青少年）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30" name="Picture 6" descr="12 Months of Faith: A Devotional Journal for Teens   -     By: Bettie B. Youngs, Jennifer Leigh Youngs, Debbie Thurman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1119909"/>
            <a:ext cx="3657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-media-cache-ak0.pinimg.com/736x/63/d1/3a/63d13a821936c394b385e2d933690d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24" y="1130232"/>
            <a:ext cx="4416425" cy="441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Story of God's Love for Yo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045661"/>
            <a:ext cx="2667000" cy="381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5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686800" cy="4953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en-US" altLang="zh-TW" sz="600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0"/>
              </a:spcBef>
            </a:pPr>
            <a:endParaRPr lang="zh-TW" altLang="en-US" sz="8000">
              <a:ea typeface="文新字海-簡楷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Rectangle 2050"/>
          <p:cNvSpPr txBox="1">
            <a:spLocks noChangeArrowheads="1"/>
          </p:cNvSpPr>
          <p:nvPr/>
        </p:nvSpPr>
        <p:spPr bwMode="auto">
          <a:xfrm>
            <a:off x="1219200" y="192741"/>
            <a:ext cx="6400800" cy="9144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 cap="flat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样本四（成人）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pic.pimg.tw/cafe25/4b1cb63288b7d.jpg?v=12601728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4" y="3330108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.traditional-odb.org/files/odb-300x2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1" y="1524000"/>
            <a:ext cx="3262945" cy="311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334" y="1295400"/>
            <a:ext cx="264795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7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686800" cy="4953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en-US" altLang="zh-TW" sz="600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0"/>
              </a:spcBef>
            </a:pPr>
            <a:endParaRPr lang="zh-TW" altLang="en-US" sz="8000">
              <a:ea typeface="文新字海-簡楷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Rectangle 2050"/>
          <p:cNvSpPr txBox="1">
            <a:spLocks noChangeArrowheads="1"/>
          </p:cNvSpPr>
          <p:nvPr/>
        </p:nvSpPr>
        <p:spPr bwMode="auto">
          <a:xfrm>
            <a:off x="1219200" y="192741"/>
            <a:ext cx="6400800" cy="9144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 cap="flat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样本四（成人）</a:t>
            </a:r>
          </a:p>
        </p:txBody>
      </p:sp>
      <p:pic>
        <p:nvPicPr>
          <p:cNvPr id="4098" name="Picture 2" descr="新生命，新生活 （组员本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58" y="1180533"/>
            <a:ext cx="3505200" cy="550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089FCB-0F5A-4AA8-8B6A-D89FC3D97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47800"/>
            <a:ext cx="360151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463" y="2855926"/>
            <a:ext cx="7773074" cy="11461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762000"/>
            <a:ext cx="829406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b="1" u="sng" dirty="0">
                <a:solidFill>
                  <a:srgbClr val="F8F818"/>
                </a:solidFill>
              </a:rPr>
              <a:t>年輕人不再堅持去教會</a:t>
            </a:r>
            <a:endParaRPr lang="en-US" altLang="zh-TW" sz="5400" b="1" u="sng" dirty="0">
              <a:solidFill>
                <a:srgbClr val="F8F818"/>
              </a:solidFill>
            </a:endParaRPr>
          </a:p>
          <a:p>
            <a:pPr algn="ctr"/>
            <a:endParaRPr lang="en-US" altLang="zh-TW" sz="5400" dirty="0">
              <a:solidFill>
                <a:srgbClr val="F8F818"/>
              </a:solidFill>
            </a:endParaRPr>
          </a:p>
          <a:p>
            <a:pPr algn="ctr"/>
            <a:r>
              <a:rPr lang="en-US" altLang="zh-TW" sz="5400" dirty="0">
                <a:solidFill>
                  <a:srgbClr val="F8F818"/>
                </a:solidFill>
              </a:rPr>
              <a:t>75% </a:t>
            </a:r>
            <a:r>
              <a:rPr lang="zh-TW" altLang="en-US" sz="5400" dirty="0">
                <a:solidFill>
                  <a:srgbClr val="F8F818"/>
                </a:solidFill>
              </a:rPr>
              <a:t>在教會長大的年輕人</a:t>
            </a:r>
            <a:endParaRPr lang="en-US" altLang="zh-TW" sz="5400" dirty="0">
              <a:solidFill>
                <a:srgbClr val="F8F818"/>
              </a:solidFill>
            </a:endParaRPr>
          </a:p>
          <a:p>
            <a:pPr algn="ctr"/>
            <a:r>
              <a:rPr lang="en-US" altLang="zh-TW" sz="5400" dirty="0">
                <a:solidFill>
                  <a:srgbClr val="F8F818"/>
                </a:solidFill>
              </a:rPr>
              <a:t>23</a:t>
            </a:r>
            <a:r>
              <a:rPr lang="zh-TW" altLang="en-US" sz="5400" dirty="0">
                <a:solidFill>
                  <a:srgbClr val="F8F818"/>
                </a:solidFill>
              </a:rPr>
              <a:t>歲之後停止參加教會</a:t>
            </a:r>
            <a:endParaRPr lang="en-US" altLang="zh-TW" sz="5400" dirty="0">
              <a:solidFill>
                <a:srgbClr val="F8F818"/>
              </a:solidFill>
            </a:endParaRPr>
          </a:p>
          <a:p>
            <a:pPr algn="ctr"/>
            <a:endParaRPr lang="en-US" altLang="zh-TW" sz="2800" dirty="0">
              <a:solidFill>
                <a:srgbClr val="F8F818"/>
              </a:solidFill>
            </a:endParaRPr>
          </a:p>
          <a:p>
            <a:pPr algn="ctr"/>
            <a:r>
              <a:rPr lang="en-US" altLang="zh-TW" sz="2800" dirty="0">
                <a:solidFill>
                  <a:srgbClr val="F8F818"/>
                </a:solidFill>
              </a:rPr>
              <a:t>By Cathy Lynn Grossman</a:t>
            </a:r>
          </a:p>
          <a:p>
            <a:pPr algn="ctr"/>
            <a:r>
              <a:rPr lang="en-US" altLang="zh-TW" sz="2800" dirty="0">
                <a:solidFill>
                  <a:srgbClr val="F8F818"/>
                </a:solidFill>
              </a:rPr>
              <a:t>USA TODAY </a:t>
            </a:r>
            <a:endParaRPr lang="zh-TW" altLang="en-US" sz="2800" dirty="0">
              <a:solidFill>
                <a:srgbClr val="F8F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3505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“</a:t>
            </a:r>
            <a:r>
              <a:rPr lang="zh-TW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教養孩童、使他走當行的道、就是到老他也不偏離。</a:t>
            </a: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” 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(</a:t>
            </a:r>
            <a:r>
              <a:rPr lang="zh-TW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箴言</a:t>
            </a: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 22:6)</a:t>
            </a:r>
          </a:p>
          <a:p>
            <a:pPr algn="l" eaLnBrk="1" hangingPunct="1">
              <a:spcBef>
                <a:spcPct val="0"/>
              </a:spcBef>
            </a:pPr>
            <a:endParaRPr lang="en-US" altLang="zh-CN" sz="2000" dirty="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en-US" altLang="zh-CN" sz="4400" dirty="0"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5-12 </a:t>
            </a:r>
            <a:r>
              <a:rPr lang="zh-TW" altLang="en-US" sz="4400" dirty="0"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歲是引導孩童的黃金時期</a:t>
            </a:r>
            <a:endParaRPr lang="zh-TW" altLang="en-US" sz="4400" dirty="0">
              <a:ea typeface="文新字海-簡楷" pitchFamily="2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495800"/>
          </a:xfrm>
        </p:spPr>
        <p:txBody>
          <a:bodyPr/>
          <a:lstStyle/>
          <a:p>
            <a:r>
              <a:rPr lang="zh-TW" altLang="zh-TW" sz="48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MingLiU" panose="02020500000000000000" pitchFamily="18" charset="-120"/>
              </a:rPr>
              <a:t>敬畏耶和华的，大有倚靠；他的儿女也有避难所。</a:t>
            </a:r>
            <a:endParaRPr lang="en-US" altLang="zh-TW" sz="48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PMingLiU" panose="02020500000000000000" pitchFamily="18" charset="-120"/>
            </a:endParaRPr>
          </a:p>
          <a:p>
            <a:r>
              <a:rPr lang="zh-TW" altLang="zh-TW" sz="48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MingLiU" panose="02020500000000000000" pitchFamily="18" charset="-120"/>
              </a:rPr>
              <a:t>敬畏耶和华就是生命的泉源，可以使人离开死亡的网罗。</a:t>
            </a:r>
            <a:r>
              <a:rPr lang="en-US" altLang="zh-TW" sz="4800" dirty="0">
                <a:ea typeface="PMingLiU" panose="02020500000000000000" pitchFamily="18" charset="-120"/>
                <a:cs typeface="PMingLiU" panose="02020500000000000000" pitchFamily="18" charset="-120"/>
              </a:rPr>
              <a:t> </a:t>
            </a:r>
            <a:endParaRPr lang="en-US" altLang="zh-TW" sz="4800" dirty="0" smtClean="0">
              <a:ea typeface="PMingLiU" panose="02020500000000000000" pitchFamily="18" charset="-120"/>
              <a:cs typeface="PMingLiU" panose="02020500000000000000" pitchFamily="18" charset="-120"/>
            </a:endParaRPr>
          </a:p>
          <a:p>
            <a:r>
              <a:rPr lang="en-US" altLang="zh-TW" sz="4800" dirty="0" smtClean="0">
                <a:ea typeface="PMingLiU" panose="02020500000000000000" pitchFamily="18" charset="-120"/>
                <a:cs typeface="PMingLiU" panose="02020500000000000000" pitchFamily="18" charset="-120"/>
              </a:rPr>
              <a:t>(</a:t>
            </a:r>
            <a:r>
              <a:rPr lang="zh-TW" altLang="zh-TW" sz="4800" dirty="0">
                <a:latin typeface="Microsoft YaHei" panose="020B0503020204020204" pitchFamily="34" charset="-122"/>
                <a:ea typeface="Microsoft YaHei" panose="020B0503020204020204" pitchFamily="34" charset="-122"/>
                <a:cs typeface="PMingLiU" panose="02020500000000000000" pitchFamily="18" charset="-120"/>
              </a:rPr>
              <a:t>箴言</a:t>
            </a:r>
            <a:r>
              <a:rPr lang="en-US" altLang="zh-TW" sz="4800" dirty="0">
                <a:ea typeface="PMingLiU" panose="02020500000000000000" pitchFamily="18" charset="-120"/>
                <a:cs typeface="PMingLiU" panose="02020500000000000000" pitchFamily="18" charset="-120"/>
              </a:rPr>
              <a:t> 14:26-27 )</a:t>
            </a:r>
            <a:endParaRPr lang="zh-TW" altLang="en-US" sz="4800" dirty="0"/>
          </a:p>
        </p:txBody>
      </p:sp>
      <p:sp>
        <p:nvSpPr>
          <p:cNvPr id="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914400"/>
          </a:xfr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cap="flat">
            <a:solidFill>
              <a:srgbClr val="FFFFFF"/>
            </a:solidFill>
          </a:ln>
        </p:spPr>
        <p:txBody>
          <a:bodyPr/>
          <a:lstStyle/>
          <a:p>
            <a:r>
              <a:rPr lang="zh-CN" altLang="en-US" sz="5400" dirty="0">
                <a:solidFill>
                  <a:srgbClr val="F8F8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把孩子带到神的面前</a:t>
            </a:r>
            <a:endParaRPr lang="en-US" sz="540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87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990600"/>
            <a:ext cx="8991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1/8</a:t>
            </a:r>
            <a:r>
              <a:rPr lang="zh-CN" altLang="en-US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主日：</a:t>
            </a:r>
            <a:r>
              <a:rPr lang="zh-TW" altLang="en-US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2017</a:t>
            </a:r>
            <a:r>
              <a:rPr lang="zh-TW" altLang="en-US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年度主題</a:t>
            </a:r>
            <a:endParaRPr lang="en-US" altLang="zh-TW" sz="44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1/20-22</a:t>
            </a:r>
            <a:r>
              <a:rPr lang="zh-CN" altLang="en-US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TW" altLang="en-US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第一次</a:t>
            </a:r>
            <a:r>
              <a:rPr lang="zh-TW" altLang="en-US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家庭更新特會</a:t>
            </a:r>
            <a:endParaRPr lang="en-US" altLang="zh-TW" sz="44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蘇文隆牧師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altLang="zh-TW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1/20</a:t>
            </a:r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家庭的更新建造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1/21</a:t>
            </a:r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父母的信仰的傳承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1/22</a:t>
            </a:r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家庭的經營之道</a:t>
            </a:r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</a:p>
          <a:p>
            <a:r>
              <a:rPr lang="en-US" altLang="zh-TW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TW" altLang="en-US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--</a:t>
            </a:r>
            <a:r>
              <a:rPr lang="zh-TW" altLang="en-US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團契專題</a:t>
            </a:r>
            <a:r>
              <a:rPr lang="en-US" altLang="zh-TW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家庭崇拜專題分享</a:t>
            </a:r>
            <a:endParaRPr lang="en-US" altLang="zh-TW" sz="44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5/14  </a:t>
            </a:r>
            <a:r>
              <a:rPr lang="zh-TW" altLang="en-US" sz="44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母親節家庭聯合崇拜</a:t>
            </a:r>
          </a:p>
          <a:p>
            <a:r>
              <a:rPr lang="en-US" altLang="zh-TW" sz="5400" dirty="0"/>
              <a:t>	</a:t>
            </a:r>
            <a:endParaRPr lang="zh-TW" altLang="en-US" sz="5400" dirty="0"/>
          </a:p>
        </p:txBody>
      </p:sp>
      <p:sp>
        <p:nvSpPr>
          <p:cNvPr id="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914400"/>
          </a:xfr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cap="flat">
            <a:solidFill>
              <a:srgbClr val="FFFFFF"/>
            </a:solidFill>
          </a:ln>
        </p:spPr>
        <p:txBody>
          <a:bodyPr/>
          <a:lstStyle/>
          <a:p>
            <a:r>
              <a:rPr lang="en-US" altLang="zh-TW" dirty="0">
                <a:solidFill>
                  <a:srgbClr val="F8F818"/>
                </a:solidFill>
              </a:rPr>
              <a:t>2017 </a:t>
            </a:r>
            <a:r>
              <a:rPr lang="zh-TW" altLang="en-US" dirty="0">
                <a:solidFill>
                  <a:srgbClr val="F8F8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聚會計劃</a:t>
            </a:r>
            <a:endParaRPr lang="en-US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" y="1021237"/>
            <a:ext cx="8610600" cy="5558672"/>
          </a:xfrm>
        </p:spPr>
        <p:txBody>
          <a:bodyPr/>
          <a:lstStyle/>
          <a:p>
            <a:pPr marL="0" indent="0" algn="l" eaLnBrk="1" hangingPunct="1">
              <a:spcBef>
                <a:spcPct val="0"/>
              </a:spcBef>
            </a:pPr>
            <a:r>
              <a:rPr lang="en-US" altLang="zh-TW" sz="4400" b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5/27-28</a:t>
            </a:r>
            <a:r>
              <a:rPr lang="zh-TW" altLang="en-US" sz="4400" b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教會退修會</a:t>
            </a:r>
            <a:endParaRPr lang="en-US" altLang="zh-TW" sz="4400" b="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l" eaLnBrk="1" hangingPunct="1">
              <a:spcBef>
                <a:spcPct val="0"/>
              </a:spcBef>
            </a:pPr>
            <a:r>
              <a:rPr lang="en-US" altLang="zh-TW" sz="44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		</a:t>
            </a:r>
            <a:r>
              <a:rPr lang="zh-TW" altLang="en-US" sz="44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44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TW" altLang="en-US" sz="4400" b="0" kern="12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家庭專題</a:t>
            </a:r>
            <a:endParaRPr lang="en-US" altLang="zh-TW" sz="4400" b="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l" eaLnBrk="1" hangingPunct="1">
              <a:spcBef>
                <a:spcPct val="0"/>
              </a:spcBef>
            </a:pPr>
            <a:r>
              <a:rPr lang="en-US" altLang="zh-TW" sz="4400" b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6/18</a:t>
            </a:r>
            <a:r>
              <a:rPr lang="zh-TW" altLang="en-US" sz="4400" b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父親節家庭聯合崇拜</a:t>
            </a:r>
            <a:endParaRPr lang="en-US" altLang="zh-TW" sz="4400" b="0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l" eaLnBrk="1" hangingPunct="1">
              <a:spcBef>
                <a:spcPct val="0"/>
              </a:spcBef>
            </a:pPr>
            <a:r>
              <a:rPr lang="en-US" altLang="zh-CN" sz="4400" b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7/15 </a:t>
            </a:r>
            <a:r>
              <a:rPr lang="zh-CN" altLang="en-US" sz="4400" b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暑期（周五）家庭祭坛之夜</a:t>
            </a:r>
            <a:endParaRPr lang="en-US" altLang="zh-TW" sz="4400" b="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l" eaLnBrk="1" hangingPunct="1">
              <a:spcBef>
                <a:spcPct val="0"/>
              </a:spcBef>
            </a:pPr>
            <a:r>
              <a:rPr lang="en-US" altLang="zh-TW" sz="4400" b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8/18-20</a:t>
            </a:r>
            <a:r>
              <a:rPr lang="zh-TW" altLang="en-US" sz="4400" b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en-US" sz="4400" b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第二次</a:t>
            </a:r>
            <a:r>
              <a:rPr lang="zh-TW" altLang="en-US" sz="4400" b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家庭事工特會</a:t>
            </a:r>
            <a:endParaRPr lang="en-US" altLang="zh-TW" sz="4400" b="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l" eaLnBrk="1" hangingPunct="1">
              <a:spcBef>
                <a:spcPct val="0"/>
              </a:spcBef>
            </a:pPr>
            <a:r>
              <a:rPr lang="en-US" altLang="zh-TW" sz="44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44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CN" altLang="en-US" sz="44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傅立德牧师</a:t>
            </a:r>
            <a:endParaRPr lang="en-US" altLang="zh-TW" sz="4400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l" eaLnBrk="1" hangingPunct="1">
              <a:spcBef>
                <a:spcPct val="0"/>
              </a:spcBef>
            </a:pPr>
            <a:r>
              <a:rPr lang="en-US" altLang="zh-TW" sz="4400" b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en-US" altLang="zh-CN" sz="4400" b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US" altLang="zh-TW" sz="4400" b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4400" b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4400" b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zh-TW" altLang="en-US" sz="4400" b="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年度事工評估</a:t>
            </a:r>
            <a:endParaRPr lang="en-US" altLang="zh-TW" sz="4400" b="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l" eaLnBrk="1" hangingPunct="1">
              <a:spcBef>
                <a:spcPct val="0"/>
              </a:spcBef>
            </a:pPr>
            <a:r>
              <a:rPr lang="zh-CN" altLang="en-US" sz="44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   年终家庭</a:t>
            </a:r>
            <a:r>
              <a:rPr lang="zh-TW" altLang="en-US" sz="4400" b="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崇拜</a:t>
            </a:r>
            <a:r>
              <a:rPr lang="zh-CN" altLang="en-US" sz="4400" b="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样板</a:t>
            </a:r>
            <a:r>
              <a:rPr lang="en-US" altLang="zh-CN" sz="4400" b="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DVD</a:t>
            </a:r>
            <a:endParaRPr lang="en-US" altLang="zh-TW" sz="44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838200" y="106837"/>
            <a:ext cx="7772400" cy="914400"/>
          </a:xfr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cap="flat">
            <a:solidFill>
              <a:srgbClr val="FFFFFF"/>
            </a:solidFill>
          </a:ln>
        </p:spPr>
        <p:txBody>
          <a:bodyPr/>
          <a:lstStyle/>
          <a:p>
            <a:r>
              <a:rPr lang="en-US" altLang="zh-TW" dirty="0">
                <a:solidFill>
                  <a:srgbClr val="F8F8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2017 </a:t>
            </a:r>
            <a:r>
              <a:rPr lang="zh-TW" altLang="en-US" dirty="0">
                <a:solidFill>
                  <a:srgbClr val="F8F8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聚會計劃</a:t>
            </a:r>
            <a:endParaRPr lang="en-US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01000" cy="4114800"/>
          </a:xfrm>
        </p:spPr>
        <p:txBody>
          <a:bodyPr/>
          <a:lstStyle/>
          <a:p>
            <a:pPr marL="1143000" indent="-1143000" algn="l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家里有</a:t>
            </a:r>
            <a:r>
              <a:rPr lang="en-US" altLang="zh-CN" sz="4800" dirty="0"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0-5</a:t>
            </a:r>
            <a:r>
              <a:rPr lang="zh-CN" altLang="en-US" sz="4800" dirty="0"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岁孩童</a:t>
            </a:r>
            <a:endParaRPr lang="en-US" altLang="zh-CN" sz="4800" dirty="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marL="1143000" indent="-1143000" algn="l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家里有</a:t>
            </a:r>
            <a:r>
              <a:rPr lang="en-US" altLang="zh-CN" sz="4800" dirty="0"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5-12</a:t>
            </a:r>
            <a:r>
              <a:rPr lang="zh-CN" altLang="en-US" sz="4800" dirty="0"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岁孩童</a:t>
            </a:r>
            <a:endParaRPr lang="en-US" altLang="zh-CN" sz="4800" dirty="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marL="1143000" indent="-1143000" algn="l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青少年</a:t>
            </a:r>
            <a:endParaRPr lang="en-US" altLang="zh-CN" sz="4800" dirty="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marL="1143000" indent="-1143000" algn="l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成人</a:t>
            </a:r>
            <a:endParaRPr lang="en-US" altLang="zh-CN" sz="4800" dirty="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marL="1143000" indent="-1143000" algn="l" eaLnBrk="1" hangingPunct="1">
              <a:spcBef>
                <a:spcPct val="0"/>
              </a:spcBef>
            </a:pPr>
            <a:endParaRPr lang="en-US" altLang="zh-TW" sz="6000" dirty="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marL="1143000" indent="-1143000" algn="l" eaLnBrk="1" hangingPunct="1">
              <a:spcBef>
                <a:spcPct val="0"/>
              </a:spcBef>
            </a:pPr>
            <a:endParaRPr lang="zh-TW" altLang="en-US" sz="8000" dirty="0">
              <a:ea typeface="文新字海-簡楷" pitchFamily="2" charset="-120"/>
            </a:endParaRPr>
          </a:p>
        </p:txBody>
      </p:sp>
      <p:sp>
        <p:nvSpPr>
          <p:cNvPr id="3" name="Rectangle 2050"/>
          <p:cNvSpPr txBox="1">
            <a:spLocks noChangeArrowheads="1"/>
          </p:cNvSpPr>
          <p:nvPr/>
        </p:nvSpPr>
        <p:spPr bwMode="auto">
          <a:xfrm>
            <a:off x="1447800" y="152400"/>
            <a:ext cx="6172200" cy="12954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 cap="flat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怎样参与？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610600" cy="4953000"/>
          </a:xfrm>
        </p:spPr>
        <p:txBody>
          <a:bodyPr/>
          <a:lstStyle/>
          <a:p>
            <a:pPr marL="1143000" indent="-1143000" algn="l"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z="4800" dirty="0"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父母帶領</a:t>
            </a:r>
            <a:endParaRPr lang="en-US" altLang="zh-TW" sz="4800" dirty="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marL="1143000" indent="-1143000" algn="l"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z="4800" dirty="0"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以年齡最小的為主 </a:t>
            </a:r>
            <a:r>
              <a:rPr lang="en-US" altLang="zh-TW" sz="4800" dirty="0"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(</a:t>
            </a:r>
            <a:r>
              <a:rPr lang="zh-TW" altLang="en-US" sz="4800" dirty="0"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大於</a:t>
            </a:r>
            <a:r>
              <a:rPr lang="en-US" altLang="zh-TW" sz="4800" dirty="0"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5</a:t>
            </a:r>
            <a:r>
              <a:rPr lang="zh-TW" altLang="en-US" sz="4800" dirty="0"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歲</a:t>
            </a:r>
            <a:r>
              <a:rPr lang="en-US" altLang="zh-TW" sz="4800" dirty="0"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) </a:t>
            </a:r>
          </a:p>
          <a:p>
            <a:pPr marL="1143000" indent="-1143000" algn="l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形式活泼化</a:t>
            </a:r>
            <a:endParaRPr lang="en-US" altLang="zh-CN" sz="4800" dirty="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marL="1143000" indent="-1143000" algn="l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以简单开始（以祷告开始）</a:t>
            </a:r>
            <a:endParaRPr lang="en-US" altLang="zh-CN" sz="4800" dirty="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marL="1143000" indent="-1143000" algn="l" eaLnBrk="1" hangingPunct="1">
              <a:spcBef>
                <a:spcPct val="0"/>
              </a:spcBef>
            </a:pPr>
            <a:endParaRPr lang="en-US" altLang="zh-TW" sz="6000" dirty="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marL="1143000" indent="-1143000" algn="l" eaLnBrk="1" hangingPunct="1">
              <a:spcBef>
                <a:spcPct val="0"/>
              </a:spcBef>
            </a:pPr>
            <a:endParaRPr lang="zh-TW" altLang="en-US" sz="8000" dirty="0">
              <a:ea typeface="文新字海-簡楷" pitchFamily="2" charset="-120"/>
            </a:endParaRPr>
          </a:p>
        </p:txBody>
      </p:sp>
      <p:sp>
        <p:nvSpPr>
          <p:cNvPr id="3" name="Rectangle 2050"/>
          <p:cNvSpPr txBox="1">
            <a:spLocks noChangeArrowheads="1"/>
          </p:cNvSpPr>
          <p:nvPr/>
        </p:nvSpPr>
        <p:spPr bwMode="auto">
          <a:xfrm>
            <a:off x="1447800" y="152400"/>
            <a:ext cx="6172200" cy="11430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 cap="flat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指導原則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953000"/>
          </a:xfrm>
        </p:spPr>
        <p:txBody>
          <a:bodyPr/>
          <a:lstStyle/>
          <a:p>
            <a:pPr marL="1143000" indent="-1143000" algn="l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诗歌敬拜</a:t>
            </a:r>
            <a:r>
              <a:rPr lang="en-US" altLang="zh-TW" sz="4800" dirty="0"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1-3 </a:t>
            </a:r>
            <a:r>
              <a:rPr lang="zh-CN" altLang="en-US" sz="4800" dirty="0"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首（英文歌曲）</a:t>
            </a:r>
            <a:endParaRPr lang="en-US" altLang="zh-TW" sz="4800" dirty="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marL="1143000" indent="-1143000" algn="l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经文及圣经故事</a:t>
            </a:r>
            <a:endParaRPr lang="en-US" altLang="zh-TW" sz="4800" dirty="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marL="1143000" indent="-1143000" algn="l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讨论一个问题</a:t>
            </a:r>
            <a:endParaRPr lang="en-US" altLang="zh-CN" sz="4800" dirty="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marL="1143000" indent="-1143000" algn="l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全体参与祷告</a:t>
            </a:r>
            <a:endParaRPr lang="en-US" altLang="zh-CN" sz="4800" dirty="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marL="1143000" indent="-1143000" algn="l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z="4800" dirty="0">
                <a:latin typeface="Times New Roman" panose="02020603050405020304" pitchFamily="18" charset="0"/>
                <a:ea typeface="文新字海-簡楷" pitchFamily="2" charset="-120"/>
                <a:cs typeface="Times New Roman" panose="02020603050405020304" pitchFamily="18" charset="0"/>
              </a:rPr>
              <a:t>难忘时光：</a:t>
            </a:r>
            <a:endParaRPr lang="en-US" altLang="zh-CN" sz="4800" dirty="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marL="1143000" indent="-1143000" algn="l" eaLnBrk="1" hangingPunct="1">
              <a:spcBef>
                <a:spcPct val="0"/>
              </a:spcBef>
            </a:pPr>
            <a:endParaRPr lang="en-US" altLang="zh-TW" sz="6000" dirty="0">
              <a:latin typeface="Times New Roman" panose="02020603050405020304" pitchFamily="18" charset="0"/>
              <a:ea typeface="文新字海-簡楷" pitchFamily="2" charset="-120"/>
              <a:cs typeface="Times New Roman" panose="02020603050405020304" pitchFamily="18" charset="0"/>
            </a:endParaRPr>
          </a:p>
          <a:p>
            <a:pPr marL="1143000" indent="-1143000" algn="l" eaLnBrk="1" hangingPunct="1">
              <a:spcBef>
                <a:spcPct val="0"/>
              </a:spcBef>
            </a:pPr>
            <a:endParaRPr lang="zh-TW" altLang="en-US" sz="8000" dirty="0">
              <a:ea typeface="文新字海-簡楷" pitchFamily="2" charset="-120"/>
            </a:endParaRPr>
          </a:p>
        </p:txBody>
      </p:sp>
      <p:sp>
        <p:nvSpPr>
          <p:cNvPr id="3" name="Rectangle 2050"/>
          <p:cNvSpPr txBox="1">
            <a:spLocks noChangeArrowheads="1"/>
          </p:cNvSpPr>
          <p:nvPr/>
        </p:nvSpPr>
        <p:spPr bwMode="auto">
          <a:xfrm>
            <a:off x="1333500" y="228600"/>
            <a:ext cx="6172200" cy="10668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5E"/>
              </a:gs>
            </a:gsLst>
            <a:lin ang="5400000" scaled="1"/>
          </a:gradFill>
          <a:ln w="9525" cap="flat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>
              <a:defRPr/>
            </a:pPr>
            <a:r>
              <a:rPr lang="zh-CN" altLang="en-US" sz="60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家庭崇拜形式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3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文新字海-簡楷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文新字海-簡楷" pitchFamily="2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文新字海-簡楷" pitchFamily="2" charset="-12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5631</TotalTime>
  <Words>355</Words>
  <Application>Microsoft Office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Mountain Top</vt:lpstr>
      <vt:lpstr>PowerPoint Presentation</vt:lpstr>
      <vt:lpstr>PowerPoint Presentation</vt:lpstr>
      <vt:lpstr>PowerPoint Presentation</vt:lpstr>
      <vt:lpstr>把孩子带到神的面前</vt:lpstr>
      <vt:lpstr>2017 聚會計劃</vt:lpstr>
      <vt:lpstr>2017 聚會計劃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Cyndi</dc:creator>
  <cp:lastModifiedBy>Pei</cp:lastModifiedBy>
  <cp:revision>530</cp:revision>
  <cp:lastPrinted>2016-12-04T17:14:46Z</cp:lastPrinted>
  <dcterms:created xsi:type="dcterms:W3CDTF">2002-07-21T22:05:44Z</dcterms:created>
  <dcterms:modified xsi:type="dcterms:W3CDTF">2018-09-14T21:45:02Z</dcterms:modified>
</cp:coreProperties>
</file>