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0"/>
  </p:notesMasterIdLst>
  <p:sldIdLst>
    <p:sldId id="270" r:id="rId2"/>
    <p:sldId id="256" r:id="rId3"/>
    <p:sldId id="267" r:id="rId4"/>
    <p:sldId id="264" r:id="rId5"/>
    <p:sldId id="257" r:id="rId6"/>
    <p:sldId id="258" r:id="rId7"/>
    <p:sldId id="259" r:id="rId8"/>
    <p:sldId id="261" r:id="rId9"/>
    <p:sldId id="260" r:id="rId10"/>
    <p:sldId id="271" r:id="rId11"/>
    <p:sldId id="272" r:id="rId12"/>
    <p:sldId id="262" r:id="rId13"/>
    <p:sldId id="273" r:id="rId14"/>
    <p:sldId id="274" r:id="rId15"/>
    <p:sldId id="265" r:id="rId16"/>
    <p:sldId id="266" r:id="rId17"/>
    <p:sldId id="268" r:id="rId18"/>
    <p:sldId id="269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90" autoAdjust="0"/>
    <p:restoredTop sz="99807" autoAdjust="0"/>
  </p:normalViewPr>
  <p:slideViewPr>
    <p:cSldViewPr>
      <p:cViewPr varScale="1">
        <p:scale>
          <a:sx n="40" d="100"/>
          <a:sy n="40" d="100"/>
        </p:scale>
        <p:origin x="-398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03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4D726EBF-88B5-47ED-9333-5997D1F94E50}" type="datetimeFigureOut">
              <a:rPr lang="zh-TW" altLang="en-US"/>
              <a:pPr/>
              <a:t>2011/9/16</a:t>
            </a:fld>
            <a:endParaRPr lang="en-US" alt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  <a:endParaRPr lang="en-US" noProof="0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C430C542-FBA1-4F04-9DBC-BC40C17CD93F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27651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948CB97B-9DE1-475D-8A16-FADF54AE6B67}" type="slidenum">
              <a:rPr lang="zh-TW" altLang="en-US"/>
              <a:pPr/>
              <a:t>4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8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34819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1BB0BCB-85E9-4C2D-97DE-8EF14DA7B60B}" type="slidenum">
              <a:rPr lang="zh-TW" altLang="en-US"/>
              <a:pPr/>
              <a:t>18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18435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BBF36A0-A58C-4061-AA4D-848A3C9B9D6E}" type="slidenum">
              <a:rPr lang="zh-TW" altLang="en-US"/>
              <a:pPr/>
              <a:t>6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21507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D432636-1B66-48D2-A38F-26E827F1872C}" type="slidenum">
              <a:rPr lang="zh-TW" altLang="en-US"/>
              <a:pPr/>
              <a:t>9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21507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D432636-1B66-48D2-A38F-26E827F1872C}" type="slidenum">
              <a:rPr lang="zh-TW" altLang="en-US"/>
              <a:pPr/>
              <a:t>11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8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altLang="zh-TW" smtClean="0"/>
              <a:t>A</a:t>
            </a:r>
          </a:p>
        </p:txBody>
      </p:sp>
      <p:sp>
        <p:nvSpPr>
          <p:cNvPr id="24579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399B9F3-9E88-4312-82D4-9F1C2F037633}" type="slidenum">
              <a:rPr lang="zh-TW" altLang="en-US"/>
              <a:pPr/>
              <a:t>12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62F6D1-426F-474C-AB47-C054E121D43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62F6D1-426F-474C-AB47-C054E121D43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29699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7A4E97D-6668-4B66-BC43-95684BB8C173}" type="slidenum">
              <a:rPr lang="zh-TW" altLang="en-US"/>
              <a:pPr/>
              <a:t>15</a:t>
            </a:fld>
            <a:endParaRPr lang="en-US" altLang="zh-TW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投影片圖像版面配置區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31747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F64AFBE-F6C5-4A1D-97F7-7F4C1A3D41AD}" type="slidenum">
              <a:rPr lang="zh-TW" altLang="en-US"/>
              <a:pPr/>
              <a:t>16</a:t>
            </a:fld>
            <a:endParaRPr lang="en-US" altLang="zh-TW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橢圓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zh-TW" altLang="en-US">
              <a:solidFill>
                <a:srgbClr val="000000"/>
              </a:solidFill>
              <a:ea typeface="新細明體" pitchFamily="18" charset="-120"/>
              <a:cs typeface="Arial" charset="0"/>
            </a:endParaRPr>
          </a:p>
        </p:txBody>
      </p:sp>
      <p:sp>
        <p:nvSpPr>
          <p:cNvPr id="5" name="橢圓 8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zh-TW" altLang="en-US">
              <a:solidFill>
                <a:srgbClr val="000000"/>
              </a:solidFill>
              <a:ea typeface="新細明體" pitchFamily="18" charset="-120"/>
              <a:cs typeface="Arial" charset="0"/>
            </a:endParaRPr>
          </a:p>
        </p:txBody>
      </p:sp>
      <p:sp>
        <p:nvSpPr>
          <p:cNvPr id="14" name="標題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22" name="副標題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zh-TW" altLang="en-US" smtClean="0"/>
              <a:t>按一下以編輯母片副標題樣式</a:t>
            </a:r>
            <a:endParaRPr lang="en-US"/>
          </a:p>
        </p:txBody>
      </p:sp>
      <p:sp>
        <p:nvSpPr>
          <p:cNvPr id="6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546F0D-395C-4D19-BDF5-76D9C3CBED2A}" type="datetimeFigureOut">
              <a:rPr lang="zh-TW" altLang="en-US"/>
              <a:pPr/>
              <a:t>2011/9/16</a:t>
            </a:fld>
            <a:endParaRPr lang="en-US" altLang="zh-TW"/>
          </a:p>
        </p:txBody>
      </p:sp>
      <p:sp>
        <p:nvSpPr>
          <p:cNvPr id="7" name="頁尾版面配置區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8" name="投影片編號版面配置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F7A100-E977-4BF7-A116-7C9F9D7ED338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E55CBBB-F583-4D5D-9AA7-686A67D6AC1C}" type="datetimeFigureOut">
              <a:rPr lang="zh-TW" altLang="en-US"/>
              <a:pPr/>
              <a:t>2011/9/16</a:t>
            </a:fld>
            <a:endParaRPr lang="en-US" altLang="zh-TW"/>
          </a:p>
        </p:txBody>
      </p:sp>
      <p:sp>
        <p:nvSpPr>
          <p:cNvPr id="5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92FB29-EE2E-4AD4-BF75-D7896EE16500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A169E7-C83B-4FCD-A5AE-5E00D5C36A86}" type="datetimeFigureOut">
              <a:rPr lang="zh-TW" altLang="en-US"/>
              <a:pPr/>
              <a:t>2011/9/16</a:t>
            </a:fld>
            <a:endParaRPr lang="en-US" altLang="zh-TW"/>
          </a:p>
        </p:txBody>
      </p:sp>
      <p:sp>
        <p:nvSpPr>
          <p:cNvPr id="5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2FE34D-11BE-4577-9211-C3BFBB9FC9D9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日期版面配置區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D845809-7813-4435-BC9B-CB6C5AF719DD}" type="datetimeFigureOut">
              <a:rPr lang="zh-TW" altLang="en-US"/>
              <a:pPr/>
              <a:t>2011/9/16</a:t>
            </a:fld>
            <a:endParaRPr lang="en-US" altLang="zh-TW"/>
          </a:p>
        </p:txBody>
      </p:sp>
      <p:sp>
        <p:nvSpPr>
          <p:cNvPr id="5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3322D1-786A-42EB-A63E-4C7428D9E494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6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 altLang="en-US">
              <a:solidFill>
                <a:srgbClr val="FFFFFF"/>
              </a:solidFill>
              <a:ea typeface="新細明體" pitchFamily="18" charset="-120"/>
              <a:cs typeface="Arial" charset="0"/>
            </a:endParaRPr>
          </a:p>
        </p:txBody>
      </p:sp>
      <p:sp>
        <p:nvSpPr>
          <p:cNvPr id="5" name="矩形 9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 altLang="en-US">
              <a:solidFill>
                <a:srgbClr val="FFFFFF"/>
              </a:solidFill>
              <a:ea typeface="新細明體" pitchFamily="18" charset="-120"/>
              <a:cs typeface="Arial" charset="0"/>
            </a:endParaRPr>
          </a:p>
        </p:txBody>
      </p:sp>
      <p:sp>
        <p:nvSpPr>
          <p:cNvPr id="6" name="橢圓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zh-TW" altLang="en-US">
              <a:solidFill>
                <a:srgbClr val="000000"/>
              </a:solidFill>
              <a:ea typeface="新細明體" pitchFamily="18" charset="-120"/>
              <a:cs typeface="Arial" charset="0"/>
            </a:endParaRPr>
          </a:p>
        </p:txBody>
      </p:sp>
      <p:sp>
        <p:nvSpPr>
          <p:cNvPr id="7" name="橢圓 8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zh-TW" altLang="en-US">
              <a:solidFill>
                <a:srgbClr val="000000"/>
              </a:solidFill>
              <a:ea typeface="新細明體" pitchFamily="18" charset="-120"/>
              <a:cs typeface="Arial" charset="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8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13EF141-84A0-43C0-BA63-6F4C1E862F6F}" type="datetimeFigureOut">
              <a:rPr lang="zh-TW" altLang="en-US"/>
              <a:pPr/>
              <a:t>2011/9/16</a:t>
            </a:fld>
            <a:endParaRPr lang="en-US" altLang="zh-TW"/>
          </a:p>
        </p:txBody>
      </p:sp>
      <p:sp>
        <p:nvSpPr>
          <p:cNvPr id="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1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B166B3-B6F7-4E7D-A9D9-9D4C09F94529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DCC1855-8ED9-4F11-AA18-335F9C83B910}" type="datetimeFigureOut">
              <a:rPr lang="zh-TW" altLang="en-US"/>
              <a:pPr/>
              <a:t>2011/9/16</a:t>
            </a:fld>
            <a:endParaRPr lang="en-US" altLang="zh-TW"/>
          </a:p>
        </p:txBody>
      </p:sp>
      <p:sp>
        <p:nvSpPr>
          <p:cNvPr id="6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EEBD2E-7EB5-4080-803F-D8E2F230204F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C775181-23AF-40F4-A2D4-28F1763CF44C}" type="datetimeFigureOut">
              <a:rPr lang="zh-TW" altLang="en-US"/>
              <a:pPr/>
              <a:t>2011/9/16</a:t>
            </a:fld>
            <a:endParaRPr lang="en-US" alt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6CBB3F-191A-4F97-9558-235353C0732E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日期版面配置區 2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C578805-B819-4846-8343-63916DC6948F}" type="datetimeFigureOut">
              <a:rPr lang="zh-TW" altLang="en-US"/>
              <a:pPr/>
              <a:t>2011/9/16</a:t>
            </a:fld>
            <a:endParaRPr lang="en-US" altLang="zh-TW"/>
          </a:p>
        </p:txBody>
      </p:sp>
      <p:sp>
        <p:nvSpPr>
          <p:cNvPr id="4" name="頁尾版面配置區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5" name="投影片編號版面配置區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1079E6-BEF9-4C85-9831-891A08506C09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4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 altLang="en-US">
              <a:solidFill>
                <a:srgbClr val="FFFFFF"/>
              </a:solidFill>
              <a:ea typeface="新細明體" pitchFamily="18" charset="-120"/>
              <a:cs typeface="Arial" charset="0"/>
            </a:endParaRPr>
          </a:p>
        </p:txBody>
      </p:sp>
      <p:sp>
        <p:nvSpPr>
          <p:cNvPr id="3" name="矩形 5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 altLang="en-US">
              <a:solidFill>
                <a:srgbClr val="FFFFFF"/>
              </a:solidFill>
              <a:ea typeface="新細明體" pitchFamily="18" charset="-120"/>
              <a:cs typeface="Arial" charset="0"/>
            </a:endParaRPr>
          </a:p>
        </p:txBody>
      </p:sp>
      <p:sp>
        <p:nvSpPr>
          <p:cNvPr id="4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1CF254-4EE0-413E-8339-486C00A70BE6}" type="datetimeFigureOut">
              <a:rPr lang="zh-TW" altLang="en-US"/>
              <a:pPr/>
              <a:t>2011/9/16</a:t>
            </a:fld>
            <a:endParaRPr lang="en-US" altLang="zh-TW"/>
          </a:p>
        </p:txBody>
      </p:sp>
      <p:sp>
        <p:nvSpPr>
          <p:cNvPr id="5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6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D275A2C-0394-4EDC-BA02-2D69514E9B55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4C18B25-9199-4CAB-92AB-E4B6C1B541AA}" type="datetimeFigureOut">
              <a:rPr lang="zh-TW" altLang="en-US"/>
              <a:pPr/>
              <a:t>2011/9/16</a:t>
            </a:fld>
            <a:endParaRPr lang="en-US" alt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CA2819-A5A9-4A1A-A491-0B6EC9E5CED4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/>
          <a:p>
            <a:pPr indent="-282575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zh-TW" altLang="en-US" sz="3200">
              <a:latin typeface="Gill Sans MT" pitchFamily="34" charset="0"/>
              <a:ea typeface="新細明體" pitchFamily="18" charset="-120"/>
            </a:endParaRPr>
          </a:p>
        </p:txBody>
      </p:sp>
      <p:sp>
        <p:nvSpPr>
          <p:cNvPr id="6" name="流程圖: 程序 8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 altLang="en-US">
              <a:solidFill>
                <a:srgbClr val="FFFFFF"/>
              </a:solidFill>
              <a:ea typeface="新細明體" pitchFamily="18" charset="-120"/>
              <a:cs typeface="Arial" charset="0"/>
            </a:endParaRPr>
          </a:p>
        </p:txBody>
      </p:sp>
      <p:sp>
        <p:nvSpPr>
          <p:cNvPr id="7" name="流程圖: 程序 9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 altLang="en-US">
              <a:solidFill>
                <a:srgbClr val="FFFFFF"/>
              </a:solidFill>
              <a:ea typeface="新細明體" pitchFamily="18" charset="-120"/>
              <a:cs typeface="Arial" charset="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zh-TW" altLang="en-US" noProof="0" smtClean="0"/>
              <a:t>按一下圖示以新增圖片</a:t>
            </a:r>
            <a:endParaRPr lang="en-US" noProof="0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8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CEF6772-5D21-417E-A37D-2DCCEA6DCB67}" type="datetimeFigureOut">
              <a:rPr lang="zh-TW" altLang="en-US"/>
              <a:pPr/>
              <a:t>2011/9/16</a:t>
            </a:fld>
            <a:endParaRPr lang="en-US" altLang="zh-TW"/>
          </a:p>
        </p:txBody>
      </p:sp>
      <p:sp>
        <p:nvSpPr>
          <p:cNvPr id="9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/>
          </a:p>
        </p:txBody>
      </p:sp>
      <p:sp>
        <p:nvSpPr>
          <p:cNvPr id="10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B92696-971A-4EDC-9D3A-157AC202D220}" type="slidenum">
              <a:rPr lang="zh-TW" altLang="en-US"/>
              <a:pPr/>
              <a:t>‹#›</a:t>
            </a:fld>
            <a:endParaRPr lang="en-US" altLang="zh-TW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圓形圖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橢圓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 altLang="en-US">
              <a:solidFill>
                <a:srgbClr val="FFFFFF"/>
              </a:solidFill>
              <a:ea typeface="新細明體" pitchFamily="18" charset="-120"/>
              <a:cs typeface="Arial" charset="0"/>
            </a:endParaRPr>
          </a:p>
        </p:txBody>
      </p:sp>
      <p:sp>
        <p:nvSpPr>
          <p:cNvPr id="11" name="甜甜圈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 altLang="en-US">
              <a:solidFill>
                <a:srgbClr val="FFFFFF"/>
              </a:solidFill>
              <a:ea typeface="新細明體" pitchFamily="18" charset="-120"/>
              <a:cs typeface="Arial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 altLang="en-US">
              <a:solidFill>
                <a:srgbClr val="FFFFFF"/>
              </a:solidFill>
              <a:ea typeface="新細明體" pitchFamily="18" charset="-120"/>
              <a:cs typeface="Arial" charset="0"/>
            </a:endParaRPr>
          </a:p>
        </p:txBody>
      </p:sp>
      <p:sp>
        <p:nvSpPr>
          <p:cNvPr id="5" name="標題版面配置區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1033" name="文字版面配置區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24" name="日期版面配置區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4B0F00"/>
                </a:solidFill>
                <a:latin typeface="Gill Sans MT" pitchFamily="34" charset="0"/>
                <a:ea typeface="新細明體" pitchFamily="18" charset="-120"/>
              </a:defRPr>
            </a:lvl1pPr>
          </a:lstStyle>
          <a:p>
            <a:fld id="{2074AD6E-BC1D-41EC-990E-BD80FF224747}" type="datetimeFigureOut">
              <a:rPr lang="zh-TW" altLang="en-US"/>
              <a:pPr/>
              <a:t>2011/9/16</a:t>
            </a:fld>
            <a:endParaRPr lang="en-US" altLang="zh-TW"/>
          </a:p>
        </p:txBody>
      </p:sp>
      <p:sp>
        <p:nvSpPr>
          <p:cNvPr id="10" name="頁尾版面配置區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B0F00"/>
                </a:solidFill>
                <a:latin typeface="Gill Sans MT" pitchFamily="34" charset="0"/>
                <a:ea typeface="新細明體" pitchFamily="18" charset="-120"/>
              </a:defRPr>
            </a:lvl1pPr>
          </a:lstStyle>
          <a:p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4B0F00"/>
                </a:solidFill>
                <a:latin typeface="Gill Sans MT" pitchFamily="34" charset="0"/>
                <a:ea typeface="新細明體" pitchFamily="18" charset="-120"/>
              </a:defRPr>
            </a:lvl1pPr>
          </a:lstStyle>
          <a:p>
            <a:fld id="{17D2CA96-1B51-4B21-A739-F42C454BA2AA}" type="slidenum">
              <a:rPr lang="zh-TW" altLang="en-US"/>
              <a:pPr/>
              <a:t>‹#›</a:t>
            </a:fld>
            <a:endParaRPr lang="en-US" altLang="zh-TW"/>
          </a:p>
        </p:txBody>
      </p:sp>
      <p:sp>
        <p:nvSpPr>
          <p:cNvPr id="15" name="矩形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zh-TW" altLang="en-US">
              <a:solidFill>
                <a:srgbClr val="FFFFFF"/>
              </a:solidFill>
              <a:ea typeface="新細明體" pitchFamily="18" charset="-120"/>
              <a:cs typeface="Arial" charset="0"/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8" r:id="rId1"/>
    <p:sldLayoutId id="2147483767" r:id="rId2"/>
    <p:sldLayoutId id="2147483769" r:id="rId3"/>
    <p:sldLayoutId id="2147483766" r:id="rId4"/>
    <p:sldLayoutId id="2147483770" r:id="rId5"/>
    <p:sldLayoutId id="2147483765" r:id="rId6"/>
    <p:sldLayoutId id="2147483771" r:id="rId7"/>
    <p:sldLayoutId id="2147483772" r:id="rId8"/>
    <p:sldLayoutId id="2147483773" r:id="rId9"/>
    <p:sldLayoutId id="2147483764" r:id="rId10"/>
    <p:sldLayoutId id="214748376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300" kern="1200">
          <a:solidFill>
            <a:srgbClr val="ECE0C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ECE0C4"/>
          </a:solidFill>
          <a:latin typeface="Gill Sans M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ECE0C4"/>
          </a:solidFill>
          <a:latin typeface="Gill Sans M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ECE0C4"/>
          </a:solidFill>
          <a:latin typeface="Gill Sans M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300">
          <a:solidFill>
            <a:srgbClr val="ECE0C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ECE0C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ECE0C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ECE0C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ECE0C4"/>
          </a:solidFill>
          <a:latin typeface="Gill Sans MT" pitchFamily="34" charset="0"/>
        </a:defRPr>
      </a:lvl9pPr>
      <a:extLst/>
    </p:titleStyle>
    <p:bodyStyle>
      <a:lvl1pPr marL="365125" indent="-282575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eaLnBrk="0" fontAlgn="base" hangingPunct="0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eaLnBrk="0" fontAlgn="base" hangingPunct="0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eaLnBrk="0" fontAlgn="base" hangingPunct="0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cb.fhl.net/read.php?id=26759&amp;VERSION=nstrunv&amp;TABFLAG=0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9" name="Picture 5" descr="DSC_0033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470525" y="1828800"/>
            <a:ext cx="3673475" cy="2465388"/>
          </a:xfrm>
        </p:spPr>
      </p:pic>
      <p:sp>
        <p:nvSpPr>
          <p:cNvPr id="41990" name="Rectangle 3"/>
          <p:cNvSpPr>
            <a:spLocks/>
          </p:cNvSpPr>
          <p:nvPr/>
        </p:nvSpPr>
        <p:spPr bwMode="auto">
          <a:xfrm>
            <a:off x="1066800" y="457200"/>
            <a:ext cx="8077200" cy="554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457200" eaLnBrk="0" hangingPunct="0">
              <a:spcBef>
                <a:spcPts val="600"/>
              </a:spcBef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zh-TW" altLang="en-US" sz="3600">
                <a:latin typeface="文鼎特毛楷" pitchFamily="49" charset="-120"/>
                <a:ea typeface="文鼎特毛楷" pitchFamily="49" charset="-120"/>
              </a:rPr>
              <a:t>課</a:t>
            </a:r>
            <a:r>
              <a:rPr lang="zh-CN" altLang="en-US" sz="3600">
                <a:latin typeface="文鼎特毛楷" pitchFamily="49" charset="-120"/>
                <a:ea typeface="文鼎特毛楷" pitchFamily="49" charset="-120"/>
              </a:rPr>
              <a:t>碼    ：   </a:t>
            </a:r>
            <a:r>
              <a:rPr lang="en-US" altLang="zh-CN" sz="3600">
                <a:latin typeface="文鼎特毛楷" pitchFamily="49" charset="-120"/>
                <a:ea typeface="文鼎特毛楷" pitchFamily="49" charset="-120"/>
              </a:rPr>
              <a:t>F201</a:t>
            </a:r>
          </a:p>
          <a:p>
            <a:pPr marL="609600" indent="-609600" defTabSz="457200" eaLnBrk="0" hangingPunct="0"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zh-CN" altLang="en-US" sz="3600">
                <a:latin typeface="文鼎特毛楷" pitchFamily="49" charset="-120"/>
                <a:ea typeface="文鼎特毛楷" pitchFamily="49" charset="-120"/>
              </a:rPr>
              <a:t>專題名稱：</a:t>
            </a:r>
            <a:r>
              <a:rPr lang="zh-TW" altLang="en-US" sz="4500">
                <a:latin typeface="Gill Sans MT" pitchFamily="34" charset="0"/>
                <a:ea typeface="文鼎特毛楷" pitchFamily="49" charset="-120"/>
                <a:cs typeface="微軟正黑體"/>
              </a:rPr>
              <a:t>經歷創傷，得到醫治</a:t>
            </a:r>
            <a:endParaRPr lang="zh-TW" altLang="zh-CN" sz="4500">
              <a:latin typeface="Gill Sans MT" pitchFamily="34" charset="0"/>
              <a:ea typeface="文鼎特毛楷" pitchFamily="49" charset="-120"/>
              <a:cs typeface="微軟正黑體"/>
            </a:endParaRPr>
          </a:p>
          <a:p>
            <a:pPr marL="609600" indent="-609600" defTabSz="457200" eaLnBrk="0" hangingPunct="0"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zh-CN" altLang="en-US" sz="3600">
                <a:latin typeface="文鼎特毛楷" pitchFamily="49" charset="-120"/>
                <a:ea typeface="文鼎特毛楷" pitchFamily="49" charset="-120"/>
              </a:rPr>
              <a:t>講員姓名：</a:t>
            </a:r>
            <a:r>
              <a:rPr lang="zh-CN" altLang="en-US" sz="4400">
                <a:latin typeface="文鼎行楷碑體" pitchFamily="34" charset="-120"/>
                <a:ea typeface="文鼎行楷碑體" pitchFamily="34" charset="-120"/>
              </a:rPr>
              <a:t>郭恩愛</a:t>
            </a:r>
            <a:endParaRPr lang="zh-CN" altLang="en-US" sz="3600">
              <a:latin typeface="文鼎特毛楷" pitchFamily="49" charset="-120"/>
              <a:ea typeface="文鼎特毛楷" pitchFamily="49" charset="-120"/>
            </a:endParaRPr>
          </a:p>
          <a:p>
            <a:pPr marL="609600" indent="-609600" defTabSz="457200" eaLnBrk="0" hangingPunct="0"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zh-CN" altLang="en-US" sz="3600">
                <a:latin typeface="文鼎特毛楷" pitchFamily="49" charset="-120"/>
                <a:ea typeface="文鼎特毛楷" pitchFamily="49" charset="-120"/>
              </a:rPr>
              <a:t>所屬教會：康谷華人教會</a:t>
            </a:r>
            <a:endParaRPr lang="zh-CN" altLang="ja-JP" sz="3600">
              <a:latin typeface="文鼎特毛楷" pitchFamily="49" charset="-120"/>
              <a:ea typeface="文鼎特毛楷" pitchFamily="49" charset="-120"/>
            </a:endParaRPr>
          </a:p>
          <a:p>
            <a:pPr marL="609600" indent="-609600" defTabSz="457200" eaLnBrk="0" hangingPunct="0"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zh-CN" altLang="en-US" sz="3600">
                <a:latin typeface="文鼎特毛楷" pitchFamily="49" charset="-120"/>
                <a:ea typeface="文鼎特毛楷" pitchFamily="49" charset="-120"/>
              </a:rPr>
              <a:t>服事職稱：   師母</a:t>
            </a:r>
          </a:p>
          <a:p>
            <a:pPr marL="609600" indent="-609600" defTabSz="457200" eaLnBrk="0" hangingPunct="0"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zh-CN" altLang="en-US" sz="3600">
                <a:latin typeface="文鼎特毛楷" pitchFamily="49" charset="-120"/>
                <a:ea typeface="文鼎特毛楷" pitchFamily="49" charset="-120"/>
              </a:rPr>
              <a:t>授課語言：   華語</a:t>
            </a:r>
          </a:p>
          <a:p>
            <a:pPr marL="609600" indent="-609600" defTabSz="457200" eaLnBrk="0" hangingPunct="0"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zh-CN" altLang="en-US" sz="3600">
                <a:latin typeface="文鼎特毛楷" pitchFamily="49" charset="-120"/>
                <a:ea typeface="文鼎特毛楷" pitchFamily="49" charset="-120"/>
              </a:rPr>
              <a:t>專題簡介：</a:t>
            </a:r>
            <a:r>
              <a:rPr lang="zh-TW" altLang="en-US" sz="1200">
                <a:solidFill>
                  <a:srgbClr val="000000"/>
                </a:solidFill>
                <a:latin typeface="Calibri" pitchFamily="34" charset="0"/>
                <a:ea typeface="新細明體" pitchFamily="18" charset="-120"/>
              </a:rPr>
              <a:t>從</a:t>
            </a:r>
            <a:r>
              <a:rPr lang="zh-TW" altLang="en-US" sz="3600">
                <a:latin typeface="Calibri" pitchFamily="34" charset="0"/>
                <a:ea typeface="文鼎特毛楷" pitchFamily="49" charset="-120"/>
              </a:rPr>
              <a:t>苦難的議題，探索心靈創傷的因由，並藉由基督信仰的幫助，來幫助經歷創傷的人，走出心靈的幽谷，得到身心靈的醫治。</a:t>
            </a:r>
            <a:endParaRPr lang="zh-TW" altLang="en-US" sz="3600">
              <a:ea typeface="文鼎特毛楷" pitchFamily="49" charset="-120"/>
            </a:endParaRPr>
          </a:p>
          <a:p>
            <a:pPr marL="609600" indent="-609600" defTabSz="457200" eaLnBrk="0" hangingPunct="0">
              <a:buClr>
                <a:schemeClr val="accent1"/>
              </a:buClr>
              <a:buSzPct val="80000"/>
              <a:buFont typeface="Wingdings 2" pitchFamily="18" charset="2"/>
              <a:buNone/>
            </a:pPr>
            <a:endParaRPr lang="zh-CN" altLang="en-US" sz="3600">
              <a:latin typeface="文鼎特毛楷" pitchFamily="49" charset="-120"/>
              <a:ea typeface="文鼎特毛楷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標題 1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zh-TW" altLang="en-US" sz="5400" dirty="0" smtClean="0">
                <a:effectLst/>
                <a:latin typeface="文鼎特毛楷" pitchFamily="49" charset="-120"/>
                <a:ea typeface="文鼎特毛楷" pitchFamily="49" charset="-120"/>
              </a:rPr>
              <a:t> </a:t>
            </a:r>
            <a:r>
              <a:rPr lang="zh-TW" altLang="en-US" sz="5400" dirty="0" smtClean="0">
                <a:effectLst/>
                <a:latin typeface="文鼎特毛楷" pitchFamily="49" charset="-120"/>
                <a:ea typeface="文鼎特毛楷" pitchFamily="49" charset="-120"/>
                <a:cs typeface="微軟正黑體"/>
              </a:rPr>
              <a:t>聖經中的人物</a:t>
            </a:r>
            <a:endParaRPr lang="zh-TW" altLang="en-US" sz="5400" dirty="0" smtClean="0">
              <a:effectLst/>
              <a:latin typeface="文鼎特毛楷" pitchFamily="49" charset="-120"/>
              <a:ea typeface="文鼎特毛楷" pitchFamily="49" charset="-120"/>
            </a:endParaRPr>
          </a:p>
        </p:txBody>
      </p:sp>
      <p:sp>
        <p:nvSpPr>
          <p:cNvPr id="22530" name="內容版面配置區 2"/>
          <p:cNvSpPr>
            <a:spLocks noGrp="1"/>
          </p:cNvSpPr>
          <p:nvPr>
            <p:ph idx="1"/>
          </p:nvPr>
        </p:nvSpPr>
        <p:spPr>
          <a:xfrm>
            <a:off x="2895600" y="1447800"/>
            <a:ext cx="6038850" cy="48006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zh-TW" altLang="en-US" sz="4000" dirty="0" smtClean="0">
              <a:ea typeface="新細明體" pitchFamily="18" charset="-12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altLang="zh-TW" sz="4000" dirty="0" smtClean="0">
                <a:latin typeface="文鼎粗隸" pitchFamily="49" charset="-120"/>
                <a:ea typeface="文鼎粗隸" pitchFamily="49" charset="-120"/>
              </a:rPr>
              <a:t>1.</a:t>
            </a:r>
            <a:r>
              <a:rPr lang="zh-CN" altLang="en-US" sz="4000" dirty="0" smtClean="0">
                <a:latin typeface="文鼎粗隸" pitchFamily="49" charset="-120"/>
                <a:ea typeface="文鼎粗隸" pitchFamily="49" charset="-120"/>
              </a:rPr>
              <a:t>約瑟</a:t>
            </a:r>
            <a:endParaRPr lang="zh-TW" altLang="en-US" sz="4000" dirty="0" smtClean="0">
              <a:latin typeface="文鼎粗隸" pitchFamily="49" charset="-120"/>
              <a:ea typeface="文鼎粗隸" pitchFamily="49" charset="-120"/>
            </a:endParaRPr>
          </a:p>
          <a:p>
            <a:pPr eaLnBrk="1" hangingPunct="1">
              <a:buFont typeface="Wingdings 2" pitchFamily="18" charset="2"/>
              <a:buNone/>
            </a:pPr>
            <a:endParaRPr lang="zh-TW" altLang="en-US" sz="4000" dirty="0" smtClean="0">
              <a:latin typeface="文鼎粗隸" pitchFamily="49" charset="-120"/>
              <a:ea typeface="文鼎粗隸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標題 1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zh-TW" altLang="en-US" sz="5400" smtClean="0">
                <a:effectLst/>
                <a:latin typeface="文鼎特毛楷" pitchFamily="49" charset="-120"/>
                <a:ea typeface="文鼎特毛楷" pitchFamily="49" charset="-120"/>
                <a:cs typeface="微軟正黑體"/>
              </a:rPr>
              <a:t>  創傷後的心理機轉</a:t>
            </a:r>
          </a:p>
        </p:txBody>
      </p:sp>
      <p:sp>
        <p:nvSpPr>
          <p:cNvPr id="20482" name="內容版面配置區 2"/>
          <p:cNvSpPr>
            <a:spLocks noGrp="1"/>
          </p:cNvSpPr>
          <p:nvPr>
            <p:ph idx="1"/>
          </p:nvPr>
        </p:nvSpPr>
        <p:spPr>
          <a:xfrm>
            <a:off x="609600" y="990600"/>
            <a:ext cx="82296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zh-TW" altLang="en-US" sz="2400" b="1" dirty="0" smtClean="0">
                <a:cs typeface="微軟正黑體"/>
              </a:rPr>
              <a:t>             </a:t>
            </a:r>
            <a:endParaRPr lang="en-US" altLang="zh-TW" sz="2000" b="1" dirty="0" smtClean="0">
              <a:cs typeface="微軟正黑體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zh-TW" altLang="en-US" sz="2400" b="1" dirty="0" smtClean="0">
                <a:cs typeface="微軟正黑體"/>
              </a:rPr>
              <a:t>              </a:t>
            </a:r>
            <a:endParaRPr lang="en-US" altLang="zh-TW" sz="2400" b="1" dirty="0" smtClean="0">
              <a:cs typeface="微軟正黑體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zh-TW" sz="2400" b="1" dirty="0" smtClean="0">
                <a:latin typeface="文鼎粗隸" pitchFamily="49" charset="-120"/>
                <a:ea typeface="文鼎粗隸" pitchFamily="49" charset="-120"/>
                <a:cs typeface="微軟正黑體"/>
              </a:rPr>
              <a:t>              </a:t>
            </a:r>
            <a:r>
              <a:rPr lang="zh-TW" altLang="en-US" sz="2400" b="1" dirty="0" smtClean="0">
                <a:latin typeface="文鼎粗隸" pitchFamily="49" charset="-120"/>
                <a:ea typeface="文鼎粗隸" pitchFamily="49" charset="-120"/>
                <a:cs typeface="微軟正黑體"/>
              </a:rPr>
              <a:t>內心的渴求       </a:t>
            </a:r>
            <a:r>
              <a:rPr lang="zh-CN" altLang="en-US" sz="2400" b="1" dirty="0" smtClean="0">
                <a:latin typeface="文鼎粗隸" pitchFamily="49" charset="-120"/>
                <a:ea typeface="文鼎粗隸" pitchFamily="49" charset="-120"/>
                <a:cs typeface="微軟正黑體"/>
              </a:rPr>
              <a:t>正確</a:t>
            </a:r>
            <a:r>
              <a:rPr lang="zh-TW" altLang="en-US" sz="2400" b="1" dirty="0" smtClean="0">
                <a:latin typeface="文鼎粗隸" pitchFamily="49" charset="-120"/>
                <a:ea typeface="文鼎粗隸" pitchFamily="49" charset="-120"/>
                <a:cs typeface="微軟正黑體"/>
              </a:rPr>
              <a:t>的回應</a:t>
            </a:r>
            <a:endParaRPr lang="zh-TW" altLang="en-US" sz="2400" dirty="0" smtClean="0">
              <a:latin typeface="文鼎粗隸" pitchFamily="49" charset="-120"/>
              <a:ea typeface="文鼎粗隸" pitchFamily="49" charset="-120"/>
              <a:cs typeface="微軟正黑體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zh-TW" altLang="en-US" sz="700" dirty="0" smtClean="0">
                <a:ea typeface="新細明體" pitchFamily="18" charset="-120"/>
                <a:cs typeface="微軟正黑體"/>
              </a:rPr>
              <a:t> 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zh-TW" altLang="en-US" sz="400" dirty="0" smtClean="0">
              <a:ea typeface="新細明體" pitchFamily="18" charset="-120"/>
              <a:cs typeface="微軟正黑體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zh-TW" altLang="en-US" sz="400" dirty="0" smtClean="0">
              <a:ea typeface="新細明體" pitchFamily="18" charset="-120"/>
              <a:cs typeface="微軟正黑體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zh-TW" altLang="en-US" sz="400" dirty="0" smtClean="0">
              <a:ea typeface="新細明體" pitchFamily="18" charset="-120"/>
              <a:cs typeface="微軟正黑體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zh-TW" altLang="en-US" sz="700" dirty="0" smtClean="0">
              <a:ea typeface="新細明體" pitchFamily="18" charset="-120"/>
              <a:cs typeface="微軟正黑體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zh-TW" altLang="en-US" sz="700" dirty="0" smtClean="0">
              <a:ea typeface="新細明體" pitchFamily="18" charset="-120"/>
              <a:cs typeface="微軟正黑體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zh-CN" sz="1800" dirty="0" smtClean="0">
                <a:latin typeface="DFKai-SB" pitchFamily="65" charset="-120"/>
                <a:ea typeface="DFKai-SB" pitchFamily="65" charset="-120"/>
                <a:cs typeface="微軟正黑體"/>
              </a:rPr>
              <a:t>      </a:t>
            </a:r>
            <a:r>
              <a:rPr lang="en-US" altLang="zh-TW" sz="1800" dirty="0" smtClean="0">
                <a:latin typeface="DFKai-SB" pitchFamily="65" charset="-120"/>
                <a:ea typeface="DFKai-SB" pitchFamily="65" charset="-120"/>
                <a:cs typeface="微軟正黑體"/>
              </a:rPr>
              <a:t>1.</a:t>
            </a:r>
            <a:r>
              <a:rPr lang="zh-TW" altLang="en-US" sz="1800" dirty="0" smtClean="0">
                <a:latin typeface="DFKai-SB" pitchFamily="65" charset="-120"/>
                <a:ea typeface="DFKai-SB" pitchFamily="65" charset="-120"/>
              </a:rPr>
              <a:t>環境上的困難                                </a:t>
            </a:r>
            <a:r>
              <a:rPr lang="en-US" altLang="zh-TW" sz="1800" dirty="0" smtClean="0">
                <a:latin typeface="DFKai-SB" pitchFamily="65" charset="-120"/>
                <a:ea typeface="DFKai-SB" pitchFamily="65" charset="-120"/>
              </a:rPr>
              <a:t>3. </a:t>
            </a:r>
            <a:r>
              <a:rPr lang="zh-CN" altLang="en-US" sz="1800" dirty="0" smtClean="0">
                <a:latin typeface="DFKai-SB" pitchFamily="65" charset="-120"/>
                <a:ea typeface="DFKai-SB" pitchFamily="65" charset="-120"/>
              </a:rPr>
              <a:t>饒恕的行為</a:t>
            </a:r>
            <a:endParaRPr lang="zh-TW" altLang="en-US" sz="1800" dirty="0" smtClean="0">
              <a:latin typeface="DFKai-SB" pitchFamily="65" charset="-120"/>
              <a:ea typeface="DFKai-SB" pitchFamily="65" charset="-12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zh-TW" altLang="en-US" sz="18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zh-CN" sz="18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18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zh-CN" sz="18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18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zh-CN" sz="18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18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zh-CN" sz="18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18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zh-CN" sz="18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CN" altLang="en-US" sz="1800" dirty="0" smtClean="0">
                <a:latin typeface="DFKai-SB" pitchFamily="65" charset="-120"/>
                <a:ea typeface="DFKai-SB" pitchFamily="65" charset="-120"/>
              </a:rPr>
              <a:t>（苦難）</a:t>
            </a:r>
            <a:endParaRPr lang="zh-TW" altLang="en-US" sz="1800" dirty="0" smtClean="0">
              <a:latin typeface="DFKai-SB" pitchFamily="65" charset="-120"/>
              <a:ea typeface="DFKai-SB" pitchFamily="65" charset="-12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zh-TW" altLang="en-US" sz="1800" dirty="0" smtClean="0">
              <a:latin typeface="DFKai-SB" pitchFamily="65" charset="-120"/>
              <a:ea typeface="DFKai-SB" pitchFamily="65" charset="-12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zh-TW" altLang="en-US" sz="1800" dirty="0" smtClean="0">
              <a:latin typeface="DFKai-SB" pitchFamily="65" charset="-120"/>
              <a:ea typeface="DFKai-SB" pitchFamily="65" charset="-12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zh-TW" altLang="en-US" sz="1800" dirty="0" smtClean="0">
                <a:latin typeface="DFKai-SB" pitchFamily="65" charset="-120"/>
                <a:ea typeface="DFKai-SB" pitchFamily="65" charset="-120"/>
              </a:rPr>
              <a:t>                                          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zh-CN" sz="1800" dirty="0" smtClean="0">
                <a:latin typeface="DFKai-SB" pitchFamily="65" charset="-120"/>
                <a:ea typeface="DFKai-SB" pitchFamily="65" charset="-120"/>
              </a:rPr>
              <a:t>      </a:t>
            </a:r>
            <a:r>
              <a:rPr lang="en-US" altLang="en-US" sz="1800" dirty="0" smtClean="0">
                <a:latin typeface="DFKai-SB" pitchFamily="65" charset="-120"/>
                <a:ea typeface="DFKai-SB" pitchFamily="65" charset="-120"/>
              </a:rPr>
              <a:t>2.</a:t>
            </a:r>
            <a:r>
              <a:rPr lang="zh-TW" altLang="en-US" sz="1800" dirty="0" smtClean="0">
                <a:latin typeface="DFKai-SB" pitchFamily="65" charset="-120"/>
                <a:ea typeface="DFKai-SB" pitchFamily="65" charset="-120"/>
              </a:rPr>
              <a:t>內心的痛苦</a:t>
            </a:r>
            <a:r>
              <a:rPr lang="zh-TW" altLang="zh-CN" sz="18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18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zh-CN" sz="18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1800" dirty="0" smtClean="0">
                <a:latin typeface="DFKai-SB" pitchFamily="65" charset="-120"/>
                <a:ea typeface="DFKai-SB" pitchFamily="65" charset="-120"/>
              </a:rPr>
              <a:t>                                   </a:t>
            </a:r>
            <a:r>
              <a:rPr lang="en-US" altLang="en-US" sz="1800" dirty="0" smtClean="0">
                <a:latin typeface="DFKai-SB" pitchFamily="65" charset="-120"/>
                <a:ea typeface="DFKai-SB" pitchFamily="65" charset="-120"/>
              </a:rPr>
              <a:t>4. </a:t>
            </a:r>
            <a:r>
              <a:rPr lang="zh-TW" altLang="en-US" sz="1800" dirty="0" smtClean="0">
                <a:latin typeface="DFKai-SB" pitchFamily="65" charset="-120"/>
                <a:ea typeface="DFKai-SB" pitchFamily="65" charset="-120"/>
              </a:rPr>
              <a:t>內心的</a:t>
            </a:r>
            <a:r>
              <a:rPr lang="zh-CN" altLang="en-US" sz="1800" dirty="0" smtClean="0">
                <a:latin typeface="DFKai-SB" pitchFamily="65" charset="-120"/>
                <a:ea typeface="DFKai-SB" pitchFamily="65" charset="-120"/>
              </a:rPr>
              <a:t>釋放</a:t>
            </a:r>
            <a:endParaRPr lang="zh-TW" altLang="en-US" sz="1800" dirty="0" smtClean="0">
              <a:latin typeface="DFKai-SB" pitchFamily="65" charset="-120"/>
              <a:ea typeface="DFKai-SB" pitchFamily="65" charset="-12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dirty="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CN" sz="1800" dirty="0" smtClean="0">
                <a:latin typeface="DFKai-SB" pitchFamily="65" charset="-120"/>
                <a:ea typeface="DFKai-SB" pitchFamily="65" charset="-120"/>
              </a:rPr>
              <a:t>         </a:t>
            </a:r>
            <a:r>
              <a:rPr lang="zh-CN" altLang="en-US" sz="1800" dirty="0" smtClean="0">
                <a:latin typeface="DFKai-SB" pitchFamily="65" charset="-120"/>
                <a:ea typeface="DFKai-SB" pitchFamily="65" charset="-120"/>
              </a:rPr>
              <a:t>（創傷）</a:t>
            </a:r>
            <a:endParaRPr lang="en-US" altLang="en-US" sz="1800" dirty="0" smtClean="0">
              <a:latin typeface="DFKai-SB" pitchFamily="65" charset="-120"/>
              <a:ea typeface="DFKai-SB" pitchFamily="65" charset="-12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zh-TW" altLang="en-US" sz="1800" dirty="0" smtClean="0">
                <a:cs typeface="微軟正黑體"/>
              </a:rPr>
              <a:t>                                                                                             </a:t>
            </a:r>
            <a:r>
              <a:rPr lang="en-US" altLang="en-US" sz="1800" dirty="0" smtClean="0"/>
              <a:t>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altLang="zh-TW" sz="1800" dirty="0" smtClean="0">
              <a:cs typeface="微軟正黑體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zh-TW" sz="2400" dirty="0" smtClean="0">
                <a:cs typeface="微軟正黑體"/>
              </a:rPr>
              <a:t>           </a:t>
            </a:r>
            <a:r>
              <a:rPr lang="en-US" altLang="zh-CN" sz="2400" dirty="0" smtClean="0">
                <a:ea typeface="微軟正黑體"/>
                <a:cs typeface="微軟正黑體"/>
              </a:rPr>
              <a:t>          </a:t>
            </a:r>
            <a:r>
              <a:rPr lang="zh-TW" altLang="en-US" sz="2400" dirty="0" smtClean="0">
                <a:latin typeface="文鼎粗隸" pitchFamily="49" charset="-120"/>
                <a:ea typeface="文鼎粗隸" pitchFamily="49" charset="-120"/>
              </a:rPr>
              <a:t>被傷害者            </a:t>
            </a:r>
            <a:r>
              <a:rPr lang="zh-CN" altLang="en-US" sz="2400" dirty="0" smtClean="0">
                <a:latin typeface="文鼎粗隸" pitchFamily="49" charset="-120"/>
                <a:ea typeface="文鼎粗隸" pitchFamily="49" charset="-120"/>
              </a:rPr>
              <a:t>被 神醫治者</a:t>
            </a:r>
            <a:endParaRPr lang="en-US" altLang="en-US" sz="1800" dirty="0" smtClean="0">
              <a:latin typeface="文鼎粗隸" pitchFamily="49" charset="-120"/>
              <a:ea typeface="文鼎粗隸" pitchFamily="49" charset="-120"/>
            </a:endParaRPr>
          </a:p>
        </p:txBody>
      </p:sp>
      <p:sp>
        <p:nvSpPr>
          <p:cNvPr id="11" name="手繪多邊形 10"/>
          <p:cNvSpPr/>
          <p:nvPr/>
        </p:nvSpPr>
        <p:spPr>
          <a:xfrm>
            <a:off x="2590800" y="2514600"/>
            <a:ext cx="2424113" cy="2921000"/>
          </a:xfrm>
          <a:custGeom>
            <a:avLst/>
            <a:gdLst>
              <a:gd name="connsiteX0" fmla="*/ 0 w 2423837"/>
              <a:gd name="connsiteY0" fmla="*/ 2897945 h 2920398"/>
              <a:gd name="connsiteX1" fmla="*/ 140677 w 2423837"/>
              <a:gd name="connsiteY1" fmla="*/ 2785403 h 2920398"/>
              <a:gd name="connsiteX2" fmla="*/ 168813 w 2423837"/>
              <a:gd name="connsiteY2" fmla="*/ 2757268 h 2920398"/>
              <a:gd name="connsiteX3" fmla="*/ 196948 w 2423837"/>
              <a:gd name="connsiteY3" fmla="*/ 2672862 h 2920398"/>
              <a:gd name="connsiteX4" fmla="*/ 211016 w 2423837"/>
              <a:gd name="connsiteY4" fmla="*/ 2630659 h 2920398"/>
              <a:gd name="connsiteX5" fmla="*/ 239151 w 2423837"/>
              <a:gd name="connsiteY5" fmla="*/ 2588456 h 2920398"/>
              <a:gd name="connsiteX6" fmla="*/ 309489 w 2423837"/>
              <a:gd name="connsiteY6" fmla="*/ 2504050 h 2920398"/>
              <a:gd name="connsiteX7" fmla="*/ 337625 w 2423837"/>
              <a:gd name="connsiteY7" fmla="*/ 2419643 h 2920398"/>
              <a:gd name="connsiteX8" fmla="*/ 365760 w 2423837"/>
              <a:gd name="connsiteY8" fmla="*/ 2278966 h 2920398"/>
              <a:gd name="connsiteX9" fmla="*/ 379828 w 2423837"/>
              <a:gd name="connsiteY9" fmla="*/ 2124222 h 2920398"/>
              <a:gd name="connsiteX10" fmla="*/ 393896 w 2423837"/>
              <a:gd name="connsiteY10" fmla="*/ 2067951 h 2920398"/>
              <a:gd name="connsiteX11" fmla="*/ 407963 w 2423837"/>
              <a:gd name="connsiteY11" fmla="*/ 1997613 h 2920398"/>
              <a:gd name="connsiteX12" fmla="*/ 436099 w 2423837"/>
              <a:gd name="connsiteY12" fmla="*/ 1814733 h 2920398"/>
              <a:gd name="connsiteX13" fmla="*/ 464234 w 2423837"/>
              <a:gd name="connsiteY13" fmla="*/ 1786597 h 2920398"/>
              <a:gd name="connsiteX14" fmla="*/ 478302 w 2423837"/>
              <a:gd name="connsiteY14" fmla="*/ 1744394 h 2920398"/>
              <a:gd name="connsiteX15" fmla="*/ 506437 w 2423837"/>
              <a:gd name="connsiteY15" fmla="*/ 1688123 h 2920398"/>
              <a:gd name="connsiteX16" fmla="*/ 548640 w 2423837"/>
              <a:gd name="connsiteY16" fmla="*/ 1603717 h 2920398"/>
              <a:gd name="connsiteX17" fmla="*/ 590843 w 2423837"/>
              <a:gd name="connsiteY17" fmla="*/ 1519311 h 2920398"/>
              <a:gd name="connsiteX18" fmla="*/ 647114 w 2423837"/>
              <a:gd name="connsiteY18" fmla="*/ 1434905 h 2920398"/>
              <a:gd name="connsiteX19" fmla="*/ 689317 w 2423837"/>
              <a:gd name="connsiteY19" fmla="*/ 1294228 h 2920398"/>
              <a:gd name="connsiteX20" fmla="*/ 717453 w 2423837"/>
              <a:gd name="connsiteY20" fmla="*/ 1237957 h 2920398"/>
              <a:gd name="connsiteX21" fmla="*/ 731520 w 2423837"/>
              <a:gd name="connsiteY21" fmla="*/ 1181686 h 2920398"/>
              <a:gd name="connsiteX22" fmla="*/ 759656 w 2423837"/>
              <a:gd name="connsiteY22" fmla="*/ 1083213 h 2920398"/>
              <a:gd name="connsiteX23" fmla="*/ 773723 w 2423837"/>
              <a:gd name="connsiteY23" fmla="*/ 267286 h 2920398"/>
              <a:gd name="connsiteX24" fmla="*/ 829994 w 2423837"/>
              <a:gd name="connsiteY24" fmla="*/ 182880 h 2920398"/>
              <a:gd name="connsiteX25" fmla="*/ 872197 w 2423837"/>
              <a:gd name="connsiteY25" fmla="*/ 154745 h 2920398"/>
              <a:gd name="connsiteX26" fmla="*/ 970671 w 2423837"/>
              <a:gd name="connsiteY26" fmla="*/ 56271 h 2920398"/>
              <a:gd name="connsiteX27" fmla="*/ 1012874 w 2423837"/>
              <a:gd name="connsiteY27" fmla="*/ 42203 h 2920398"/>
              <a:gd name="connsiteX28" fmla="*/ 1055077 w 2423837"/>
              <a:gd name="connsiteY28" fmla="*/ 14068 h 2920398"/>
              <a:gd name="connsiteX29" fmla="*/ 1434905 w 2423837"/>
              <a:gd name="connsiteY29" fmla="*/ 0 h 2920398"/>
              <a:gd name="connsiteX30" fmla="*/ 1463040 w 2423837"/>
              <a:gd name="connsiteY30" fmla="*/ 154745 h 2920398"/>
              <a:gd name="connsiteX31" fmla="*/ 1491176 w 2423837"/>
              <a:gd name="connsiteY31" fmla="*/ 182880 h 2920398"/>
              <a:gd name="connsiteX32" fmla="*/ 1533379 w 2423837"/>
              <a:gd name="connsiteY32" fmla="*/ 239151 h 2920398"/>
              <a:gd name="connsiteX33" fmla="*/ 1561514 w 2423837"/>
              <a:gd name="connsiteY33" fmla="*/ 365760 h 2920398"/>
              <a:gd name="connsiteX34" fmla="*/ 1603717 w 2423837"/>
              <a:gd name="connsiteY34" fmla="*/ 492370 h 2920398"/>
              <a:gd name="connsiteX35" fmla="*/ 1617785 w 2423837"/>
              <a:gd name="connsiteY35" fmla="*/ 534573 h 2920398"/>
              <a:gd name="connsiteX36" fmla="*/ 1716259 w 2423837"/>
              <a:gd name="connsiteY36" fmla="*/ 661182 h 2920398"/>
              <a:gd name="connsiteX37" fmla="*/ 1744394 w 2423837"/>
              <a:gd name="connsiteY37" fmla="*/ 745588 h 2920398"/>
              <a:gd name="connsiteX38" fmla="*/ 1772529 w 2423837"/>
              <a:gd name="connsiteY38" fmla="*/ 787791 h 2920398"/>
              <a:gd name="connsiteX39" fmla="*/ 1814733 w 2423837"/>
              <a:gd name="connsiteY39" fmla="*/ 956603 h 2920398"/>
              <a:gd name="connsiteX40" fmla="*/ 1828800 w 2423837"/>
              <a:gd name="connsiteY40" fmla="*/ 1378634 h 2920398"/>
              <a:gd name="connsiteX41" fmla="*/ 1856936 w 2423837"/>
              <a:gd name="connsiteY41" fmla="*/ 1505243 h 2920398"/>
              <a:gd name="connsiteX42" fmla="*/ 1885071 w 2423837"/>
              <a:gd name="connsiteY42" fmla="*/ 1533379 h 2920398"/>
              <a:gd name="connsiteX43" fmla="*/ 1913206 w 2423837"/>
              <a:gd name="connsiteY43" fmla="*/ 1631853 h 2920398"/>
              <a:gd name="connsiteX44" fmla="*/ 1941342 w 2423837"/>
              <a:gd name="connsiteY44" fmla="*/ 1674056 h 2920398"/>
              <a:gd name="connsiteX45" fmla="*/ 1969477 w 2423837"/>
              <a:gd name="connsiteY45" fmla="*/ 1814733 h 2920398"/>
              <a:gd name="connsiteX46" fmla="*/ 1983545 w 2423837"/>
              <a:gd name="connsiteY46" fmla="*/ 1871003 h 2920398"/>
              <a:gd name="connsiteX47" fmla="*/ 1997613 w 2423837"/>
              <a:gd name="connsiteY47" fmla="*/ 1969477 h 2920398"/>
              <a:gd name="connsiteX48" fmla="*/ 2025748 w 2423837"/>
              <a:gd name="connsiteY48" fmla="*/ 2025748 h 2920398"/>
              <a:gd name="connsiteX49" fmla="*/ 2039816 w 2423837"/>
              <a:gd name="connsiteY49" fmla="*/ 2082019 h 2920398"/>
              <a:gd name="connsiteX50" fmla="*/ 2082019 w 2423837"/>
              <a:gd name="connsiteY50" fmla="*/ 2208628 h 2920398"/>
              <a:gd name="connsiteX51" fmla="*/ 2096086 w 2423837"/>
              <a:gd name="connsiteY51" fmla="*/ 2250831 h 2920398"/>
              <a:gd name="connsiteX52" fmla="*/ 2110154 w 2423837"/>
              <a:gd name="connsiteY52" fmla="*/ 2307102 h 2920398"/>
              <a:gd name="connsiteX53" fmla="*/ 2138289 w 2423837"/>
              <a:gd name="connsiteY53" fmla="*/ 2461846 h 2920398"/>
              <a:gd name="connsiteX54" fmla="*/ 2180493 w 2423837"/>
              <a:gd name="connsiteY54" fmla="*/ 2686930 h 2920398"/>
              <a:gd name="connsiteX55" fmla="*/ 2264899 w 2423837"/>
              <a:gd name="connsiteY55" fmla="*/ 2715065 h 2920398"/>
              <a:gd name="connsiteX56" fmla="*/ 2307102 w 2423837"/>
              <a:gd name="connsiteY56" fmla="*/ 2729133 h 2920398"/>
              <a:gd name="connsiteX57" fmla="*/ 2335237 w 2423837"/>
              <a:gd name="connsiteY57" fmla="*/ 2771336 h 2920398"/>
              <a:gd name="connsiteX58" fmla="*/ 2363373 w 2423837"/>
              <a:gd name="connsiteY58" fmla="*/ 2799471 h 2920398"/>
              <a:gd name="connsiteX59" fmla="*/ 2377440 w 2423837"/>
              <a:gd name="connsiteY59" fmla="*/ 2869810 h 2920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2423837" h="2920398">
                <a:moveTo>
                  <a:pt x="0" y="2897945"/>
                </a:moveTo>
                <a:cubicBezTo>
                  <a:pt x="106481" y="2826957"/>
                  <a:pt x="60493" y="2865586"/>
                  <a:pt x="140677" y="2785403"/>
                </a:cubicBezTo>
                <a:lnTo>
                  <a:pt x="168813" y="2757268"/>
                </a:lnTo>
                <a:lnTo>
                  <a:pt x="196948" y="2672862"/>
                </a:lnTo>
                <a:cubicBezTo>
                  <a:pt x="201637" y="2658794"/>
                  <a:pt x="202791" y="2642997"/>
                  <a:pt x="211016" y="2630659"/>
                </a:cubicBezTo>
                <a:cubicBezTo>
                  <a:pt x="220394" y="2616591"/>
                  <a:pt x="228327" y="2601444"/>
                  <a:pt x="239151" y="2588456"/>
                </a:cubicBezTo>
                <a:cubicBezTo>
                  <a:pt x="270703" y="2550593"/>
                  <a:pt x="289530" y="2548958"/>
                  <a:pt x="309489" y="2504050"/>
                </a:cubicBezTo>
                <a:cubicBezTo>
                  <a:pt x="321534" y="2476949"/>
                  <a:pt x="331809" y="2448725"/>
                  <a:pt x="337625" y="2419643"/>
                </a:cubicBezTo>
                <a:lnTo>
                  <a:pt x="365760" y="2278966"/>
                </a:lnTo>
                <a:cubicBezTo>
                  <a:pt x="370449" y="2227385"/>
                  <a:pt x="372983" y="2175562"/>
                  <a:pt x="379828" y="2124222"/>
                </a:cubicBezTo>
                <a:cubicBezTo>
                  <a:pt x="382383" y="2105057"/>
                  <a:pt x="389702" y="2086825"/>
                  <a:pt x="393896" y="2067951"/>
                </a:cubicBezTo>
                <a:cubicBezTo>
                  <a:pt x="399083" y="2044610"/>
                  <a:pt x="404327" y="2021245"/>
                  <a:pt x="407963" y="1997613"/>
                </a:cubicBezTo>
                <a:cubicBezTo>
                  <a:pt x="409390" y="1988334"/>
                  <a:pt x="424487" y="1841829"/>
                  <a:pt x="436099" y="1814733"/>
                </a:cubicBezTo>
                <a:cubicBezTo>
                  <a:pt x="441324" y="1802542"/>
                  <a:pt x="454856" y="1795976"/>
                  <a:pt x="464234" y="1786597"/>
                </a:cubicBezTo>
                <a:cubicBezTo>
                  <a:pt x="468923" y="1772529"/>
                  <a:pt x="472461" y="1758024"/>
                  <a:pt x="478302" y="1744394"/>
                </a:cubicBezTo>
                <a:cubicBezTo>
                  <a:pt x="486563" y="1725119"/>
                  <a:pt x="499074" y="1707759"/>
                  <a:pt x="506437" y="1688123"/>
                </a:cubicBezTo>
                <a:cubicBezTo>
                  <a:pt x="537549" y="1605158"/>
                  <a:pt x="497349" y="1655010"/>
                  <a:pt x="548640" y="1603717"/>
                </a:cubicBezTo>
                <a:cubicBezTo>
                  <a:pt x="584000" y="1497638"/>
                  <a:pt x="536302" y="1628393"/>
                  <a:pt x="590843" y="1519311"/>
                </a:cubicBezTo>
                <a:cubicBezTo>
                  <a:pt x="631560" y="1437876"/>
                  <a:pt x="567113" y="1514906"/>
                  <a:pt x="647114" y="1434905"/>
                </a:cubicBezTo>
                <a:cubicBezTo>
                  <a:pt x="668375" y="1349862"/>
                  <a:pt x="655068" y="1396976"/>
                  <a:pt x="689317" y="1294228"/>
                </a:cubicBezTo>
                <a:cubicBezTo>
                  <a:pt x="695949" y="1274333"/>
                  <a:pt x="708074" y="1256714"/>
                  <a:pt x="717453" y="1237957"/>
                </a:cubicBezTo>
                <a:cubicBezTo>
                  <a:pt x="722142" y="1219200"/>
                  <a:pt x="726209" y="1200276"/>
                  <a:pt x="731520" y="1181686"/>
                </a:cubicBezTo>
                <a:cubicBezTo>
                  <a:pt x="771897" y="1040364"/>
                  <a:pt x="715661" y="1259188"/>
                  <a:pt x="759656" y="1083213"/>
                </a:cubicBezTo>
                <a:cubicBezTo>
                  <a:pt x="764345" y="811237"/>
                  <a:pt x="764809" y="539156"/>
                  <a:pt x="773723" y="267286"/>
                </a:cubicBezTo>
                <a:cubicBezTo>
                  <a:pt x="774989" y="228666"/>
                  <a:pt x="802922" y="205440"/>
                  <a:pt x="829994" y="182880"/>
                </a:cubicBezTo>
                <a:cubicBezTo>
                  <a:pt x="842982" y="172056"/>
                  <a:pt x="859360" y="165748"/>
                  <a:pt x="872197" y="154745"/>
                </a:cubicBezTo>
                <a:lnTo>
                  <a:pt x="970671" y="56271"/>
                </a:lnTo>
                <a:cubicBezTo>
                  <a:pt x="981156" y="45786"/>
                  <a:pt x="999611" y="48835"/>
                  <a:pt x="1012874" y="42203"/>
                </a:cubicBezTo>
                <a:cubicBezTo>
                  <a:pt x="1027996" y="34642"/>
                  <a:pt x="1038254" y="15750"/>
                  <a:pt x="1055077" y="14068"/>
                </a:cubicBezTo>
                <a:cubicBezTo>
                  <a:pt x="1181144" y="1461"/>
                  <a:pt x="1308296" y="4689"/>
                  <a:pt x="1434905" y="0"/>
                </a:cubicBezTo>
                <a:cubicBezTo>
                  <a:pt x="1444283" y="51582"/>
                  <a:pt x="1447622" y="104636"/>
                  <a:pt x="1463040" y="154745"/>
                </a:cubicBezTo>
                <a:cubicBezTo>
                  <a:pt x="1466941" y="167422"/>
                  <a:pt x="1482685" y="172691"/>
                  <a:pt x="1491176" y="182880"/>
                </a:cubicBezTo>
                <a:cubicBezTo>
                  <a:pt x="1506186" y="200892"/>
                  <a:pt x="1519311" y="220394"/>
                  <a:pt x="1533379" y="239151"/>
                </a:cubicBezTo>
                <a:cubicBezTo>
                  <a:pt x="1573629" y="359906"/>
                  <a:pt x="1511994" y="167680"/>
                  <a:pt x="1561514" y="365760"/>
                </a:cubicBezTo>
                <a:lnTo>
                  <a:pt x="1603717" y="492370"/>
                </a:lnTo>
                <a:cubicBezTo>
                  <a:pt x="1608406" y="506438"/>
                  <a:pt x="1609560" y="522235"/>
                  <a:pt x="1617785" y="534573"/>
                </a:cubicBezTo>
                <a:cubicBezTo>
                  <a:pt x="1685092" y="635532"/>
                  <a:pt x="1650146" y="595069"/>
                  <a:pt x="1716259" y="661182"/>
                </a:cubicBezTo>
                <a:cubicBezTo>
                  <a:pt x="1725637" y="689317"/>
                  <a:pt x="1727943" y="720912"/>
                  <a:pt x="1744394" y="745588"/>
                </a:cubicBezTo>
                <a:cubicBezTo>
                  <a:pt x="1753772" y="759656"/>
                  <a:pt x="1765662" y="772341"/>
                  <a:pt x="1772529" y="787791"/>
                </a:cubicBezTo>
                <a:cubicBezTo>
                  <a:pt x="1802254" y="854672"/>
                  <a:pt x="1802936" y="885823"/>
                  <a:pt x="1814733" y="956603"/>
                </a:cubicBezTo>
                <a:cubicBezTo>
                  <a:pt x="1819422" y="1097280"/>
                  <a:pt x="1820992" y="1238096"/>
                  <a:pt x="1828800" y="1378634"/>
                </a:cubicBezTo>
                <a:cubicBezTo>
                  <a:pt x="1829554" y="1392203"/>
                  <a:pt x="1842037" y="1480411"/>
                  <a:pt x="1856936" y="1505243"/>
                </a:cubicBezTo>
                <a:cubicBezTo>
                  <a:pt x="1863760" y="1516616"/>
                  <a:pt x="1875693" y="1524000"/>
                  <a:pt x="1885071" y="1533379"/>
                </a:cubicBezTo>
                <a:cubicBezTo>
                  <a:pt x="1889577" y="1551402"/>
                  <a:pt x="1903117" y="1611676"/>
                  <a:pt x="1913206" y="1631853"/>
                </a:cubicBezTo>
                <a:cubicBezTo>
                  <a:pt x="1920767" y="1646975"/>
                  <a:pt x="1931963" y="1659988"/>
                  <a:pt x="1941342" y="1674056"/>
                </a:cubicBezTo>
                <a:cubicBezTo>
                  <a:pt x="1970232" y="1760730"/>
                  <a:pt x="1943612" y="1672478"/>
                  <a:pt x="1969477" y="1814733"/>
                </a:cubicBezTo>
                <a:cubicBezTo>
                  <a:pt x="1972936" y="1833755"/>
                  <a:pt x="1980086" y="1851981"/>
                  <a:pt x="1983545" y="1871003"/>
                </a:cubicBezTo>
                <a:cubicBezTo>
                  <a:pt x="1989477" y="1903626"/>
                  <a:pt x="1988889" y="1937487"/>
                  <a:pt x="1997613" y="1969477"/>
                </a:cubicBezTo>
                <a:cubicBezTo>
                  <a:pt x="2003131" y="1989709"/>
                  <a:pt x="2018385" y="2006112"/>
                  <a:pt x="2025748" y="2025748"/>
                </a:cubicBezTo>
                <a:cubicBezTo>
                  <a:pt x="2032537" y="2043851"/>
                  <a:pt x="2034260" y="2063500"/>
                  <a:pt x="2039816" y="2082019"/>
                </a:cubicBezTo>
                <a:cubicBezTo>
                  <a:pt x="2039831" y="2082069"/>
                  <a:pt x="2074977" y="2187502"/>
                  <a:pt x="2082019" y="2208628"/>
                </a:cubicBezTo>
                <a:cubicBezTo>
                  <a:pt x="2086708" y="2222696"/>
                  <a:pt x="2092489" y="2236445"/>
                  <a:pt x="2096086" y="2250831"/>
                </a:cubicBezTo>
                <a:cubicBezTo>
                  <a:pt x="2100775" y="2269588"/>
                  <a:pt x="2106975" y="2288031"/>
                  <a:pt x="2110154" y="2307102"/>
                </a:cubicBezTo>
                <a:cubicBezTo>
                  <a:pt x="2136667" y="2466175"/>
                  <a:pt x="2108108" y="2371297"/>
                  <a:pt x="2138289" y="2461846"/>
                </a:cubicBezTo>
                <a:cubicBezTo>
                  <a:pt x="2155308" y="2632033"/>
                  <a:pt x="2137454" y="2557815"/>
                  <a:pt x="2180493" y="2686930"/>
                </a:cubicBezTo>
                <a:cubicBezTo>
                  <a:pt x="2189872" y="2715065"/>
                  <a:pt x="2236764" y="2705687"/>
                  <a:pt x="2264899" y="2715065"/>
                </a:cubicBezTo>
                <a:lnTo>
                  <a:pt x="2307102" y="2729133"/>
                </a:lnTo>
                <a:cubicBezTo>
                  <a:pt x="2316480" y="2743201"/>
                  <a:pt x="2324675" y="2758134"/>
                  <a:pt x="2335237" y="2771336"/>
                </a:cubicBezTo>
                <a:cubicBezTo>
                  <a:pt x="2343523" y="2781693"/>
                  <a:pt x="2357441" y="2787608"/>
                  <a:pt x="2363373" y="2799471"/>
                </a:cubicBezTo>
                <a:cubicBezTo>
                  <a:pt x="2423837" y="2920398"/>
                  <a:pt x="2405720" y="2898088"/>
                  <a:pt x="2377440" y="286981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手繪多邊形 11"/>
          <p:cNvSpPr/>
          <p:nvPr/>
        </p:nvSpPr>
        <p:spPr>
          <a:xfrm>
            <a:off x="5029200" y="2590800"/>
            <a:ext cx="2424113" cy="2921000"/>
          </a:xfrm>
          <a:custGeom>
            <a:avLst/>
            <a:gdLst>
              <a:gd name="connsiteX0" fmla="*/ 0 w 2423837"/>
              <a:gd name="connsiteY0" fmla="*/ 2897945 h 2920398"/>
              <a:gd name="connsiteX1" fmla="*/ 140677 w 2423837"/>
              <a:gd name="connsiteY1" fmla="*/ 2785403 h 2920398"/>
              <a:gd name="connsiteX2" fmla="*/ 168813 w 2423837"/>
              <a:gd name="connsiteY2" fmla="*/ 2757268 h 2920398"/>
              <a:gd name="connsiteX3" fmla="*/ 196948 w 2423837"/>
              <a:gd name="connsiteY3" fmla="*/ 2672862 h 2920398"/>
              <a:gd name="connsiteX4" fmla="*/ 211016 w 2423837"/>
              <a:gd name="connsiteY4" fmla="*/ 2630659 h 2920398"/>
              <a:gd name="connsiteX5" fmla="*/ 239151 w 2423837"/>
              <a:gd name="connsiteY5" fmla="*/ 2588456 h 2920398"/>
              <a:gd name="connsiteX6" fmla="*/ 309489 w 2423837"/>
              <a:gd name="connsiteY6" fmla="*/ 2504050 h 2920398"/>
              <a:gd name="connsiteX7" fmla="*/ 337625 w 2423837"/>
              <a:gd name="connsiteY7" fmla="*/ 2419643 h 2920398"/>
              <a:gd name="connsiteX8" fmla="*/ 365760 w 2423837"/>
              <a:gd name="connsiteY8" fmla="*/ 2278966 h 2920398"/>
              <a:gd name="connsiteX9" fmla="*/ 379828 w 2423837"/>
              <a:gd name="connsiteY9" fmla="*/ 2124222 h 2920398"/>
              <a:gd name="connsiteX10" fmla="*/ 393896 w 2423837"/>
              <a:gd name="connsiteY10" fmla="*/ 2067951 h 2920398"/>
              <a:gd name="connsiteX11" fmla="*/ 407963 w 2423837"/>
              <a:gd name="connsiteY11" fmla="*/ 1997613 h 2920398"/>
              <a:gd name="connsiteX12" fmla="*/ 436099 w 2423837"/>
              <a:gd name="connsiteY12" fmla="*/ 1814733 h 2920398"/>
              <a:gd name="connsiteX13" fmla="*/ 464234 w 2423837"/>
              <a:gd name="connsiteY13" fmla="*/ 1786597 h 2920398"/>
              <a:gd name="connsiteX14" fmla="*/ 478302 w 2423837"/>
              <a:gd name="connsiteY14" fmla="*/ 1744394 h 2920398"/>
              <a:gd name="connsiteX15" fmla="*/ 506437 w 2423837"/>
              <a:gd name="connsiteY15" fmla="*/ 1688123 h 2920398"/>
              <a:gd name="connsiteX16" fmla="*/ 548640 w 2423837"/>
              <a:gd name="connsiteY16" fmla="*/ 1603717 h 2920398"/>
              <a:gd name="connsiteX17" fmla="*/ 590843 w 2423837"/>
              <a:gd name="connsiteY17" fmla="*/ 1519311 h 2920398"/>
              <a:gd name="connsiteX18" fmla="*/ 647114 w 2423837"/>
              <a:gd name="connsiteY18" fmla="*/ 1434905 h 2920398"/>
              <a:gd name="connsiteX19" fmla="*/ 689317 w 2423837"/>
              <a:gd name="connsiteY19" fmla="*/ 1294228 h 2920398"/>
              <a:gd name="connsiteX20" fmla="*/ 717453 w 2423837"/>
              <a:gd name="connsiteY20" fmla="*/ 1237957 h 2920398"/>
              <a:gd name="connsiteX21" fmla="*/ 731520 w 2423837"/>
              <a:gd name="connsiteY21" fmla="*/ 1181686 h 2920398"/>
              <a:gd name="connsiteX22" fmla="*/ 759656 w 2423837"/>
              <a:gd name="connsiteY22" fmla="*/ 1083213 h 2920398"/>
              <a:gd name="connsiteX23" fmla="*/ 773723 w 2423837"/>
              <a:gd name="connsiteY23" fmla="*/ 267286 h 2920398"/>
              <a:gd name="connsiteX24" fmla="*/ 829994 w 2423837"/>
              <a:gd name="connsiteY24" fmla="*/ 182880 h 2920398"/>
              <a:gd name="connsiteX25" fmla="*/ 872197 w 2423837"/>
              <a:gd name="connsiteY25" fmla="*/ 154745 h 2920398"/>
              <a:gd name="connsiteX26" fmla="*/ 970671 w 2423837"/>
              <a:gd name="connsiteY26" fmla="*/ 56271 h 2920398"/>
              <a:gd name="connsiteX27" fmla="*/ 1012874 w 2423837"/>
              <a:gd name="connsiteY27" fmla="*/ 42203 h 2920398"/>
              <a:gd name="connsiteX28" fmla="*/ 1055077 w 2423837"/>
              <a:gd name="connsiteY28" fmla="*/ 14068 h 2920398"/>
              <a:gd name="connsiteX29" fmla="*/ 1434905 w 2423837"/>
              <a:gd name="connsiteY29" fmla="*/ 0 h 2920398"/>
              <a:gd name="connsiteX30" fmla="*/ 1463040 w 2423837"/>
              <a:gd name="connsiteY30" fmla="*/ 154745 h 2920398"/>
              <a:gd name="connsiteX31" fmla="*/ 1491176 w 2423837"/>
              <a:gd name="connsiteY31" fmla="*/ 182880 h 2920398"/>
              <a:gd name="connsiteX32" fmla="*/ 1533379 w 2423837"/>
              <a:gd name="connsiteY32" fmla="*/ 239151 h 2920398"/>
              <a:gd name="connsiteX33" fmla="*/ 1561514 w 2423837"/>
              <a:gd name="connsiteY33" fmla="*/ 365760 h 2920398"/>
              <a:gd name="connsiteX34" fmla="*/ 1603717 w 2423837"/>
              <a:gd name="connsiteY34" fmla="*/ 492370 h 2920398"/>
              <a:gd name="connsiteX35" fmla="*/ 1617785 w 2423837"/>
              <a:gd name="connsiteY35" fmla="*/ 534573 h 2920398"/>
              <a:gd name="connsiteX36" fmla="*/ 1716259 w 2423837"/>
              <a:gd name="connsiteY36" fmla="*/ 661182 h 2920398"/>
              <a:gd name="connsiteX37" fmla="*/ 1744394 w 2423837"/>
              <a:gd name="connsiteY37" fmla="*/ 745588 h 2920398"/>
              <a:gd name="connsiteX38" fmla="*/ 1772529 w 2423837"/>
              <a:gd name="connsiteY38" fmla="*/ 787791 h 2920398"/>
              <a:gd name="connsiteX39" fmla="*/ 1814733 w 2423837"/>
              <a:gd name="connsiteY39" fmla="*/ 956603 h 2920398"/>
              <a:gd name="connsiteX40" fmla="*/ 1828800 w 2423837"/>
              <a:gd name="connsiteY40" fmla="*/ 1378634 h 2920398"/>
              <a:gd name="connsiteX41" fmla="*/ 1856936 w 2423837"/>
              <a:gd name="connsiteY41" fmla="*/ 1505243 h 2920398"/>
              <a:gd name="connsiteX42" fmla="*/ 1885071 w 2423837"/>
              <a:gd name="connsiteY42" fmla="*/ 1533379 h 2920398"/>
              <a:gd name="connsiteX43" fmla="*/ 1913206 w 2423837"/>
              <a:gd name="connsiteY43" fmla="*/ 1631853 h 2920398"/>
              <a:gd name="connsiteX44" fmla="*/ 1941342 w 2423837"/>
              <a:gd name="connsiteY44" fmla="*/ 1674056 h 2920398"/>
              <a:gd name="connsiteX45" fmla="*/ 1969477 w 2423837"/>
              <a:gd name="connsiteY45" fmla="*/ 1814733 h 2920398"/>
              <a:gd name="connsiteX46" fmla="*/ 1983545 w 2423837"/>
              <a:gd name="connsiteY46" fmla="*/ 1871003 h 2920398"/>
              <a:gd name="connsiteX47" fmla="*/ 1997613 w 2423837"/>
              <a:gd name="connsiteY47" fmla="*/ 1969477 h 2920398"/>
              <a:gd name="connsiteX48" fmla="*/ 2025748 w 2423837"/>
              <a:gd name="connsiteY48" fmla="*/ 2025748 h 2920398"/>
              <a:gd name="connsiteX49" fmla="*/ 2039816 w 2423837"/>
              <a:gd name="connsiteY49" fmla="*/ 2082019 h 2920398"/>
              <a:gd name="connsiteX50" fmla="*/ 2082019 w 2423837"/>
              <a:gd name="connsiteY50" fmla="*/ 2208628 h 2920398"/>
              <a:gd name="connsiteX51" fmla="*/ 2096086 w 2423837"/>
              <a:gd name="connsiteY51" fmla="*/ 2250831 h 2920398"/>
              <a:gd name="connsiteX52" fmla="*/ 2110154 w 2423837"/>
              <a:gd name="connsiteY52" fmla="*/ 2307102 h 2920398"/>
              <a:gd name="connsiteX53" fmla="*/ 2138289 w 2423837"/>
              <a:gd name="connsiteY53" fmla="*/ 2461846 h 2920398"/>
              <a:gd name="connsiteX54" fmla="*/ 2180493 w 2423837"/>
              <a:gd name="connsiteY54" fmla="*/ 2686930 h 2920398"/>
              <a:gd name="connsiteX55" fmla="*/ 2264899 w 2423837"/>
              <a:gd name="connsiteY55" fmla="*/ 2715065 h 2920398"/>
              <a:gd name="connsiteX56" fmla="*/ 2307102 w 2423837"/>
              <a:gd name="connsiteY56" fmla="*/ 2729133 h 2920398"/>
              <a:gd name="connsiteX57" fmla="*/ 2335237 w 2423837"/>
              <a:gd name="connsiteY57" fmla="*/ 2771336 h 2920398"/>
              <a:gd name="connsiteX58" fmla="*/ 2363373 w 2423837"/>
              <a:gd name="connsiteY58" fmla="*/ 2799471 h 2920398"/>
              <a:gd name="connsiteX59" fmla="*/ 2377440 w 2423837"/>
              <a:gd name="connsiteY59" fmla="*/ 2869810 h 2920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2423837" h="2920398">
                <a:moveTo>
                  <a:pt x="0" y="2897945"/>
                </a:moveTo>
                <a:cubicBezTo>
                  <a:pt x="106481" y="2826957"/>
                  <a:pt x="60493" y="2865586"/>
                  <a:pt x="140677" y="2785403"/>
                </a:cubicBezTo>
                <a:lnTo>
                  <a:pt x="168813" y="2757268"/>
                </a:lnTo>
                <a:lnTo>
                  <a:pt x="196948" y="2672862"/>
                </a:lnTo>
                <a:cubicBezTo>
                  <a:pt x="201637" y="2658794"/>
                  <a:pt x="202791" y="2642997"/>
                  <a:pt x="211016" y="2630659"/>
                </a:cubicBezTo>
                <a:cubicBezTo>
                  <a:pt x="220394" y="2616591"/>
                  <a:pt x="228327" y="2601444"/>
                  <a:pt x="239151" y="2588456"/>
                </a:cubicBezTo>
                <a:cubicBezTo>
                  <a:pt x="270703" y="2550593"/>
                  <a:pt x="289530" y="2548958"/>
                  <a:pt x="309489" y="2504050"/>
                </a:cubicBezTo>
                <a:cubicBezTo>
                  <a:pt x="321534" y="2476949"/>
                  <a:pt x="331809" y="2448725"/>
                  <a:pt x="337625" y="2419643"/>
                </a:cubicBezTo>
                <a:lnTo>
                  <a:pt x="365760" y="2278966"/>
                </a:lnTo>
                <a:cubicBezTo>
                  <a:pt x="370449" y="2227385"/>
                  <a:pt x="372983" y="2175562"/>
                  <a:pt x="379828" y="2124222"/>
                </a:cubicBezTo>
                <a:cubicBezTo>
                  <a:pt x="382383" y="2105057"/>
                  <a:pt x="389702" y="2086825"/>
                  <a:pt x="393896" y="2067951"/>
                </a:cubicBezTo>
                <a:cubicBezTo>
                  <a:pt x="399083" y="2044610"/>
                  <a:pt x="404327" y="2021245"/>
                  <a:pt x="407963" y="1997613"/>
                </a:cubicBezTo>
                <a:cubicBezTo>
                  <a:pt x="409390" y="1988334"/>
                  <a:pt x="424487" y="1841829"/>
                  <a:pt x="436099" y="1814733"/>
                </a:cubicBezTo>
                <a:cubicBezTo>
                  <a:pt x="441324" y="1802542"/>
                  <a:pt x="454856" y="1795976"/>
                  <a:pt x="464234" y="1786597"/>
                </a:cubicBezTo>
                <a:cubicBezTo>
                  <a:pt x="468923" y="1772529"/>
                  <a:pt x="472461" y="1758024"/>
                  <a:pt x="478302" y="1744394"/>
                </a:cubicBezTo>
                <a:cubicBezTo>
                  <a:pt x="486563" y="1725119"/>
                  <a:pt x="499074" y="1707759"/>
                  <a:pt x="506437" y="1688123"/>
                </a:cubicBezTo>
                <a:cubicBezTo>
                  <a:pt x="537549" y="1605158"/>
                  <a:pt x="497349" y="1655010"/>
                  <a:pt x="548640" y="1603717"/>
                </a:cubicBezTo>
                <a:cubicBezTo>
                  <a:pt x="584000" y="1497638"/>
                  <a:pt x="536302" y="1628393"/>
                  <a:pt x="590843" y="1519311"/>
                </a:cubicBezTo>
                <a:cubicBezTo>
                  <a:pt x="631560" y="1437876"/>
                  <a:pt x="567113" y="1514906"/>
                  <a:pt x="647114" y="1434905"/>
                </a:cubicBezTo>
                <a:cubicBezTo>
                  <a:pt x="668375" y="1349862"/>
                  <a:pt x="655068" y="1396976"/>
                  <a:pt x="689317" y="1294228"/>
                </a:cubicBezTo>
                <a:cubicBezTo>
                  <a:pt x="695949" y="1274333"/>
                  <a:pt x="708074" y="1256714"/>
                  <a:pt x="717453" y="1237957"/>
                </a:cubicBezTo>
                <a:cubicBezTo>
                  <a:pt x="722142" y="1219200"/>
                  <a:pt x="726209" y="1200276"/>
                  <a:pt x="731520" y="1181686"/>
                </a:cubicBezTo>
                <a:cubicBezTo>
                  <a:pt x="771897" y="1040364"/>
                  <a:pt x="715661" y="1259188"/>
                  <a:pt x="759656" y="1083213"/>
                </a:cubicBezTo>
                <a:cubicBezTo>
                  <a:pt x="764345" y="811237"/>
                  <a:pt x="764809" y="539156"/>
                  <a:pt x="773723" y="267286"/>
                </a:cubicBezTo>
                <a:cubicBezTo>
                  <a:pt x="774989" y="228666"/>
                  <a:pt x="802922" y="205440"/>
                  <a:pt x="829994" y="182880"/>
                </a:cubicBezTo>
                <a:cubicBezTo>
                  <a:pt x="842982" y="172056"/>
                  <a:pt x="859360" y="165748"/>
                  <a:pt x="872197" y="154745"/>
                </a:cubicBezTo>
                <a:lnTo>
                  <a:pt x="970671" y="56271"/>
                </a:lnTo>
                <a:cubicBezTo>
                  <a:pt x="981156" y="45786"/>
                  <a:pt x="999611" y="48835"/>
                  <a:pt x="1012874" y="42203"/>
                </a:cubicBezTo>
                <a:cubicBezTo>
                  <a:pt x="1027996" y="34642"/>
                  <a:pt x="1038254" y="15750"/>
                  <a:pt x="1055077" y="14068"/>
                </a:cubicBezTo>
                <a:cubicBezTo>
                  <a:pt x="1181144" y="1461"/>
                  <a:pt x="1308296" y="4689"/>
                  <a:pt x="1434905" y="0"/>
                </a:cubicBezTo>
                <a:cubicBezTo>
                  <a:pt x="1444283" y="51582"/>
                  <a:pt x="1447622" y="104636"/>
                  <a:pt x="1463040" y="154745"/>
                </a:cubicBezTo>
                <a:cubicBezTo>
                  <a:pt x="1466941" y="167422"/>
                  <a:pt x="1482685" y="172691"/>
                  <a:pt x="1491176" y="182880"/>
                </a:cubicBezTo>
                <a:cubicBezTo>
                  <a:pt x="1506186" y="200892"/>
                  <a:pt x="1519311" y="220394"/>
                  <a:pt x="1533379" y="239151"/>
                </a:cubicBezTo>
                <a:cubicBezTo>
                  <a:pt x="1573629" y="359906"/>
                  <a:pt x="1511994" y="167680"/>
                  <a:pt x="1561514" y="365760"/>
                </a:cubicBezTo>
                <a:lnTo>
                  <a:pt x="1603717" y="492370"/>
                </a:lnTo>
                <a:cubicBezTo>
                  <a:pt x="1608406" y="506438"/>
                  <a:pt x="1609560" y="522235"/>
                  <a:pt x="1617785" y="534573"/>
                </a:cubicBezTo>
                <a:cubicBezTo>
                  <a:pt x="1685092" y="635532"/>
                  <a:pt x="1650146" y="595069"/>
                  <a:pt x="1716259" y="661182"/>
                </a:cubicBezTo>
                <a:cubicBezTo>
                  <a:pt x="1725637" y="689317"/>
                  <a:pt x="1727943" y="720912"/>
                  <a:pt x="1744394" y="745588"/>
                </a:cubicBezTo>
                <a:cubicBezTo>
                  <a:pt x="1753772" y="759656"/>
                  <a:pt x="1765662" y="772341"/>
                  <a:pt x="1772529" y="787791"/>
                </a:cubicBezTo>
                <a:cubicBezTo>
                  <a:pt x="1802254" y="854672"/>
                  <a:pt x="1802936" y="885823"/>
                  <a:pt x="1814733" y="956603"/>
                </a:cubicBezTo>
                <a:cubicBezTo>
                  <a:pt x="1819422" y="1097280"/>
                  <a:pt x="1820992" y="1238096"/>
                  <a:pt x="1828800" y="1378634"/>
                </a:cubicBezTo>
                <a:cubicBezTo>
                  <a:pt x="1829554" y="1392203"/>
                  <a:pt x="1842037" y="1480411"/>
                  <a:pt x="1856936" y="1505243"/>
                </a:cubicBezTo>
                <a:cubicBezTo>
                  <a:pt x="1863760" y="1516616"/>
                  <a:pt x="1875693" y="1524000"/>
                  <a:pt x="1885071" y="1533379"/>
                </a:cubicBezTo>
                <a:cubicBezTo>
                  <a:pt x="1889577" y="1551402"/>
                  <a:pt x="1903117" y="1611676"/>
                  <a:pt x="1913206" y="1631853"/>
                </a:cubicBezTo>
                <a:cubicBezTo>
                  <a:pt x="1920767" y="1646975"/>
                  <a:pt x="1931963" y="1659988"/>
                  <a:pt x="1941342" y="1674056"/>
                </a:cubicBezTo>
                <a:cubicBezTo>
                  <a:pt x="1970232" y="1760730"/>
                  <a:pt x="1943612" y="1672478"/>
                  <a:pt x="1969477" y="1814733"/>
                </a:cubicBezTo>
                <a:cubicBezTo>
                  <a:pt x="1972936" y="1833755"/>
                  <a:pt x="1980086" y="1851981"/>
                  <a:pt x="1983545" y="1871003"/>
                </a:cubicBezTo>
                <a:cubicBezTo>
                  <a:pt x="1989477" y="1903626"/>
                  <a:pt x="1988889" y="1937487"/>
                  <a:pt x="1997613" y="1969477"/>
                </a:cubicBezTo>
                <a:cubicBezTo>
                  <a:pt x="2003131" y="1989709"/>
                  <a:pt x="2018385" y="2006112"/>
                  <a:pt x="2025748" y="2025748"/>
                </a:cubicBezTo>
                <a:cubicBezTo>
                  <a:pt x="2032537" y="2043851"/>
                  <a:pt x="2034260" y="2063500"/>
                  <a:pt x="2039816" y="2082019"/>
                </a:cubicBezTo>
                <a:cubicBezTo>
                  <a:pt x="2039831" y="2082069"/>
                  <a:pt x="2074977" y="2187502"/>
                  <a:pt x="2082019" y="2208628"/>
                </a:cubicBezTo>
                <a:cubicBezTo>
                  <a:pt x="2086708" y="2222696"/>
                  <a:pt x="2092489" y="2236445"/>
                  <a:pt x="2096086" y="2250831"/>
                </a:cubicBezTo>
                <a:cubicBezTo>
                  <a:pt x="2100775" y="2269588"/>
                  <a:pt x="2106975" y="2288031"/>
                  <a:pt x="2110154" y="2307102"/>
                </a:cubicBezTo>
                <a:cubicBezTo>
                  <a:pt x="2136667" y="2466175"/>
                  <a:pt x="2108108" y="2371297"/>
                  <a:pt x="2138289" y="2461846"/>
                </a:cubicBezTo>
                <a:cubicBezTo>
                  <a:pt x="2155308" y="2632033"/>
                  <a:pt x="2137454" y="2557815"/>
                  <a:pt x="2180493" y="2686930"/>
                </a:cubicBezTo>
                <a:cubicBezTo>
                  <a:pt x="2189872" y="2715065"/>
                  <a:pt x="2236764" y="2705687"/>
                  <a:pt x="2264899" y="2715065"/>
                </a:cubicBezTo>
                <a:lnTo>
                  <a:pt x="2307102" y="2729133"/>
                </a:lnTo>
                <a:cubicBezTo>
                  <a:pt x="2316480" y="2743201"/>
                  <a:pt x="2324675" y="2758134"/>
                  <a:pt x="2335237" y="2771336"/>
                </a:cubicBezTo>
                <a:cubicBezTo>
                  <a:pt x="2343523" y="2781693"/>
                  <a:pt x="2357441" y="2787608"/>
                  <a:pt x="2363373" y="2799471"/>
                </a:cubicBezTo>
                <a:cubicBezTo>
                  <a:pt x="2423837" y="2920398"/>
                  <a:pt x="2405720" y="2898088"/>
                  <a:pt x="2377440" y="286981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4" name="直線接點 13"/>
          <p:cNvCxnSpPr/>
          <p:nvPr/>
        </p:nvCxnSpPr>
        <p:spPr>
          <a:xfrm>
            <a:off x="5105400" y="4191000"/>
            <a:ext cx="2667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>
            <a:off x="2133600" y="4191000"/>
            <a:ext cx="2667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標題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zh-TW" altLang="en-US" sz="4800" smtClean="0">
                <a:effectLst/>
                <a:latin typeface="文鼎特毛楷" pitchFamily="49" charset="-120"/>
                <a:ea typeface="文鼎特毛楷" pitchFamily="49" charset="-120"/>
                <a:cs typeface="微軟正黑體"/>
              </a:rPr>
              <a:t>     認知心理學的</a:t>
            </a:r>
            <a:r>
              <a:rPr lang="en-US" altLang="zh-TW" sz="4800" smtClean="0">
                <a:effectLst/>
                <a:latin typeface="文鼎特毛楷" pitchFamily="49" charset="-120"/>
                <a:ea typeface="文鼎特毛楷" pitchFamily="49" charset="-120"/>
                <a:cs typeface="微軟正黑體"/>
              </a:rPr>
              <a:t>ABC</a:t>
            </a:r>
            <a:r>
              <a:rPr lang="zh-TW" altLang="en-US" sz="4800" smtClean="0">
                <a:effectLst/>
                <a:latin typeface="文鼎特毛楷" pitchFamily="49" charset="-120"/>
                <a:ea typeface="文鼎特毛楷" pitchFamily="49" charset="-120"/>
                <a:cs typeface="微軟正黑體"/>
              </a:rPr>
              <a:t>理論</a:t>
            </a:r>
          </a:p>
        </p:txBody>
      </p:sp>
      <p:sp>
        <p:nvSpPr>
          <p:cNvPr id="23554" name="矩形 10"/>
          <p:cNvSpPr>
            <a:spLocks noChangeArrowheads="1"/>
          </p:cNvSpPr>
          <p:nvPr/>
        </p:nvSpPr>
        <p:spPr bwMode="auto">
          <a:xfrm>
            <a:off x="1371600" y="3200400"/>
            <a:ext cx="3810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3200">
                <a:latin typeface="Gill Sans MT" pitchFamily="34" charset="0"/>
                <a:ea typeface="新細明體" pitchFamily="18" charset="-120"/>
              </a:rPr>
              <a:t>A</a:t>
            </a:r>
          </a:p>
        </p:txBody>
      </p:sp>
      <p:cxnSp>
        <p:nvCxnSpPr>
          <p:cNvPr id="13" name="直線單箭頭接點 12"/>
          <p:cNvCxnSpPr/>
          <p:nvPr/>
        </p:nvCxnSpPr>
        <p:spPr>
          <a:xfrm flipV="1">
            <a:off x="1981200" y="2667000"/>
            <a:ext cx="1295400" cy="8382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單箭頭接點 17"/>
          <p:cNvCxnSpPr/>
          <p:nvPr/>
        </p:nvCxnSpPr>
        <p:spPr>
          <a:xfrm>
            <a:off x="2057400" y="3657600"/>
            <a:ext cx="1295400" cy="60960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57" name="矩形 21"/>
          <p:cNvSpPr>
            <a:spLocks noChangeArrowheads="1"/>
          </p:cNvSpPr>
          <p:nvPr/>
        </p:nvSpPr>
        <p:spPr bwMode="auto">
          <a:xfrm>
            <a:off x="3276600" y="3886200"/>
            <a:ext cx="14478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3200">
                <a:latin typeface="Gill Sans MT" pitchFamily="34" charset="0"/>
                <a:ea typeface="新細明體" pitchFamily="18" charset="-120"/>
              </a:rPr>
              <a:t>  </a:t>
            </a:r>
            <a:r>
              <a:rPr lang="en-US" altLang="zh-TW" sz="3200">
                <a:latin typeface="Gill Sans MT" pitchFamily="34" charset="0"/>
                <a:ea typeface="新細明體" pitchFamily="18" charset="-120"/>
              </a:rPr>
              <a:t>B2</a:t>
            </a:r>
          </a:p>
        </p:txBody>
      </p:sp>
      <p:sp>
        <p:nvSpPr>
          <p:cNvPr id="23558" name="矩形 22"/>
          <p:cNvSpPr>
            <a:spLocks noChangeArrowheads="1"/>
          </p:cNvSpPr>
          <p:nvPr/>
        </p:nvSpPr>
        <p:spPr bwMode="auto">
          <a:xfrm>
            <a:off x="3429000" y="2286000"/>
            <a:ext cx="129540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3200">
                <a:latin typeface="Gill Sans MT" pitchFamily="34" charset="0"/>
                <a:ea typeface="新細明體" pitchFamily="18" charset="-120"/>
              </a:rPr>
              <a:t> </a:t>
            </a:r>
            <a:r>
              <a:rPr lang="en-US" altLang="zh-TW" sz="3200">
                <a:latin typeface="Gill Sans MT" pitchFamily="34" charset="0"/>
                <a:ea typeface="新細明體" pitchFamily="18" charset="-120"/>
              </a:rPr>
              <a:t>B1</a:t>
            </a:r>
          </a:p>
        </p:txBody>
      </p:sp>
      <p:cxnSp>
        <p:nvCxnSpPr>
          <p:cNvPr id="27" name="直線單箭頭接點 26"/>
          <p:cNvCxnSpPr/>
          <p:nvPr/>
        </p:nvCxnSpPr>
        <p:spPr>
          <a:xfrm>
            <a:off x="4648200" y="2667000"/>
            <a:ext cx="1828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單箭頭接點 28"/>
          <p:cNvCxnSpPr/>
          <p:nvPr/>
        </p:nvCxnSpPr>
        <p:spPr>
          <a:xfrm>
            <a:off x="4724400" y="4267200"/>
            <a:ext cx="1828800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561" name="矩形 34"/>
          <p:cNvSpPr>
            <a:spLocks noChangeArrowheads="1"/>
          </p:cNvSpPr>
          <p:nvPr/>
        </p:nvSpPr>
        <p:spPr bwMode="auto">
          <a:xfrm>
            <a:off x="6934200" y="2362200"/>
            <a:ext cx="10858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3200">
                <a:solidFill>
                  <a:srgbClr val="FFFFFF"/>
                </a:solidFill>
                <a:latin typeface="Gill Sans MT" pitchFamily="34" charset="0"/>
                <a:ea typeface="新細明體" pitchFamily="18" charset="-120"/>
              </a:rPr>
              <a:t>C1</a:t>
            </a:r>
          </a:p>
        </p:txBody>
      </p:sp>
      <p:sp>
        <p:nvSpPr>
          <p:cNvPr id="23562" name="矩形 36"/>
          <p:cNvSpPr>
            <a:spLocks noChangeArrowheads="1"/>
          </p:cNvSpPr>
          <p:nvPr/>
        </p:nvSpPr>
        <p:spPr bwMode="auto">
          <a:xfrm>
            <a:off x="7010400" y="3962400"/>
            <a:ext cx="10858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altLang="zh-TW" sz="3200">
                <a:solidFill>
                  <a:srgbClr val="FFFFFF"/>
                </a:solidFill>
                <a:latin typeface="Gill Sans MT" pitchFamily="34" charset="0"/>
                <a:ea typeface="新細明體" pitchFamily="18" charset="-120"/>
              </a:rPr>
              <a:t>C2</a:t>
            </a:r>
          </a:p>
        </p:txBody>
      </p:sp>
      <p:sp>
        <p:nvSpPr>
          <p:cNvPr id="23563" name="矩形 37"/>
          <p:cNvSpPr>
            <a:spLocks noChangeArrowheads="1"/>
          </p:cNvSpPr>
          <p:nvPr/>
        </p:nvSpPr>
        <p:spPr bwMode="auto">
          <a:xfrm>
            <a:off x="838200" y="4724400"/>
            <a:ext cx="2667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3200">
                <a:solidFill>
                  <a:srgbClr val="FFFFFF"/>
                </a:solidFill>
                <a:latin typeface="Gill Sans MT" pitchFamily="34" charset="0"/>
                <a:cs typeface="微軟正黑體"/>
              </a:rPr>
              <a:t> </a:t>
            </a:r>
            <a:endParaRPr lang="en-US" altLang="zh-TW" sz="3200">
              <a:solidFill>
                <a:srgbClr val="FFFFFF"/>
              </a:solidFill>
              <a:latin typeface="Gill Sans MT" pitchFamily="34" charset="0"/>
              <a:cs typeface="微軟正黑體"/>
            </a:endParaRPr>
          </a:p>
          <a:p>
            <a:r>
              <a:rPr lang="zh-TW" altLang="en-US" sz="3200">
                <a:solidFill>
                  <a:srgbClr val="FFFFFF"/>
                </a:solidFill>
                <a:latin typeface="文鼎粗隸" pitchFamily="49" charset="-120"/>
                <a:ea typeface="文鼎粗隸" pitchFamily="49" charset="-120"/>
                <a:cs typeface="微軟正黑體"/>
              </a:rPr>
              <a:t>   創傷事件</a:t>
            </a:r>
            <a:endParaRPr lang="zh-TW" altLang="en-US" sz="3200">
              <a:solidFill>
                <a:srgbClr val="FFFFFF"/>
              </a:solidFill>
              <a:latin typeface="文鼎粗隸" pitchFamily="49" charset="-120"/>
              <a:ea typeface="文鼎粗隸" pitchFamily="49" charset="-120"/>
            </a:endParaRPr>
          </a:p>
        </p:txBody>
      </p:sp>
      <p:sp>
        <p:nvSpPr>
          <p:cNvPr id="23564" name="矩形 38"/>
          <p:cNvSpPr>
            <a:spLocks noChangeArrowheads="1"/>
          </p:cNvSpPr>
          <p:nvPr/>
        </p:nvSpPr>
        <p:spPr bwMode="auto">
          <a:xfrm>
            <a:off x="3352800" y="4724400"/>
            <a:ext cx="1752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 altLang="zh-TW" sz="3200">
              <a:latin typeface="Gill Sans MT" pitchFamily="34" charset="0"/>
              <a:cs typeface="微軟正黑體"/>
            </a:endParaRPr>
          </a:p>
          <a:p>
            <a:r>
              <a:rPr lang="zh-TW" altLang="en-US" sz="3200">
                <a:latin typeface="文鼎粗隸" pitchFamily="49" charset="-120"/>
                <a:ea typeface="文鼎粗隸" pitchFamily="49" charset="-120"/>
                <a:cs typeface="微軟正黑體"/>
              </a:rPr>
              <a:t>  信念</a:t>
            </a:r>
            <a:endParaRPr lang="zh-TW" altLang="en-US" sz="3200">
              <a:latin typeface="文鼎粗隸" pitchFamily="49" charset="-120"/>
              <a:ea typeface="文鼎粗隸" pitchFamily="49" charset="-120"/>
            </a:endParaRPr>
          </a:p>
        </p:txBody>
      </p:sp>
      <p:sp>
        <p:nvSpPr>
          <p:cNvPr id="23565" name="矩形 39"/>
          <p:cNvSpPr>
            <a:spLocks noChangeArrowheads="1"/>
          </p:cNvSpPr>
          <p:nvPr/>
        </p:nvSpPr>
        <p:spPr bwMode="auto">
          <a:xfrm>
            <a:off x="6553200" y="4724400"/>
            <a:ext cx="19812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zh-TW" altLang="en-US" sz="3200">
                <a:latin typeface="Gill Sans MT" pitchFamily="34" charset="0"/>
                <a:cs typeface="微軟正黑體"/>
              </a:rPr>
              <a:t>  </a:t>
            </a:r>
            <a:endParaRPr lang="en-US" altLang="zh-TW" sz="3200">
              <a:latin typeface="Gill Sans MT" pitchFamily="34" charset="0"/>
              <a:cs typeface="微軟正黑體"/>
            </a:endParaRPr>
          </a:p>
          <a:p>
            <a:r>
              <a:rPr lang="en-US" altLang="zh-TW" sz="3200">
                <a:latin typeface="文鼎粗隸" pitchFamily="49" charset="-120"/>
                <a:ea typeface="文鼎粗隸" pitchFamily="49" charset="-120"/>
                <a:cs typeface="微軟正黑體"/>
              </a:rPr>
              <a:t>  </a:t>
            </a:r>
            <a:r>
              <a:rPr lang="zh-TW" altLang="en-US" sz="3200">
                <a:latin typeface="文鼎粗隸" pitchFamily="49" charset="-120"/>
                <a:ea typeface="文鼎粗隸" pitchFamily="49" charset="-120"/>
                <a:cs typeface="微軟正黑體"/>
              </a:rPr>
              <a:t>結果</a:t>
            </a:r>
            <a:endParaRPr lang="zh-TW" altLang="en-US" sz="3200">
              <a:latin typeface="文鼎粗隸" pitchFamily="49" charset="-120"/>
              <a:ea typeface="文鼎粗隸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09600" y="304800"/>
            <a:ext cx="8305800" cy="6553200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zh-TW" altLang="en-US" dirty="0" smtClean="0"/>
              <a:t/>
            </a:r>
            <a:br>
              <a:rPr lang="zh-TW" altLang="en-US" dirty="0" smtClean="0"/>
            </a:br>
            <a:r>
              <a:rPr lang="zh-TW" altLang="en-US" sz="3300" dirty="0" smtClean="0">
                <a:latin typeface="文鼎粗隸" pitchFamily="49" charset="-120"/>
                <a:ea typeface="文鼎粗隸" pitchFamily="49" charset="-120"/>
              </a:rPr>
              <a:t>你們聽見有話說：</a:t>
            </a:r>
            <a:r>
              <a:rPr lang="en-US" altLang="zh-TW" sz="3300" dirty="0" smtClean="0">
                <a:latin typeface="文鼎粗隸" pitchFamily="49" charset="-120"/>
                <a:ea typeface="文鼎粗隸" pitchFamily="49" charset="-120"/>
              </a:rPr>
              <a:t>『</a:t>
            </a:r>
            <a:r>
              <a:rPr lang="zh-TW" altLang="en-US" sz="3300" dirty="0" smtClean="0">
                <a:latin typeface="文鼎粗隸" pitchFamily="49" charset="-120"/>
                <a:ea typeface="文鼎粗隸" pitchFamily="49" charset="-120"/>
              </a:rPr>
              <a:t>以眼還眼，以牙還牙。</a:t>
            </a:r>
            <a:r>
              <a:rPr lang="en-US" altLang="zh-TW" sz="3300" dirty="0" smtClean="0">
                <a:latin typeface="文鼎粗隸" pitchFamily="49" charset="-120"/>
                <a:ea typeface="文鼎粗隸" pitchFamily="49" charset="-120"/>
              </a:rPr>
              <a:t>』</a:t>
            </a:r>
            <a:br>
              <a:rPr lang="en-US" altLang="zh-TW" sz="3300" dirty="0" smtClean="0">
                <a:latin typeface="文鼎粗隸" pitchFamily="49" charset="-120"/>
                <a:ea typeface="文鼎粗隸" pitchFamily="49" charset="-120"/>
              </a:rPr>
            </a:br>
            <a:r>
              <a:rPr lang="zh-TW" altLang="en-US" sz="3300" dirty="0" smtClean="0">
                <a:latin typeface="文鼎粗隸" pitchFamily="49" charset="-120"/>
                <a:ea typeface="文鼎粗隸" pitchFamily="49" charset="-120"/>
              </a:rPr>
              <a:t>只是我告訴你們，不要與惡人作對。有人打你的右臉，連左臉也轉過來由他打；</a:t>
            </a:r>
            <a:br>
              <a:rPr lang="zh-TW" altLang="en-US" sz="3300" dirty="0" smtClean="0">
                <a:latin typeface="文鼎粗隸" pitchFamily="49" charset="-120"/>
                <a:ea typeface="文鼎粗隸" pitchFamily="49" charset="-120"/>
              </a:rPr>
            </a:br>
            <a:r>
              <a:rPr lang="zh-TW" altLang="en-US" sz="3300" dirty="0" smtClean="0">
                <a:latin typeface="文鼎粗隸" pitchFamily="49" charset="-120"/>
                <a:ea typeface="文鼎粗隸" pitchFamily="49" charset="-120"/>
              </a:rPr>
              <a:t>有人想要告你，要拿你的裏衣，連外衣也由他拿去；</a:t>
            </a:r>
            <a:br>
              <a:rPr lang="zh-TW" altLang="en-US" sz="3300" dirty="0" smtClean="0">
                <a:latin typeface="文鼎粗隸" pitchFamily="49" charset="-120"/>
                <a:ea typeface="文鼎粗隸" pitchFamily="49" charset="-120"/>
              </a:rPr>
            </a:br>
            <a:r>
              <a:rPr lang="zh-TW" altLang="en-US" sz="3300" dirty="0" smtClean="0">
                <a:latin typeface="文鼎粗隸" pitchFamily="49" charset="-120"/>
                <a:ea typeface="文鼎粗隸" pitchFamily="49" charset="-120"/>
              </a:rPr>
              <a:t>有人強逼你走一里路，你就同他走二里；</a:t>
            </a:r>
            <a:br>
              <a:rPr lang="zh-TW" altLang="en-US" sz="3300" dirty="0" smtClean="0">
                <a:latin typeface="文鼎粗隸" pitchFamily="49" charset="-120"/>
                <a:ea typeface="文鼎粗隸" pitchFamily="49" charset="-120"/>
              </a:rPr>
            </a:br>
            <a:r>
              <a:rPr lang="zh-TW" altLang="en-US" sz="3300" dirty="0" smtClean="0">
                <a:latin typeface="文鼎粗隸" pitchFamily="49" charset="-120"/>
                <a:ea typeface="文鼎粗隸" pitchFamily="49" charset="-120"/>
              </a:rPr>
              <a:t>有求你的，就給他；有向你借貸的，不可推辭。」</a:t>
            </a:r>
            <a:br>
              <a:rPr lang="zh-TW" altLang="en-US" sz="3300" dirty="0" smtClean="0">
                <a:latin typeface="文鼎粗隸" pitchFamily="49" charset="-120"/>
                <a:ea typeface="文鼎粗隸" pitchFamily="49" charset="-120"/>
              </a:rPr>
            </a:br>
            <a:r>
              <a:rPr lang="zh-TW" altLang="en-US" sz="3300" dirty="0" smtClean="0">
                <a:latin typeface="文鼎粗隸" pitchFamily="49" charset="-120"/>
                <a:ea typeface="文鼎粗隸" pitchFamily="49" charset="-120"/>
              </a:rPr>
              <a:t>你們聽見有話說：</a:t>
            </a:r>
            <a:r>
              <a:rPr lang="en-US" altLang="zh-TW" sz="3300" dirty="0" smtClean="0">
                <a:latin typeface="文鼎粗隸" pitchFamily="49" charset="-120"/>
                <a:ea typeface="文鼎粗隸" pitchFamily="49" charset="-120"/>
              </a:rPr>
              <a:t>『</a:t>
            </a:r>
            <a:r>
              <a:rPr lang="zh-TW" altLang="en-US" sz="3300" dirty="0" smtClean="0">
                <a:latin typeface="文鼎粗隸" pitchFamily="49" charset="-120"/>
                <a:ea typeface="文鼎粗隸" pitchFamily="49" charset="-120"/>
              </a:rPr>
              <a:t>當愛你的鄰舍，恨你的仇敵。</a:t>
            </a:r>
            <a:r>
              <a:rPr lang="en-US" altLang="zh-TW" sz="3300" dirty="0" smtClean="0">
                <a:latin typeface="文鼎粗隸" pitchFamily="49" charset="-120"/>
                <a:ea typeface="文鼎粗隸" pitchFamily="49" charset="-120"/>
              </a:rPr>
              <a:t>』</a:t>
            </a:r>
            <a:br>
              <a:rPr lang="en-US" altLang="zh-TW" sz="3300" dirty="0" smtClean="0">
                <a:latin typeface="文鼎粗隸" pitchFamily="49" charset="-120"/>
                <a:ea typeface="文鼎粗隸" pitchFamily="49" charset="-120"/>
              </a:rPr>
            </a:br>
            <a:r>
              <a:rPr lang="zh-TW" altLang="en-US" sz="3300" dirty="0" smtClean="0">
                <a:latin typeface="文鼎粗隸" pitchFamily="49" charset="-120"/>
                <a:ea typeface="文鼎粗隸" pitchFamily="49" charset="-120"/>
              </a:rPr>
              <a:t>只是我告訴你們，要愛你們的仇敵，為那逼迫你們的禱告。</a:t>
            </a:r>
            <a:br>
              <a:rPr lang="zh-TW" altLang="en-US" sz="3300" dirty="0" smtClean="0">
                <a:latin typeface="文鼎粗隸" pitchFamily="49" charset="-120"/>
                <a:ea typeface="文鼎粗隸" pitchFamily="49" charset="-120"/>
              </a:rPr>
            </a:br>
            <a:r>
              <a:rPr lang="zh-TW" altLang="en-US" sz="3300" dirty="0" smtClean="0">
                <a:latin typeface="文鼎粗隸" pitchFamily="49" charset="-120"/>
                <a:ea typeface="文鼎粗隸" pitchFamily="49" charset="-120"/>
              </a:rPr>
              <a:t>這樣就可以作你們天父的兒子。      </a:t>
            </a:r>
            <a:r>
              <a:rPr lang="zh-TW" altLang="en-US" dirty="0" smtClean="0">
                <a:latin typeface="文鼎粗隸" pitchFamily="49" charset="-120"/>
                <a:ea typeface="文鼎粗隸" pitchFamily="49" charset="-120"/>
              </a:rPr>
              <a:t>馬太</a:t>
            </a:r>
            <a:r>
              <a:rPr lang="en-US" altLang="zh-TW" b="1" dirty="0" smtClean="0">
                <a:latin typeface="文鼎粗隸" pitchFamily="49" charset="-120"/>
                <a:ea typeface="文鼎粗隸" pitchFamily="49" charset="-120"/>
              </a:rPr>
              <a:t>5:38-45</a:t>
            </a:r>
            <a:r>
              <a:rPr lang="zh-TW" altLang="en-US" dirty="0" smtClean="0">
                <a:latin typeface="文鼎粗隸" pitchFamily="49" charset="-120"/>
                <a:ea typeface="文鼎粗隸" pitchFamily="49" charset="-120"/>
              </a:rPr>
              <a:t> </a:t>
            </a:r>
            <a:endParaRPr lang="en-US" dirty="0">
              <a:latin typeface="文鼎粗隸" pitchFamily="49" charset="-120"/>
              <a:ea typeface="文鼎粗隸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>
                <a:latin typeface="文鼎特毛楷" pitchFamily="49" charset="-120"/>
                <a:ea typeface="文鼎特毛楷" pitchFamily="49" charset="-120"/>
              </a:rPr>
              <a:t>    基督教信仰的苦難觀</a:t>
            </a:r>
            <a:endParaRPr lang="en-US" dirty="0">
              <a:latin typeface="文鼎特毛楷" pitchFamily="49" charset="-120"/>
              <a:ea typeface="文鼎特毛楷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066800" y="1371600"/>
            <a:ext cx="7772400" cy="5486400"/>
          </a:xfrm>
        </p:spPr>
        <p:txBody>
          <a:bodyPr>
            <a:normAutofit/>
          </a:bodyPr>
          <a:lstStyle/>
          <a:p>
            <a:pPr lvl="0" fontAlgn="t"/>
            <a:r>
              <a:rPr lang="zh-TW" altLang="en-US" dirty="0" smtClean="0">
                <a:latin typeface="文鼎粗隸" pitchFamily="49" charset="-120"/>
                <a:ea typeface="文鼎粗隸" pitchFamily="49" charset="-120"/>
              </a:rPr>
              <a:t>信仰不是在解釋苦難， 而是在承載苦難</a:t>
            </a:r>
            <a:endParaRPr lang="en-US" altLang="zh-TW" dirty="0" smtClean="0">
              <a:latin typeface="文鼎粗隸" pitchFamily="49" charset="-120"/>
              <a:ea typeface="文鼎粗隸" pitchFamily="49" charset="-120"/>
            </a:endParaRPr>
          </a:p>
          <a:p>
            <a:pPr lvl="0" fontAlgn="t"/>
            <a:endParaRPr lang="en-US" altLang="zh-TW" sz="800" dirty="0" smtClean="0">
              <a:latin typeface="文鼎粗隸" pitchFamily="49" charset="-120"/>
              <a:ea typeface="文鼎粗隸" pitchFamily="49" charset="-120"/>
            </a:endParaRPr>
          </a:p>
          <a:p>
            <a:pPr lvl="0" fontAlgn="t"/>
            <a:r>
              <a:rPr lang="zh-TW" altLang="en-US" dirty="0" smtClean="0">
                <a:latin typeface="文鼎粗隸" pitchFamily="49" charset="-120"/>
                <a:ea typeface="文鼎粗隸" pitchFamily="49" charset="-120"/>
              </a:rPr>
              <a:t>基督道成肉身，主動而積極地參與了世間的苦難。</a:t>
            </a:r>
            <a:endParaRPr lang="en-US" altLang="zh-TW" dirty="0" smtClean="0">
              <a:latin typeface="文鼎粗隸" pitchFamily="49" charset="-120"/>
              <a:ea typeface="文鼎粗隸" pitchFamily="49" charset="-120"/>
            </a:endParaRPr>
          </a:p>
          <a:p>
            <a:pPr lvl="0" fontAlgn="t"/>
            <a:endParaRPr lang="en-US" sz="1600" dirty="0" smtClean="0">
              <a:latin typeface="文鼎粗隸" pitchFamily="49" charset="-120"/>
              <a:ea typeface="文鼎粗隸" pitchFamily="49" charset="-120"/>
            </a:endParaRPr>
          </a:p>
          <a:p>
            <a:pPr lvl="0" fontAlgn="t"/>
            <a:r>
              <a:rPr lang="zh-TW" altLang="en-US" dirty="0" smtClean="0">
                <a:latin typeface="文鼎粗隸" pitchFamily="49" charset="-120"/>
                <a:ea typeface="文鼎粗隸" pitchFamily="49" charset="-120"/>
              </a:rPr>
              <a:t>十架事件，是所有關係的破裂，而基督的救贖，使所有的關係重新恢復。</a:t>
            </a:r>
            <a:endParaRPr lang="en-US" dirty="0" smtClean="0">
              <a:latin typeface="文鼎粗隸" pitchFamily="49" charset="-120"/>
              <a:ea typeface="文鼎粗隸" pitchFamily="49" charset="-120"/>
            </a:endParaRPr>
          </a:p>
          <a:p>
            <a:pPr lvl="0" fontAlgn="t"/>
            <a:endParaRPr lang="en-US" sz="1600" dirty="0" smtClean="0">
              <a:latin typeface="文鼎粗隸" pitchFamily="49" charset="-120"/>
              <a:ea typeface="文鼎粗隸" pitchFamily="49" charset="-120"/>
            </a:endParaRPr>
          </a:p>
          <a:p>
            <a:pPr lvl="0" fontAlgn="t"/>
            <a:r>
              <a:rPr lang="zh-TW" altLang="en-US" dirty="0" smtClean="0">
                <a:latin typeface="文鼎粗隸" pitchFamily="49" charset="-120"/>
                <a:ea typeface="文鼎粗隸" pitchFamily="49" charset="-120"/>
              </a:rPr>
              <a:t>耶穌的復活， 勝過苦難與死亡的權勢。</a:t>
            </a:r>
            <a:endParaRPr lang="en-US" altLang="zh-TW" dirty="0" smtClean="0">
              <a:latin typeface="文鼎粗隸" pitchFamily="49" charset="-120"/>
              <a:ea typeface="文鼎粗隸" pitchFamily="49" charset="-120"/>
            </a:endParaRPr>
          </a:p>
          <a:p>
            <a:pPr lvl="0" fontAlgn="t"/>
            <a:endParaRPr lang="en-US" altLang="zh-TW" sz="1600" dirty="0" smtClean="0">
              <a:latin typeface="文鼎粗隸" pitchFamily="49" charset="-120"/>
              <a:ea typeface="文鼎粗隸" pitchFamily="49" charset="-120"/>
            </a:endParaRPr>
          </a:p>
          <a:p>
            <a:pPr lvl="0" fontAlgn="t"/>
            <a:r>
              <a:rPr lang="zh-TW" altLang="en-US" dirty="0" smtClean="0">
                <a:latin typeface="文鼎粗隸" pitchFamily="49" charset="-120"/>
                <a:ea typeface="文鼎粗隸" pitchFamily="49" charset="-120"/>
              </a:rPr>
              <a:t>耶穌能夠也願意醫治我們的創傷。</a:t>
            </a:r>
            <a:endParaRPr lang="en-US" dirty="0">
              <a:latin typeface="文鼎粗隸" pitchFamily="49" charset="-120"/>
              <a:ea typeface="文鼎粗隸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標題 1"/>
          <p:cNvSpPr>
            <a:spLocks noGrp="1"/>
          </p:cNvSpPr>
          <p:nvPr>
            <p:ph type="title"/>
          </p:nvPr>
        </p:nvSpPr>
        <p:spPr bwMode="auto">
          <a:xfrm>
            <a:off x="914400" y="228600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zh-TW" altLang="en-US" sz="5400" dirty="0" smtClean="0">
                <a:effectLst/>
                <a:latin typeface="文鼎特毛楷" pitchFamily="49" charset="-120"/>
                <a:ea typeface="文鼎特毛楷" pitchFamily="49" charset="-120"/>
                <a:cs typeface="微軟正黑體"/>
              </a:rPr>
              <a:t> 創傷情緒的過程與處理</a:t>
            </a:r>
          </a:p>
        </p:txBody>
      </p:sp>
      <p:graphicFrame>
        <p:nvGraphicFramePr>
          <p:cNvPr id="28705" name="Group 33"/>
          <p:cNvGraphicFramePr>
            <a:graphicFrameLocks noGrp="1"/>
          </p:cNvGraphicFramePr>
          <p:nvPr/>
        </p:nvGraphicFramePr>
        <p:xfrm>
          <a:off x="381000" y="1277938"/>
          <a:ext cx="8382000" cy="5370513"/>
        </p:xfrm>
        <a:graphic>
          <a:graphicData uri="http://schemas.openxmlformats.org/drawingml/2006/table">
            <a:tbl>
              <a:tblPr/>
              <a:tblGrid>
                <a:gridCol w="2827338"/>
                <a:gridCol w="1250950"/>
                <a:gridCol w="4303712"/>
              </a:tblGrid>
              <a:tr h="361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文鼎粗隸" pitchFamily="49" charset="-120"/>
                          <a:cs typeface="Times New Roman" pitchFamily="18" charset="0"/>
                        </a:rPr>
                        <a:t>創傷情緒的過程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文鼎粗隸" pitchFamily="49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文鼎粗隸" pitchFamily="49" charset="-120"/>
                          <a:cs typeface="Times New Roman" pitchFamily="18" charset="0"/>
                        </a:rPr>
                        <a:t>人的選擇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文鼎粗隸" pitchFamily="49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  <a:ea typeface="文鼎粗隸" pitchFamily="49" charset="-120"/>
                          <a:cs typeface="Times New Roman" pitchFamily="18" charset="0"/>
                        </a:rPr>
                        <a:t>神的供應</a:t>
                      </a:r>
                      <a:endParaRPr kumimoji="0" lang="zh-TW" alt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  <a:ea typeface="文鼎粗隸" pitchFamily="49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963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1.</a:t>
                      </a:r>
                      <a:r>
                        <a:rPr kumimoji="0" 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震撼</a:t>
                      </a:r>
                      <a:endParaRPr kumimoji="0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DFKai-SB" pitchFamily="65" charset="-12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不能接受。</a:t>
                      </a:r>
                      <a:endParaRPr kumimoji="0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DFKai-SB" pitchFamily="65" charset="-12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2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求告神，神必支持。</a:t>
                      </a: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                                                              </a:t>
                      </a:r>
                      <a:r>
                        <a:rPr kumimoji="0" 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詩</a:t>
                      </a: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138</a:t>
                      </a:r>
                      <a:r>
                        <a:rPr kumimoji="0" 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：</a:t>
                      </a: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0" 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“我呼求的日子，你就應允我，鼓勵我，使我心里有能力。</a:t>
                      </a:r>
                      <a:endParaRPr kumimoji="0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DFKai-SB" pitchFamily="65" charset="-12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</a:tr>
              <a:tr h="148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2.</a:t>
                      </a:r>
                      <a:r>
                        <a:rPr kumimoji="0" 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哀傷，憤怒，疑問，自責，恐惧、無助、愤怒、愧疚、</a:t>
                      </a: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                       </a:t>
                      </a:r>
                      <a:r>
                        <a:rPr kumimoji="0" 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緊張、焦慮、壓抑</a:t>
                      </a:r>
                      <a:endParaRPr kumimoji="0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DFKai-SB" pitchFamily="65" charset="-12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跟自己生氣</a:t>
                      </a: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                                                                           </a:t>
                      </a:r>
                      <a:r>
                        <a:rPr kumimoji="0" 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跟別人生氣</a:t>
                      </a: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                                                                                </a:t>
                      </a:r>
                      <a:r>
                        <a:rPr kumimoji="0" 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跟上帝生氣，質疑自己的信仰。</a:t>
                      </a:r>
                      <a:endParaRPr kumimoji="0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DFKai-SB" pitchFamily="65" charset="-12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求問神，禱告中把疑問，與情緒誠實的帶到神面前。既使疑問沒有得到解答，祂的恩典夠用。</a:t>
                      </a:r>
                      <a:endParaRPr kumimoji="0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DFKai-SB" pitchFamily="65" charset="-120"/>
                        <a:ea typeface="DFKai-SB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詩</a:t>
                      </a: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42</a:t>
                      </a:r>
                      <a:r>
                        <a:rPr kumimoji="0" 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：</a:t>
                      </a: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11</a:t>
                      </a:r>
                      <a:r>
                        <a:rPr kumimoji="0" 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“我的心哪，你為何憂悶？為何在我里面煩躁？應當仰望神，因我還要稱讚他，他是我臉上的光榮，是我的神。“</a:t>
                      </a:r>
                      <a:endParaRPr kumimoji="0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DFKai-SB" pitchFamily="65" charset="-12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</a:tr>
              <a:tr h="1143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3</a:t>
                      </a:r>
                      <a:r>
                        <a:rPr kumimoji="0" 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面對</a:t>
                      </a: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—</a:t>
                      </a:r>
                      <a:r>
                        <a:rPr kumimoji="0" 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情緒釋放</a:t>
                      </a: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    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        </a:t>
                      </a:r>
                      <a:r>
                        <a:rPr kumimoji="0" 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接受安慰</a:t>
                      </a:r>
                      <a:endParaRPr kumimoji="0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DFKai-SB" pitchFamily="65" charset="-12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拒絕安慰</a:t>
                      </a: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                                                                             </a:t>
                      </a:r>
                      <a:r>
                        <a:rPr kumimoji="0" 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壓制情緒</a:t>
                      </a: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                                                                             </a:t>
                      </a:r>
                      <a:r>
                        <a:rPr kumimoji="0" 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逃避情緒</a:t>
                      </a: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                                                                                </a:t>
                      </a:r>
                      <a:r>
                        <a:rPr kumimoji="0" 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情緒泛濫</a:t>
                      </a:r>
                      <a:endParaRPr kumimoji="0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DFKai-SB" pitchFamily="65" charset="-12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神必藉著聖經，別人，或環境給你安慰與鼓勵。</a:t>
                      </a:r>
                      <a:r>
                        <a:rPr kumimoji="0" lang="en-US" alt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                                                                                                   </a:t>
                      </a: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詩</a:t>
                      </a: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119</a:t>
                      </a:r>
                      <a:r>
                        <a:rPr kumimoji="0" 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：</a:t>
                      </a: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49-50</a:t>
                      </a:r>
                      <a:r>
                        <a:rPr kumimoji="0" 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“求袮記念向袮僕人所應許的話，叫我有盼望，這話將我救活了，我在患難中，因此得安慰。”</a:t>
                      </a:r>
                      <a:endParaRPr kumimoji="0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DFKai-SB" pitchFamily="65" charset="-12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EDCE1"/>
                    </a:solidFill>
                  </a:tcPr>
                </a:tc>
              </a:tr>
              <a:tr h="1397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4.</a:t>
                      </a:r>
                      <a:r>
                        <a:rPr kumimoji="0" 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接受</a:t>
                      </a: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—</a:t>
                      </a:r>
                      <a:r>
                        <a:rPr kumimoji="0" 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珍藏美好記憶</a:t>
                      </a:r>
                      <a:endParaRPr kumimoji="0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DFKai-SB" pitchFamily="65" charset="-120"/>
                        <a:ea typeface="DFKai-SB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        </a:t>
                      </a:r>
                      <a:r>
                        <a:rPr kumimoji="0" 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建立自我身份</a:t>
                      </a:r>
                      <a:endParaRPr kumimoji="0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DFKai-SB" pitchFamily="65" charset="-120"/>
                        <a:ea typeface="DFKai-SB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         </a:t>
                      </a: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生命</a:t>
                      </a:r>
                      <a:r>
                        <a:rPr kumimoji="0" 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成長</a:t>
                      </a:r>
                      <a:endParaRPr kumimoji="0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DFKai-SB" pitchFamily="65" charset="-12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陷在</a:t>
                      </a: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創</a:t>
                      </a:r>
                      <a:r>
                        <a:rPr kumimoji="0" 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傷中，</a:t>
                      </a: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憤世嫉俗</a:t>
                      </a: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            </a:t>
                      </a: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鬱鬱寡歡            剛愎僵化</a:t>
                      </a:r>
                      <a:endParaRPr kumimoji="0" lang="en-US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DFKai-SB" pitchFamily="65" charset="-120"/>
                        <a:ea typeface="DFKai-SB" pitchFamily="65" charset="-12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zh-TW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DFKai-SB" pitchFamily="65" charset="-12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以神為樂，如鷹展翅，重新得力。</a:t>
                      </a:r>
                      <a:r>
                        <a:rPr kumimoji="0" lang="zh-TW" alt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                                                           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詩篇</a:t>
                      </a: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84</a:t>
                      </a:r>
                      <a:r>
                        <a:rPr kumimoji="0" 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：</a:t>
                      </a:r>
                      <a:r>
                        <a:rPr kumimoji="0" lang="en-US" altLang="zh-TW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6-7</a:t>
                      </a:r>
                      <a:r>
                        <a:rPr kumimoji="0" lang="zh-CN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DFKai-SB" pitchFamily="65" charset="-120"/>
                          <a:ea typeface="DFKai-SB" pitchFamily="65" charset="-120"/>
                          <a:cs typeface="Times New Roman" pitchFamily="18" charset="0"/>
                        </a:rPr>
                        <a:t>“他們經過流淚谷，叫這谷變為泉源之地，並有秋雨之福，他們力上加力，各人到錫安朝見神。</a:t>
                      </a:r>
                      <a:endParaRPr kumimoji="0" lang="zh-TW" alt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DFKai-SB" pitchFamily="65" charset="-120"/>
                        <a:ea typeface="DFKai-SB" pitchFamily="65" charset="-12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8EEF1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標題 1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/>
            <a:r>
              <a:rPr lang="zh-TW" altLang="en-US" sz="4800" smtClean="0">
                <a:effectLst/>
                <a:latin typeface="文鼎特毛楷" pitchFamily="49" charset="-120"/>
                <a:ea typeface="文鼎特毛楷" pitchFamily="49" charset="-120"/>
                <a:cs typeface="微軟正黑體"/>
              </a:rPr>
              <a:t>醫治之路</a:t>
            </a:r>
            <a:r>
              <a:rPr lang="en-US" altLang="zh-TW" sz="4800" smtClean="0">
                <a:effectLst/>
                <a:latin typeface="文鼎特毛楷" pitchFamily="49" charset="-120"/>
                <a:ea typeface="文鼎特毛楷" pitchFamily="49" charset="-120"/>
                <a:cs typeface="微軟正黑體"/>
              </a:rPr>
              <a:t>----</a:t>
            </a:r>
            <a:r>
              <a:rPr lang="zh-TW" altLang="en-US" sz="4800" smtClean="0">
                <a:effectLst/>
                <a:latin typeface="文鼎特毛楷" pitchFamily="49" charset="-120"/>
                <a:ea typeface="文鼎特毛楷" pitchFamily="49" charset="-120"/>
                <a:cs typeface="微軟正黑體"/>
              </a:rPr>
              <a:t>信望愛輔導方針</a:t>
            </a:r>
          </a:p>
        </p:txBody>
      </p:sp>
      <p:sp>
        <p:nvSpPr>
          <p:cNvPr id="30722" name="內容版面配置區 2"/>
          <p:cNvSpPr>
            <a:spLocks noGrp="1"/>
          </p:cNvSpPr>
          <p:nvPr>
            <p:ph idx="1"/>
          </p:nvPr>
        </p:nvSpPr>
        <p:spPr>
          <a:xfrm>
            <a:off x="990600" y="990600"/>
            <a:ext cx="8153400" cy="4800600"/>
          </a:xfrm>
        </p:spPr>
        <p:txBody>
          <a:bodyPr/>
          <a:lstStyle/>
          <a:p>
            <a:pPr eaLnBrk="1" hangingPunct="1"/>
            <a:endParaRPr lang="zh-TW" altLang="en-US" sz="4000" b="1" dirty="0" smtClean="0">
              <a:ea typeface="新細明體" pitchFamily="18" charset="-120"/>
            </a:endParaRPr>
          </a:p>
          <a:p>
            <a:pPr eaLnBrk="1" hangingPunct="1"/>
            <a:r>
              <a:rPr lang="en-US" altLang="zh-TW" sz="3600" dirty="0" smtClean="0">
                <a:latin typeface="文鼎粗隸" pitchFamily="49" charset="-120"/>
                <a:ea typeface="文鼎粗隸" pitchFamily="49" charset="-120"/>
              </a:rPr>
              <a:t>1.</a:t>
            </a:r>
            <a:r>
              <a:rPr lang="zh-TW" altLang="en-US" sz="3600" dirty="0" smtClean="0">
                <a:latin typeface="文鼎粗隸" pitchFamily="49" charset="-120"/>
                <a:ea typeface="文鼎粗隸" pitchFamily="49" charset="-120"/>
                <a:cs typeface="微軟正黑體"/>
              </a:rPr>
              <a:t> 以信</a:t>
            </a:r>
            <a:endParaRPr lang="en-US" altLang="zh-TW" sz="3600" dirty="0" smtClean="0">
              <a:latin typeface="文鼎粗隸" pitchFamily="49" charset="-120"/>
              <a:ea typeface="文鼎粗隸" pitchFamily="49" charset="-120"/>
              <a:cs typeface="微軟正黑體"/>
            </a:endParaRPr>
          </a:p>
          <a:p>
            <a:pPr eaLnBrk="1" hangingPunct="1"/>
            <a:endParaRPr lang="zh-TW" altLang="en-US" sz="3600" dirty="0" smtClean="0">
              <a:latin typeface="文鼎粗隸" pitchFamily="49" charset="-120"/>
              <a:ea typeface="文鼎粗隸" pitchFamily="49" charset="-120"/>
            </a:endParaRPr>
          </a:p>
          <a:p>
            <a:pPr eaLnBrk="1" hangingPunct="1"/>
            <a:r>
              <a:rPr lang="en-US" altLang="zh-TW" sz="3600" dirty="0" smtClean="0">
                <a:latin typeface="文鼎粗隸" pitchFamily="49" charset="-120"/>
                <a:ea typeface="文鼎粗隸" pitchFamily="49" charset="-120"/>
              </a:rPr>
              <a:t>2. </a:t>
            </a:r>
            <a:r>
              <a:rPr lang="zh-TW" altLang="en-US" sz="3600" dirty="0" smtClean="0">
                <a:latin typeface="文鼎粗隸" pitchFamily="49" charset="-120"/>
                <a:ea typeface="文鼎粗隸" pitchFamily="49" charset="-120"/>
              </a:rPr>
              <a:t>以望</a:t>
            </a:r>
            <a:endParaRPr lang="en-US" altLang="zh-TW" sz="3600" dirty="0" smtClean="0">
              <a:latin typeface="文鼎粗隸" pitchFamily="49" charset="-120"/>
              <a:ea typeface="文鼎粗隸" pitchFamily="49" charset="-120"/>
            </a:endParaRPr>
          </a:p>
          <a:p>
            <a:pPr eaLnBrk="1" hangingPunct="1"/>
            <a:endParaRPr lang="zh-TW" altLang="en-US" sz="3600" dirty="0" smtClean="0">
              <a:latin typeface="文鼎粗隸" pitchFamily="49" charset="-120"/>
              <a:ea typeface="文鼎粗隸" pitchFamily="49" charset="-120"/>
            </a:endParaRPr>
          </a:p>
          <a:p>
            <a:pPr eaLnBrk="1" hangingPunct="1"/>
            <a:r>
              <a:rPr lang="en-US" altLang="zh-TW" sz="3600" dirty="0" smtClean="0">
                <a:latin typeface="文鼎粗隸" pitchFamily="49" charset="-120"/>
                <a:ea typeface="文鼎粗隸" pitchFamily="49" charset="-120"/>
              </a:rPr>
              <a:t>3. </a:t>
            </a:r>
            <a:r>
              <a:rPr lang="zh-TW" altLang="en-US" sz="3600" dirty="0" smtClean="0">
                <a:latin typeface="文鼎粗隸" pitchFamily="49" charset="-120"/>
                <a:ea typeface="文鼎粗隸" pitchFamily="49" charset="-120"/>
              </a:rPr>
              <a:t>以愛</a:t>
            </a:r>
            <a:endParaRPr lang="en-US" altLang="zh-TW" sz="3600" dirty="0" smtClean="0">
              <a:latin typeface="文鼎粗隸" pitchFamily="49" charset="-120"/>
              <a:ea typeface="文鼎粗隸" pitchFamily="49" charset="-120"/>
            </a:endParaRPr>
          </a:p>
          <a:p>
            <a:pPr eaLnBrk="1" hangingPunct="1"/>
            <a:endParaRPr lang="en-US" altLang="zh-TW" sz="3600" dirty="0" smtClean="0">
              <a:latin typeface="文鼎粗隸" pitchFamily="49" charset="-120"/>
              <a:ea typeface="文鼎粗隸" pitchFamily="49" charset="-120"/>
            </a:endParaRPr>
          </a:p>
          <a:p>
            <a:pPr eaLnBrk="1" hangingPunct="1"/>
            <a:r>
              <a:rPr lang="en-US" altLang="zh-CN" sz="3600" dirty="0" smtClean="0">
                <a:latin typeface="文鼎粗隸" pitchFamily="49" charset="-120"/>
                <a:ea typeface="文鼎粗隸" pitchFamily="49" charset="-120"/>
              </a:rPr>
              <a:t>4. </a:t>
            </a:r>
            <a:r>
              <a:rPr lang="zh-CN" altLang="en-US" sz="3600" dirty="0" smtClean="0">
                <a:latin typeface="文鼎粗隸" pitchFamily="49" charset="-120"/>
                <a:ea typeface="文鼎粗隸" pitchFamily="49" charset="-120"/>
              </a:rPr>
              <a:t>從 神的參與，找到你受苦的意義</a:t>
            </a:r>
            <a:endParaRPr lang="zh-TW" altLang="en-US" sz="3600" dirty="0" smtClean="0">
              <a:latin typeface="文鼎粗隸" pitchFamily="49" charset="-120"/>
              <a:ea typeface="文鼎粗隸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內容版面配置區 2"/>
          <p:cNvSpPr>
            <a:spLocks noGrp="1"/>
          </p:cNvSpPr>
          <p:nvPr>
            <p:ph idx="1"/>
          </p:nvPr>
        </p:nvSpPr>
        <p:spPr>
          <a:xfrm>
            <a:off x="1143000" y="1447800"/>
            <a:ext cx="8001000" cy="48006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zh-TW" altLang="en-US" sz="4800" smtClean="0">
                <a:ea typeface="文鼎粗隸" pitchFamily="49" charset="-120"/>
                <a:cs typeface="微軟正黑體"/>
              </a:rPr>
              <a:t>人生成功的祕訣，是化絆腳石為踏腳石。</a:t>
            </a:r>
            <a:endParaRPr lang="en-US" altLang="zh-TW" sz="4800" smtClean="0">
              <a:ea typeface="文鼎粗隸" pitchFamily="49" charset="-120"/>
              <a:cs typeface="微軟正黑體"/>
            </a:endParaRPr>
          </a:p>
          <a:p>
            <a:pPr eaLnBrk="1" hangingPunct="1">
              <a:buFont typeface="Wingdings 2" pitchFamily="18" charset="2"/>
              <a:buNone/>
            </a:pPr>
            <a:endParaRPr lang="en-US" altLang="zh-TW" sz="4800" smtClean="0">
              <a:ea typeface="文鼎粗隸" pitchFamily="49" charset="-120"/>
              <a:cs typeface="微軟正黑體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zh-TW" altLang="en-US" sz="4800" smtClean="0">
                <a:ea typeface="文鼎粗隸" pitchFamily="49" charset="-120"/>
                <a:cs typeface="微軟正黑體"/>
              </a:rPr>
              <a:t>人生得勝的祕訣，是讓</a:t>
            </a:r>
            <a:r>
              <a:rPr lang="zh-TW" altLang="zh-CN" sz="4800" smtClean="0">
                <a:ea typeface="文鼎粗隸" pitchFamily="49" charset="-120"/>
                <a:cs typeface="微軟正黑體"/>
              </a:rPr>
              <a:t> </a:t>
            </a:r>
            <a:r>
              <a:rPr lang="zh-TW" altLang="en-US" sz="4800" smtClean="0">
                <a:ea typeface="文鼎粗隸" pitchFamily="49" charset="-120"/>
                <a:cs typeface="微軟正黑體"/>
              </a:rPr>
              <a:t>神掌管一切，化創傷為祝福。</a:t>
            </a:r>
            <a:endParaRPr lang="en-US" altLang="zh-TW" sz="4800" smtClean="0">
              <a:ea typeface="文鼎粗隸" pitchFamily="49" charset="-120"/>
              <a:cs typeface="微軟正黑體"/>
            </a:endParaRPr>
          </a:p>
          <a:p>
            <a:pPr eaLnBrk="1" hangingPunct="1">
              <a:buFont typeface="Wingdings 2" pitchFamily="18" charset="2"/>
              <a:buNone/>
            </a:pPr>
            <a:endParaRPr lang="en-US" altLang="zh-TW" sz="4800" smtClean="0">
              <a:ea typeface="文鼎粗隸" pitchFamily="49" charset="-120"/>
              <a:cs typeface="微軟正黑體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zh-TW" altLang="en-US" sz="4800" dirty="0" smtClean="0">
                <a:ea typeface="文鼎特毛楷" pitchFamily="49" charset="-120"/>
                <a:cs typeface="微軟正黑體"/>
              </a:rPr>
              <a:t>耶穌說</a:t>
            </a:r>
            <a:r>
              <a:rPr lang="en-US" altLang="zh-TW" sz="4800" dirty="0" smtClean="0">
                <a:ea typeface="文鼎特毛楷" pitchFamily="49" charset="-120"/>
                <a:cs typeface="微軟正黑體"/>
              </a:rPr>
              <a:t>﹕</a:t>
            </a:r>
            <a:r>
              <a:rPr lang="zh-TW" altLang="en-US" sz="4800" dirty="0" smtClean="0">
                <a:ea typeface="文鼎特毛楷" pitchFamily="49" charset="-120"/>
                <a:cs typeface="微軟正黑體"/>
              </a:rPr>
              <a:t>在世上，你們有</a:t>
            </a:r>
            <a:endParaRPr lang="en-US" altLang="zh-TW" sz="4800" dirty="0" smtClean="0">
              <a:ea typeface="文鼎特毛楷" pitchFamily="49" charset="-120"/>
              <a:cs typeface="微軟正黑體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zh-TW" altLang="en-US" sz="4800" dirty="0" smtClean="0">
                <a:ea typeface="文鼎特毛楷" pitchFamily="49" charset="-120"/>
                <a:cs typeface="微軟正黑體"/>
              </a:rPr>
              <a:t>苦難；但你們可以放心，</a:t>
            </a:r>
            <a:endParaRPr lang="en-US" altLang="zh-TW" sz="4800" dirty="0" smtClean="0">
              <a:ea typeface="文鼎特毛楷" pitchFamily="49" charset="-120"/>
              <a:cs typeface="微軟正黑體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zh-TW" altLang="en-US" sz="4800" dirty="0" smtClean="0">
                <a:ea typeface="文鼎特毛楷" pitchFamily="49" charset="-120"/>
                <a:cs typeface="微軟正黑體"/>
              </a:rPr>
              <a:t>我已經勝了世</a:t>
            </a:r>
            <a:r>
              <a:rPr lang="zh-TW" altLang="en-US" sz="4800" smtClean="0">
                <a:ea typeface="文鼎特毛楷" pitchFamily="49" charset="-120"/>
                <a:cs typeface="微軟正黑體"/>
              </a:rPr>
              <a:t>界。</a:t>
            </a:r>
            <a:endParaRPr lang="en-US" altLang="zh-TW" sz="4800" dirty="0" smtClean="0">
              <a:ea typeface="文鼎特毛楷" pitchFamily="49" charset="-120"/>
              <a:cs typeface="微軟正黑體"/>
            </a:endParaRPr>
          </a:p>
          <a:p>
            <a:pPr eaLnBrk="1" hangingPunct="1"/>
            <a:endParaRPr lang="en-US" altLang="zh-TW" sz="4800" u="sng" dirty="0" smtClean="0">
              <a:ea typeface="文鼎特毛楷" pitchFamily="49" charset="-120"/>
              <a:cs typeface="微軟正黑體"/>
              <a:hlinkClick r:id="rId3" action="ppaction://hlinkfile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zh-TW" altLang="en-US" sz="4800" u="sng" dirty="0" smtClean="0">
                <a:latin typeface="文鼎粗隸" pitchFamily="49" charset="-120"/>
                <a:ea typeface="文鼎粗隸" pitchFamily="49" charset="-120"/>
                <a:cs typeface="微軟正黑體"/>
                <a:hlinkClick r:id="rId3" action="ppaction://hlinkfile"/>
              </a:rPr>
              <a:t>約</a:t>
            </a:r>
            <a:r>
              <a:rPr lang="zh-CN" altLang="en-US" sz="4800" u="sng" dirty="0" smtClean="0">
                <a:latin typeface="文鼎粗隸" pitchFamily="49" charset="-120"/>
                <a:ea typeface="文鼎粗隸" pitchFamily="49" charset="-120"/>
                <a:cs typeface="微軟正黑體"/>
                <a:hlinkClick r:id="rId3" action="ppaction://hlinkfile"/>
              </a:rPr>
              <a:t>翰</a:t>
            </a:r>
            <a:r>
              <a:rPr lang="zh-TW" altLang="en-US" sz="4800" u="sng" dirty="0" smtClean="0">
                <a:latin typeface="文鼎粗隸" pitchFamily="49" charset="-120"/>
                <a:ea typeface="文鼎粗隸" pitchFamily="49" charset="-120"/>
                <a:cs typeface="微軟正黑體"/>
                <a:hlinkClick r:id="rId3" action="ppaction://hlinkfile"/>
              </a:rPr>
              <a:t> </a:t>
            </a:r>
            <a:r>
              <a:rPr lang="en-US" altLang="zh-TW" sz="4800" u="sng" dirty="0" smtClean="0">
                <a:latin typeface="文鼎粗隸" pitchFamily="49" charset="-120"/>
                <a:ea typeface="文鼎粗隸" pitchFamily="49" charset="-120"/>
                <a:cs typeface="微軟正黑體"/>
                <a:hlinkClick r:id="rId3" action="ppaction://hlinkfile"/>
              </a:rPr>
              <a:t>16:33</a:t>
            </a:r>
            <a:r>
              <a:rPr lang="zh-TW" altLang="en-US" sz="4800" u="sng" dirty="0" smtClean="0">
                <a:latin typeface="文鼎粗隸" pitchFamily="49" charset="-120"/>
                <a:ea typeface="文鼎粗隸" pitchFamily="49" charset="-120"/>
                <a:cs typeface="微軟正黑體"/>
              </a:rPr>
              <a:t> </a:t>
            </a:r>
            <a:r>
              <a:rPr lang="zh-TW" altLang="en-US" sz="4800" dirty="0" smtClean="0">
                <a:latin typeface="文鼎粗隸" pitchFamily="49" charset="-120"/>
                <a:ea typeface="文鼎粗隸" pitchFamily="49" charset="-120"/>
                <a:cs typeface="微軟正黑體"/>
              </a:rPr>
              <a:t/>
            </a:r>
            <a:br>
              <a:rPr lang="zh-TW" altLang="en-US" sz="4800" dirty="0" smtClean="0">
                <a:latin typeface="文鼎粗隸" pitchFamily="49" charset="-120"/>
                <a:ea typeface="文鼎粗隸" pitchFamily="49" charset="-120"/>
                <a:cs typeface="微軟正黑體"/>
              </a:rPr>
            </a:br>
            <a:endParaRPr lang="en-US" altLang="zh-TW" sz="4800" dirty="0" smtClean="0">
              <a:latin typeface="文鼎粗隸" pitchFamily="49" charset="-120"/>
              <a:ea typeface="文鼎粗隸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371600" y="1828800"/>
            <a:ext cx="7407275" cy="1471613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eaLnBrk="1" hangingPunct="1">
              <a:defRPr/>
            </a:pPr>
            <a:r>
              <a:rPr lang="en-US" altLang="zh-TW" sz="4900" b="1" smtClean="0">
                <a:effectLst>
                  <a:outerShdw blurRad="38100" dist="38100" dir="2700000" algn="tl">
                    <a:srgbClr val="FFFFFF"/>
                  </a:outerShdw>
                </a:effectLst>
                <a:cs typeface="微軟正黑體"/>
              </a:rPr>
              <a:t/>
            </a:r>
            <a:br>
              <a:rPr lang="en-US" altLang="zh-TW" sz="4900" b="1" smtClean="0">
                <a:effectLst>
                  <a:outerShdw blurRad="38100" dist="38100" dir="2700000" algn="tl">
                    <a:srgbClr val="FFFFFF"/>
                  </a:outerShdw>
                </a:effectLst>
                <a:cs typeface="微軟正黑體"/>
              </a:rPr>
            </a:br>
            <a:r>
              <a:rPr lang="en-US" altLang="zh-TW" sz="4900" b="1" smtClean="0">
                <a:effectLst>
                  <a:outerShdw blurRad="38100" dist="38100" dir="2700000" algn="tl">
                    <a:srgbClr val="FFFFFF"/>
                  </a:outerShdw>
                </a:effectLst>
                <a:cs typeface="微軟正黑體"/>
              </a:rPr>
              <a:t/>
            </a:r>
            <a:br>
              <a:rPr lang="en-US" altLang="zh-TW" sz="4900" b="1" smtClean="0">
                <a:effectLst>
                  <a:outerShdw blurRad="38100" dist="38100" dir="2700000" algn="tl">
                    <a:srgbClr val="FFFFFF"/>
                  </a:outerShdw>
                </a:effectLst>
                <a:cs typeface="微軟正黑體"/>
              </a:rPr>
            </a:br>
            <a:r>
              <a:rPr lang="en-US" altLang="zh-TW" sz="4900" b="1" smtClean="0">
                <a:effectLst>
                  <a:outerShdw blurRad="38100" dist="38100" dir="2700000" algn="tl">
                    <a:srgbClr val="FFFFFF"/>
                  </a:outerShdw>
                </a:effectLst>
                <a:cs typeface="微軟正黑體"/>
              </a:rPr>
              <a:t/>
            </a:r>
            <a:br>
              <a:rPr lang="en-US" altLang="zh-TW" sz="4900" b="1" smtClean="0">
                <a:effectLst>
                  <a:outerShdw blurRad="38100" dist="38100" dir="2700000" algn="tl">
                    <a:srgbClr val="FFFFFF"/>
                  </a:outerShdw>
                </a:effectLst>
                <a:cs typeface="微軟正黑體"/>
              </a:rPr>
            </a:br>
            <a:r>
              <a:rPr lang="en-US" altLang="zh-TW" sz="4900" b="1" smtClean="0">
                <a:effectLst>
                  <a:outerShdw blurRad="38100" dist="38100" dir="2700000" algn="tl">
                    <a:srgbClr val="FFFFFF"/>
                  </a:outerShdw>
                </a:effectLst>
                <a:cs typeface="微軟正黑體"/>
              </a:rPr>
              <a:t/>
            </a:r>
            <a:br>
              <a:rPr lang="en-US" altLang="zh-TW" sz="4900" b="1" smtClean="0">
                <a:effectLst>
                  <a:outerShdw blurRad="38100" dist="38100" dir="2700000" algn="tl">
                    <a:srgbClr val="FFFFFF"/>
                  </a:outerShdw>
                </a:effectLst>
                <a:cs typeface="微軟正黑體"/>
              </a:rPr>
            </a:br>
            <a:r>
              <a:rPr lang="en-US" altLang="zh-TW" sz="4900" b="1" smtClean="0">
                <a:effectLst>
                  <a:outerShdw blurRad="38100" dist="38100" dir="2700000" algn="tl">
                    <a:srgbClr val="FFFFFF"/>
                  </a:outerShdw>
                </a:effectLst>
                <a:cs typeface="微軟正黑體"/>
              </a:rPr>
              <a:t/>
            </a:r>
            <a:br>
              <a:rPr lang="en-US" altLang="zh-TW" sz="4900" b="1" smtClean="0">
                <a:effectLst>
                  <a:outerShdw blurRad="38100" dist="38100" dir="2700000" algn="tl">
                    <a:srgbClr val="FFFFFF"/>
                  </a:outerShdw>
                </a:effectLst>
                <a:cs typeface="微軟正黑體"/>
              </a:rPr>
            </a:br>
            <a:r>
              <a:rPr lang="en-US" altLang="zh-TW" sz="4900" b="1" smtClean="0">
                <a:effectLst>
                  <a:outerShdw blurRad="38100" dist="38100" dir="2700000" algn="tl">
                    <a:srgbClr val="FFFFFF"/>
                  </a:outerShdw>
                </a:effectLst>
                <a:cs typeface="微軟正黑體"/>
              </a:rPr>
              <a:t> </a:t>
            </a:r>
            <a:br>
              <a:rPr lang="en-US" altLang="zh-TW" sz="4900" b="1" smtClean="0">
                <a:effectLst>
                  <a:outerShdw blurRad="38100" dist="38100" dir="2700000" algn="tl">
                    <a:srgbClr val="FFFFFF"/>
                  </a:outerShdw>
                </a:effectLst>
                <a:cs typeface="微軟正黑體"/>
              </a:rPr>
            </a:br>
            <a:r>
              <a:rPr lang="en-US" altLang="zh-TW" sz="4900" b="1" smtClean="0">
                <a:effectLst>
                  <a:outerShdw blurRad="38100" dist="38100" dir="2700000" algn="tl">
                    <a:srgbClr val="FFFFFF"/>
                  </a:outerShdw>
                </a:effectLst>
                <a:cs typeface="微軟正黑體"/>
              </a:rPr>
              <a:t/>
            </a:r>
            <a:br>
              <a:rPr lang="en-US" altLang="zh-TW" sz="4900" b="1" smtClean="0">
                <a:effectLst>
                  <a:outerShdw blurRad="38100" dist="38100" dir="2700000" algn="tl">
                    <a:srgbClr val="FFFFFF"/>
                  </a:outerShdw>
                </a:effectLst>
                <a:cs typeface="微軟正黑體"/>
              </a:rPr>
            </a:br>
            <a:r>
              <a:rPr lang="en-US" altLang="zh-TW" sz="4900" b="1" smtClean="0">
                <a:effectLst>
                  <a:outerShdw blurRad="38100" dist="38100" dir="2700000" algn="tl">
                    <a:srgbClr val="FFFFFF"/>
                  </a:outerShdw>
                </a:effectLst>
                <a:cs typeface="微軟正黑體"/>
              </a:rPr>
              <a:t/>
            </a:r>
            <a:br>
              <a:rPr lang="en-US" altLang="zh-TW" sz="4900" b="1" smtClean="0">
                <a:effectLst>
                  <a:outerShdw blurRad="38100" dist="38100" dir="2700000" algn="tl">
                    <a:srgbClr val="FFFFFF"/>
                  </a:outerShdw>
                </a:effectLst>
                <a:cs typeface="微軟正黑體"/>
              </a:rPr>
            </a:br>
            <a:r>
              <a:rPr lang="zh-TW" altLang="en-US" sz="6000" smtClean="0">
                <a:effectLst/>
                <a:ea typeface="文鼎特毛楷" pitchFamily="49" charset="-120"/>
                <a:cs typeface="微軟正黑體"/>
              </a:rPr>
              <a:t>經歷創傷，得到醫治</a:t>
            </a:r>
            <a:endParaRPr lang="zh-TW" altLang="en-US" sz="6000" smtClean="0">
              <a:effectLst/>
              <a:ea typeface="文鼎特毛楷" pitchFamily="49" charset="-120"/>
            </a:endParaRPr>
          </a:p>
        </p:txBody>
      </p:sp>
      <p:sp>
        <p:nvSpPr>
          <p:cNvPr id="14338" name="副標題 2"/>
          <p:cNvSpPr>
            <a:spLocks noGrp="1"/>
          </p:cNvSpPr>
          <p:nvPr>
            <p:ph type="subTitle" idx="1"/>
          </p:nvPr>
        </p:nvSpPr>
        <p:spPr>
          <a:xfrm>
            <a:off x="1295400" y="3733800"/>
            <a:ext cx="7407275" cy="1752600"/>
          </a:xfrm>
        </p:spPr>
        <p:txBody>
          <a:bodyPr/>
          <a:lstStyle/>
          <a:p>
            <a:pPr marL="26988"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zh-TW" altLang="en-US" sz="4400" smtClean="0">
                <a:solidFill>
                  <a:schemeClr val="tx1"/>
                </a:solidFill>
                <a:latin typeface="文鼎行楷碑體" pitchFamily="34" charset="-120"/>
                <a:ea typeface="文鼎行楷碑體" pitchFamily="34" charset="-120"/>
                <a:cs typeface="微軟正黑體"/>
              </a:rPr>
              <a:t>─ </a:t>
            </a:r>
            <a:r>
              <a:rPr lang="zh-CN" altLang="en-US" sz="4400" smtClean="0">
                <a:solidFill>
                  <a:schemeClr val="tx1"/>
                </a:solidFill>
                <a:latin typeface="文鼎行楷碑體" pitchFamily="34" charset="-120"/>
                <a:ea typeface="文鼎行楷碑體" pitchFamily="34" charset="-120"/>
                <a:cs typeface="微軟正黑體"/>
              </a:rPr>
              <a:t>蔡郭恩愛師母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zh-TW" altLang="en-US" sz="5400" dirty="0" smtClean="0">
                <a:ea typeface="文鼎特毛楷" pitchFamily="49" charset="-120"/>
                <a:cs typeface="微軟正黑體"/>
              </a:rPr>
              <a:t>你若不把苦難吞掉，苦難就要把你吞掉。</a:t>
            </a:r>
            <a:endParaRPr lang="en-US" altLang="zh-TW" sz="5400" dirty="0" smtClean="0">
              <a:ea typeface="文鼎特毛楷" pitchFamily="49" charset="-120"/>
              <a:cs typeface="微軟正黑體"/>
            </a:endParaRPr>
          </a:p>
          <a:p>
            <a:pPr eaLnBrk="1" hangingPunct="1"/>
            <a:r>
              <a:rPr lang="zh-TW" altLang="zh-CN" sz="4800" b="1" dirty="0" smtClean="0">
                <a:latin typeface="文鼎粗隸" pitchFamily="49" charset="-120"/>
                <a:ea typeface="文鼎粗隸" pitchFamily="49" charset="-120"/>
                <a:cs typeface="微軟正黑體"/>
              </a:rPr>
              <a:t> </a:t>
            </a:r>
            <a:r>
              <a:rPr lang="zh-TW" altLang="en-US" sz="4800" b="1" dirty="0" smtClean="0">
                <a:latin typeface="文鼎粗隸" pitchFamily="49" charset="-120"/>
                <a:ea typeface="文鼎粗隸" pitchFamily="49" charset="-120"/>
                <a:cs typeface="微軟正黑體"/>
              </a:rPr>
              <a:t> </a:t>
            </a:r>
            <a:r>
              <a:rPr lang="zh-TW" altLang="zh-CN" sz="4800" b="1" dirty="0" smtClean="0">
                <a:latin typeface="文鼎粗隸" pitchFamily="49" charset="-120"/>
                <a:ea typeface="文鼎粗隸" pitchFamily="49" charset="-120"/>
                <a:cs typeface="微軟正黑體"/>
              </a:rPr>
              <a:t> </a:t>
            </a:r>
            <a:r>
              <a:rPr lang="zh-TW" altLang="en-US" sz="4800" b="1" dirty="0" smtClean="0">
                <a:latin typeface="文鼎粗隸" pitchFamily="49" charset="-120"/>
                <a:ea typeface="文鼎粗隸" pitchFamily="49" charset="-120"/>
                <a:cs typeface="微軟正黑體"/>
              </a:rPr>
              <a:t> </a:t>
            </a:r>
            <a:r>
              <a:rPr lang="zh-TW" altLang="zh-CN" sz="4800" b="1" dirty="0" smtClean="0">
                <a:latin typeface="文鼎粗隸" pitchFamily="49" charset="-120"/>
                <a:ea typeface="文鼎粗隸" pitchFamily="49" charset="-120"/>
                <a:cs typeface="微軟正黑體"/>
              </a:rPr>
              <a:t> </a:t>
            </a:r>
            <a:r>
              <a:rPr lang="zh-TW" altLang="en-US" sz="4800" b="1" dirty="0" smtClean="0">
                <a:latin typeface="文鼎粗隸" pitchFamily="49" charset="-120"/>
                <a:ea typeface="文鼎粗隸" pitchFamily="49" charset="-120"/>
                <a:cs typeface="微軟正黑體"/>
              </a:rPr>
              <a:t> </a:t>
            </a:r>
            <a:r>
              <a:rPr lang="zh-TW" altLang="zh-CN" sz="4800" b="1" dirty="0" smtClean="0">
                <a:latin typeface="文鼎粗隸" pitchFamily="49" charset="-120"/>
                <a:ea typeface="文鼎粗隸" pitchFamily="49" charset="-120"/>
                <a:cs typeface="微軟正黑體"/>
              </a:rPr>
              <a:t> </a:t>
            </a:r>
            <a:r>
              <a:rPr lang="zh-TW" altLang="en-US" sz="4800" b="1" dirty="0" smtClean="0">
                <a:latin typeface="文鼎粗隸" pitchFamily="49" charset="-120"/>
                <a:ea typeface="文鼎粗隸" pitchFamily="49" charset="-120"/>
                <a:cs typeface="微軟正黑體"/>
              </a:rPr>
              <a:t> </a:t>
            </a:r>
            <a:r>
              <a:rPr lang="zh-TW" altLang="zh-CN" sz="4800" b="1" dirty="0" smtClean="0">
                <a:latin typeface="文鼎粗隸" pitchFamily="49" charset="-120"/>
                <a:ea typeface="文鼎粗隸" pitchFamily="49" charset="-120"/>
                <a:cs typeface="微軟正黑體"/>
              </a:rPr>
              <a:t> </a:t>
            </a:r>
            <a:r>
              <a:rPr lang="zh-TW" altLang="en-US" sz="4800" b="1" dirty="0" smtClean="0">
                <a:latin typeface="文鼎粗隸" pitchFamily="49" charset="-120"/>
                <a:ea typeface="文鼎粗隸" pitchFamily="49" charset="-120"/>
                <a:cs typeface="微軟正黑體"/>
              </a:rPr>
              <a:t> </a:t>
            </a:r>
            <a:r>
              <a:rPr lang="zh-TW" altLang="zh-CN" sz="4800" b="1" dirty="0" smtClean="0">
                <a:latin typeface="文鼎粗隸" pitchFamily="49" charset="-120"/>
                <a:ea typeface="文鼎粗隸" pitchFamily="49" charset="-120"/>
                <a:cs typeface="微軟正黑體"/>
              </a:rPr>
              <a:t> </a:t>
            </a:r>
            <a:r>
              <a:rPr lang="zh-TW" altLang="en-US" sz="4800" b="1" dirty="0" smtClean="0">
                <a:latin typeface="文鼎粗隸" pitchFamily="49" charset="-120"/>
                <a:ea typeface="文鼎粗隸" pitchFamily="49" charset="-120"/>
                <a:cs typeface="微軟正黑體"/>
              </a:rPr>
              <a:t>─ </a:t>
            </a:r>
            <a:r>
              <a:rPr lang="zh-TW" altLang="en-US" sz="4800" dirty="0" smtClean="0">
                <a:latin typeface="文鼎粗隸" pitchFamily="49" charset="-120"/>
                <a:ea typeface="文鼎粗隸" pitchFamily="49" charset="-120"/>
                <a:cs typeface="微軟正黑體"/>
              </a:rPr>
              <a:t>馬丁路德</a:t>
            </a:r>
            <a:endParaRPr lang="zh-TW" altLang="en-US" sz="4800" dirty="0" smtClean="0">
              <a:latin typeface="文鼎粗隸" pitchFamily="49" charset="-120"/>
              <a:ea typeface="文鼎粗隸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標題 1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zh-TW" altLang="en-US" sz="5400" smtClean="0">
                <a:effectLst/>
                <a:latin typeface="文鼎特毛楷" pitchFamily="49" charset="-120"/>
                <a:ea typeface="文鼎特毛楷" pitchFamily="49" charset="-120"/>
                <a:cs typeface="微軟正黑體"/>
              </a:rPr>
              <a:t>   你的生命線</a:t>
            </a:r>
          </a:p>
        </p:txBody>
      </p:sp>
      <p:sp>
        <p:nvSpPr>
          <p:cNvPr id="26626" name="內容版面配置區 2"/>
          <p:cNvSpPr>
            <a:spLocks noGrp="1"/>
          </p:cNvSpPr>
          <p:nvPr>
            <p:ph idx="1"/>
          </p:nvPr>
        </p:nvSpPr>
        <p:spPr>
          <a:xfrm>
            <a:off x="1066800" y="1447800"/>
            <a:ext cx="7867650" cy="4800600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endParaRPr lang="en-US" altLang="zh-TW" smtClean="0">
              <a:cs typeface="微軟正黑體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zh-TW" altLang="en-US" sz="2800" smtClean="0">
                <a:ea typeface="文鼎粗隸" pitchFamily="49" charset="-120"/>
                <a:cs typeface="微軟正黑體"/>
              </a:rPr>
              <a:t>正面事件</a:t>
            </a:r>
            <a:endParaRPr lang="en-US" altLang="zh-TW" sz="2800" smtClean="0">
              <a:ea typeface="文鼎粗隸" pitchFamily="49" charset="-120"/>
              <a:cs typeface="微軟正黑體"/>
            </a:endParaRPr>
          </a:p>
          <a:p>
            <a:pPr eaLnBrk="1" hangingPunct="1">
              <a:buFont typeface="Wingdings 2" pitchFamily="18" charset="2"/>
              <a:buNone/>
            </a:pPr>
            <a:endParaRPr lang="zh-TW" altLang="en-US" sz="2000" b="1" smtClean="0">
              <a:ea typeface="新細明體" pitchFamily="18" charset="-120"/>
            </a:endParaRPr>
          </a:p>
          <a:p>
            <a:pPr eaLnBrk="1" hangingPunct="1">
              <a:buFont typeface="Wingdings 2" pitchFamily="18" charset="2"/>
              <a:buNone/>
            </a:pPr>
            <a:endParaRPr lang="zh-TW" altLang="en-US" sz="2000" b="1" smtClean="0">
              <a:ea typeface="新細明體" pitchFamily="18" charset="-12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zh-TW" altLang="en-US" sz="2400" smtClean="0">
                <a:ea typeface="文鼎粗隸" pitchFamily="49" charset="-120"/>
              </a:rPr>
              <a:t>出生</a:t>
            </a:r>
            <a:r>
              <a:rPr lang="zh-TW" altLang="en-US" sz="2400" smtClean="0">
                <a:cs typeface="微軟正黑體"/>
              </a:rPr>
              <a:t> </a:t>
            </a:r>
            <a:r>
              <a:rPr lang="zh-TW" altLang="en-US" sz="2000" b="1" smtClean="0">
                <a:cs typeface="微軟正黑體"/>
              </a:rPr>
              <a:t>                                              </a:t>
            </a:r>
            <a:r>
              <a:rPr lang="zh-TW" altLang="en-US" sz="2400" smtClean="0">
                <a:ea typeface="文鼎粗隸" pitchFamily="49" charset="-120"/>
              </a:rPr>
              <a:t>現在年齡</a:t>
            </a:r>
            <a:r>
              <a:rPr lang="zh-TW" altLang="en-US" sz="2400" smtClean="0">
                <a:ea typeface="新細明體" pitchFamily="18" charset="-120"/>
              </a:rPr>
              <a:t> </a:t>
            </a:r>
          </a:p>
          <a:p>
            <a:pPr eaLnBrk="1" hangingPunct="1">
              <a:buFont typeface="Wingdings 2" pitchFamily="18" charset="2"/>
              <a:buNone/>
            </a:pPr>
            <a:endParaRPr lang="zh-TW" altLang="en-US" sz="2400" smtClean="0">
              <a:ea typeface="新細明體" pitchFamily="18" charset="-12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zh-TW" altLang="en-US" sz="2000" smtClean="0">
                <a:cs typeface="微軟正黑體"/>
              </a:rPr>
              <a:t>                                                                                                </a:t>
            </a:r>
            <a:endParaRPr lang="en-US" altLang="zh-TW" sz="2000" smtClean="0">
              <a:cs typeface="微軟正黑體"/>
            </a:endParaRPr>
          </a:p>
          <a:p>
            <a:pPr eaLnBrk="1" hangingPunct="1">
              <a:buFont typeface="Wingdings 2" pitchFamily="18" charset="2"/>
              <a:buNone/>
            </a:pPr>
            <a:endParaRPr lang="en-US" altLang="zh-CN" sz="2000" smtClean="0">
              <a:ea typeface="微軟正黑體"/>
              <a:cs typeface="微軟正黑體"/>
            </a:endParaRPr>
          </a:p>
          <a:p>
            <a:pPr eaLnBrk="1" hangingPunct="1">
              <a:buFont typeface="Wingdings 2" pitchFamily="18" charset="2"/>
              <a:buNone/>
            </a:pPr>
            <a:endParaRPr lang="en-US" altLang="zh-TW" sz="2000" smtClean="0">
              <a:cs typeface="微軟正黑體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altLang="zh-TW" sz="2800" smtClean="0">
                <a:cs typeface="微軟正黑體"/>
              </a:rPr>
              <a:t>                    </a:t>
            </a:r>
            <a:r>
              <a:rPr lang="zh-TW" altLang="en-US" sz="2800" smtClean="0">
                <a:ea typeface="文鼎粗隸" pitchFamily="49" charset="-120"/>
              </a:rPr>
              <a:t>負面事件</a:t>
            </a:r>
            <a:endParaRPr lang="en-US" altLang="zh-TW" sz="2800" smtClean="0">
              <a:ea typeface="文鼎粗隸" pitchFamily="49" charset="-120"/>
            </a:endParaRPr>
          </a:p>
          <a:p>
            <a:pPr eaLnBrk="1" hangingPunct="1">
              <a:buFont typeface="Wingdings 2" pitchFamily="18" charset="2"/>
              <a:buNone/>
            </a:pPr>
            <a:endParaRPr lang="zh-TW" altLang="en-US" sz="2800" b="1" smtClean="0">
              <a:ea typeface="新細明體" pitchFamily="18" charset="-120"/>
            </a:endParaRPr>
          </a:p>
        </p:txBody>
      </p:sp>
      <p:cxnSp>
        <p:nvCxnSpPr>
          <p:cNvPr id="5" name="直線單箭頭接點 4"/>
          <p:cNvCxnSpPr/>
          <p:nvPr/>
        </p:nvCxnSpPr>
        <p:spPr>
          <a:xfrm>
            <a:off x="1905000" y="3886200"/>
            <a:ext cx="5715000" cy="1588"/>
          </a:xfrm>
          <a:prstGeom prst="straightConnector1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直線接點 6"/>
          <p:cNvCxnSpPr/>
          <p:nvPr/>
        </p:nvCxnSpPr>
        <p:spPr>
          <a:xfrm rot="5400000" flipH="1" flipV="1">
            <a:off x="1905000" y="3733800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接點 8"/>
          <p:cNvCxnSpPr/>
          <p:nvPr/>
        </p:nvCxnSpPr>
        <p:spPr>
          <a:xfrm rot="5400000" flipH="1" flipV="1">
            <a:off x="2781300" y="3543300"/>
            <a:ext cx="685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線接點 10"/>
          <p:cNvCxnSpPr/>
          <p:nvPr/>
        </p:nvCxnSpPr>
        <p:spPr>
          <a:xfrm rot="5400000" flipH="1" flipV="1">
            <a:off x="3581400" y="3657600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接點 12"/>
          <p:cNvCxnSpPr/>
          <p:nvPr/>
        </p:nvCxnSpPr>
        <p:spPr>
          <a:xfrm rot="5400000" flipH="1" flipV="1">
            <a:off x="6210300" y="36957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 rot="5400000" flipH="1" flipV="1">
            <a:off x="3771900" y="3314700"/>
            <a:ext cx="1143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線接點 16"/>
          <p:cNvCxnSpPr/>
          <p:nvPr/>
        </p:nvCxnSpPr>
        <p:spPr>
          <a:xfrm rot="5400000" flipH="1" flipV="1">
            <a:off x="4686300" y="36195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線接點 17"/>
          <p:cNvCxnSpPr/>
          <p:nvPr/>
        </p:nvCxnSpPr>
        <p:spPr>
          <a:xfrm rot="5400000" flipH="1" flipV="1">
            <a:off x="5295900" y="34671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/>
          <p:nvPr/>
        </p:nvCxnSpPr>
        <p:spPr>
          <a:xfrm rot="5400000" flipH="1" flipV="1">
            <a:off x="2209800" y="3733800"/>
            <a:ext cx="3048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線接點 22"/>
          <p:cNvCxnSpPr/>
          <p:nvPr/>
        </p:nvCxnSpPr>
        <p:spPr>
          <a:xfrm rot="5400000">
            <a:off x="2019300" y="40767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線接點 23"/>
          <p:cNvCxnSpPr/>
          <p:nvPr/>
        </p:nvCxnSpPr>
        <p:spPr>
          <a:xfrm rot="5400000" flipH="1" flipV="1">
            <a:off x="5295900" y="41529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線接點 24"/>
          <p:cNvCxnSpPr/>
          <p:nvPr/>
        </p:nvCxnSpPr>
        <p:spPr>
          <a:xfrm rot="5400000" flipH="1" flipV="1">
            <a:off x="3390900" y="41529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接點 25"/>
          <p:cNvCxnSpPr/>
          <p:nvPr/>
        </p:nvCxnSpPr>
        <p:spPr>
          <a:xfrm rot="5400000" flipH="1" flipV="1">
            <a:off x="4305300" y="4076700"/>
            <a:ext cx="381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線接點 26"/>
          <p:cNvCxnSpPr/>
          <p:nvPr/>
        </p:nvCxnSpPr>
        <p:spPr>
          <a:xfrm rot="5400000" flipH="1" flipV="1">
            <a:off x="2819400" y="4267200"/>
            <a:ext cx="914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線接點 27"/>
          <p:cNvCxnSpPr/>
          <p:nvPr/>
        </p:nvCxnSpPr>
        <p:spPr>
          <a:xfrm rot="5400000" flipH="1" flipV="1">
            <a:off x="6515100" y="4152900"/>
            <a:ext cx="533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線接點 32"/>
          <p:cNvCxnSpPr/>
          <p:nvPr/>
        </p:nvCxnSpPr>
        <p:spPr>
          <a:xfrm rot="5400000" flipH="1" flipV="1">
            <a:off x="2514600" y="4114800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直線接點 33"/>
          <p:cNvCxnSpPr/>
          <p:nvPr/>
        </p:nvCxnSpPr>
        <p:spPr>
          <a:xfrm rot="5400000" flipH="1" flipV="1">
            <a:off x="3467100" y="4457700"/>
            <a:ext cx="1143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接點 35"/>
          <p:cNvCxnSpPr/>
          <p:nvPr/>
        </p:nvCxnSpPr>
        <p:spPr>
          <a:xfrm rot="5400000" flipH="1" flipV="1">
            <a:off x="5676900" y="43053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線接點 36"/>
          <p:cNvCxnSpPr/>
          <p:nvPr/>
        </p:nvCxnSpPr>
        <p:spPr>
          <a:xfrm rot="5400000" flipH="1" flipV="1">
            <a:off x="4381500" y="4305300"/>
            <a:ext cx="838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線接點 40"/>
          <p:cNvCxnSpPr/>
          <p:nvPr/>
        </p:nvCxnSpPr>
        <p:spPr>
          <a:xfrm rot="5400000">
            <a:off x="5029200" y="3962400"/>
            <a:ext cx="1524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線接點 42"/>
          <p:cNvCxnSpPr/>
          <p:nvPr/>
        </p:nvCxnSpPr>
        <p:spPr>
          <a:xfrm rot="5400000">
            <a:off x="2743200" y="4114800"/>
            <a:ext cx="4572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標題 1"/>
          <p:cNvSpPr>
            <a:spLocks noGrp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zh-TW" altLang="en-US" sz="6000" smtClean="0">
                <a:effectLst/>
                <a:latin typeface="文鼎特毛楷" pitchFamily="49" charset="-120"/>
                <a:ea typeface="文鼎特毛楷" pitchFamily="49" charset="-120"/>
                <a:cs typeface="微軟正黑體"/>
              </a:rPr>
              <a:t>  </a:t>
            </a:r>
            <a:r>
              <a:rPr lang="zh-TW" altLang="zh-CN" sz="6000" smtClean="0">
                <a:effectLst/>
                <a:latin typeface="文鼎特毛楷" pitchFamily="49" charset="-120"/>
                <a:ea typeface="文鼎特毛楷" pitchFamily="49" charset="-120"/>
                <a:cs typeface="微軟正黑體"/>
              </a:rPr>
              <a:t> </a:t>
            </a:r>
            <a:r>
              <a:rPr lang="zh-TW" altLang="en-US" sz="6000" smtClean="0">
                <a:effectLst/>
                <a:latin typeface="文鼎特毛楷" pitchFamily="49" charset="-120"/>
                <a:ea typeface="文鼎特毛楷" pitchFamily="49" charset="-120"/>
                <a:cs typeface="微軟正黑體"/>
              </a:rPr>
              <a:t> 創傷的原因</a:t>
            </a:r>
          </a:p>
        </p:txBody>
      </p:sp>
      <p:sp>
        <p:nvSpPr>
          <p:cNvPr id="16386" name="內容版面配置區 2"/>
          <p:cNvSpPr>
            <a:spLocks noGrp="1"/>
          </p:cNvSpPr>
          <p:nvPr>
            <p:ph idx="1"/>
          </p:nvPr>
        </p:nvSpPr>
        <p:spPr>
          <a:xfrm>
            <a:off x="533400" y="2209800"/>
            <a:ext cx="8229600" cy="3657600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en-US" altLang="zh-TW" sz="4400" smtClean="0">
                <a:latin typeface="文鼎粗隸" pitchFamily="49" charset="-120"/>
                <a:ea typeface="文鼎粗隸" pitchFamily="49" charset="-120"/>
              </a:rPr>
              <a:t>1.</a:t>
            </a:r>
            <a:r>
              <a:rPr lang="zh-TW" altLang="en-US" sz="4400" smtClean="0">
                <a:latin typeface="文鼎粗隸" pitchFamily="49" charset="-120"/>
                <a:ea typeface="文鼎粗隸" pitchFamily="49" charset="-120"/>
                <a:cs typeface="微軟正黑體"/>
              </a:rPr>
              <a:t>失落的情境</a:t>
            </a:r>
            <a:endParaRPr lang="en-US" altLang="zh-TW" sz="4400" smtClean="0">
              <a:latin typeface="文鼎粗隸" pitchFamily="49" charset="-120"/>
              <a:ea typeface="文鼎粗隸" pitchFamily="49" charset="-120"/>
              <a:cs typeface="微軟正黑體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zh-TW" altLang="en-US" sz="800" smtClean="0">
              <a:latin typeface="文鼎粗隸" pitchFamily="49" charset="-120"/>
              <a:ea typeface="文鼎粗隸" pitchFamily="49" charset="-12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en-US" altLang="zh-TW" sz="4400" smtClean="0">
                <a:latin typeface="文鼎粗隸" pitchFamily="49" charset="-120"/>
                <a:ea typeface="文鼎粗隸" pitchFamily="49" charset="-120"/>
              </a:rPr>
              <a:t>2.</a:t>
            </a:r>
            <a:r>
              <a:rPr lang="zh-TW" altLang="en-US" sz="4400" smtClean="0">
                <a:latin typeface="文鼎粗隸" pitchFamily="49" charset="-120"/>
                <a:ea typeface="文鼎粗隸" pitchFamily="49" charset="-120"/>
              </a:rPr>
              <a:t>關係的破裂</a:t>
            </a:r>
            <a:endParaRPr lang="en-US" altLang="zh-TW" sz="4400" smtClean="0">
              <a:latin typeface="文鼎粗隸" pitchFamily="49" charset="-120"/>
              <a:ea typeface="文鼎粗隸" pitchFamily="49" charset="-12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zh-TW" altLang="en-US" sz="800" smtClean="0">
              <a:latin typeface="文鼎粗隸" pitchFamily="49" charset="-120"/>
              <a:ea typeface="文鼎粗隸" pitchFamily="49" charset="-12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en-US" altLang="zh-TW" sz="4400" smtClean="0">
                <a:latin typeface="文鼎粗隸" pitchFamily="49" charset="-120"/>
                <a:ea typeface="文鼎粗隸" pitchFamily="49" charset="-120"/>
              </a:rPr>
              <a:t>3.</a:t>
            </a:r>
            <a:r>
              <a:rPr lang="zh-TW" altLang="en-US" sz="4400" smtClean="0">
                <a:latin typeface="文鼎粗隸" pitchFamily="49" charset="-120"/>
                <a:ea typeface="文鼎粗隸" pitchFamily="49" charset="-120"/>
              </a:rPr>
              <a:t>罪人的惡待</a:t>
            </a:r>
            <a:endParaRPr lang="en-US" altLang="zh-TW" sz="4400" smtClean="0">
              <a:latin typeface="文鼎粗隸" pitchFamily="49" charset="-120"/>
              <a:ea typeface="文鼎粗隸" pitchFamily="49" charset="-120"/>
            </a:endParaRPr>
          </a:p>
          <a:p>
            <a:pPr algn="ctr" eaLnBrk="1" hangingPunct="1">
              <a:buFont typeface="Wingdings 2" pitchFamily="18" charset="2"/>
              <a:buNone/>
            </a:pPr>
            <a:endParaRPr lang="zh-TW" altLang="en-US" sz="900" smtClean="0">
              <a:latin typeface="文鼎粗隸" pitchFamily="49" charset="-120"/>
              <a:ea typeface="文鼎粗隸" pitchFamily="49" charset="-120"/>
            </a:endParaRPr>
          </a:p>
          <a:p>
            <a:pPr algn="ctr" eaLnBrk="1" hangingPunct="1">
              <a:buFont typeface="Wingdings 2" pitchFamily="18" charset="2"/>
              <a:buNone/>
            </a:pPr>
            <a:r>
              <a:rPr lang="en-US" altLang="zh-TW" sz="4400" smtClean="0">
                <a:latin typeface="文鼎粗隸" pitchFamily="49" charset="-120"/>
                <a:ea typeface="文鼎粗隸" pitchFamily="49" charset="-120"/>
              </a:rPr>
              <a:t>4.</a:t>
            </a:r>
            <a:r>
              <a:rPr lang="zh-TW" altLang="en-US" sz="4400" smtClean="0">
                <a:latin typeface="文鼎粗隸" pitchFamily="49" charset="-120"/>
                <a:ea typeface="文鼎粗隸" pitchFamily="49" charset="-120"/>
              </a:rPr>
              <a:t>棄絕的傷害</a:t>
            </a:r>
          </a:p>
          <a:p>
            <a:pPr eaLnBrk="1" hangingPunct="1"/>
            <a:endParaRPr lang="zh-TW" altLang="en-US" sz="4800" smtClean="0">
              <a:latin typeface="文鼎粗隸" pitchFamily="49" charset="-120"/>
              <a:ea typeface="文鼎粗隸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44650" y="304800"/>
            <a:ext cx="7499350" cy="1143000"/>
          </a:xfrm>
        </p:spPr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zh-TW" altLang="en-US" sz="5400" dirty="0" smtClean="0">
                <a:effectLst/>
                <a:ea typeface="文鼎特毛楷" pitchFamily="49" charset="-120"/>
                <a:cs typeface="微軟正黑體"/>
              </a:rPr>
              <a:t>受創後的現象</a:t>
            </a:r>
            <a:r>
              <a:rPr lang="zh-TW" altLang="en-US" b="1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PMingLiU" pitchFamily="18" charset="-120"/>
                <a:cs typeface="微軟正黑體"/>
              </a:rPr>
              <a:t>       </a:t>
            </a:r>
            <a:r>
              <a:rPr lang="zh-TW" altLang="en-US" dirty="0" smtClean="0">
                <a:effectLst>
                  <a:outerShdw blurRad="38100" dist="38100" dir="2700000" algn="tl">
                    <a:srgbClr val="FFFFFF"/>
                  </a:outerShdw>
                </a:effectLst>
                <a:ea typeface="PMingLiU" pitchFamily="18" charset="-120"/>
                <a:cs typeface="微軟正黑體"/>
              </a:rPr>
              <a:t>                                                                                                                                 </a:t>
            </a:r>
          </a:p>
        </p:txBody>
      </p:sp>
      <p:sp>
        <p:nvSpPr>
          <p:cNvPr id="17410" name="內容版面配置區 2"/>
          <p:cNvSpPr>
            <a:spLocks noGrp="1"/>
          </p:cNvSpPr>
          <p:nvPr>
            <p:ph idx="1"/>
          </p:nvPr>
        </p:nvSpPr>
        <p:spPr>
          <a:xfrm>
            <a:off x="914400" y="1600200"/>
            <a:ext cx="8229600" cy="5791200"/>
          </a:xfrm>
        </p:spPr>
        <p:txBody>
          <a:bodyPr/>
          <a:lstStyle/>
          <a:p>
            <a:pPr eaLnBrk="1" hangingPunct="1"/>
            <a:r>
              <a:rPr lang="en-US" altLang="zh-TW" sz="2000" dirty="0" smtClean="0">
                <a:latin typeface="文鼎粗隸" pitchFamily="49" charset="-120"/>
                <a:ea typeface="文鼎粗隸" pitchFamily="49" charset="-120"/>
              </a:rPr>
              <a:t>1.</a:t>
            </a:r>
            <a:r>
              <a:rPr lang="zh-TW" altLang="en-US" sz="2000" dirty="0" smtClean="0">
                <a:latin typeface="文鼎粗隸" pitchFamily="49" charset="-120"/>
                <a:ea typeface="文鼎粗隸" pitchFamily="49" charset="-120"/>
                <a:cs typeface="微軟正黑體"/>
              </a:rPr>
              <a:t>情感方面</a:t>
            </a:r>
            <a:endParaRPr lang="zh-TW" altLang="en-US" sz="2000" dirty="0" smtClean="0">
              <a:latin typeface="文鼎粗隸" pitchFamily="49" charset="-120"/>
              <a:ea typeface="文鼎粗隸" pitchFamily="49" charset="-12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zh-TW" altLang="en-US" sz="2000" dirty="0" smtClean="0">
                <a:latin typeface="文鼎粗隸" pitchFamily="49" charset="-120"/>
                <a:ea typeface="文鼎粗隸" pitchFamily="49" charset="-120"/>
              </a:rPr>
              <a:t>     悲哀、憤怒、愧疚、自責、焦慮、孤獨感、疲倦、無助感、驚嚇、    絕望、麻木等感覺。</a:t>
            </a:r>
            <a:endParaRPr lang="en-US" altLang="zh-TW" sz="2000" dirty="0" smtClean="0">
              <a:latin typeface="文鼎粗隸" pitchFamily="49" charset="-120"/>
              <a:ea typeface="文鼎粗隸" pitchFamily="49" charset="-120"/>
            </a:endParaRPr>
          </a:p>
          <a:p>
            <a:pPr eaLnBrk="1" hangingPunct="1"/>
            <a:r>
              <a:rPr lang="en-US" altLang="zh-TW" sz="2000" dirty="0" smtClean="0">
                <a:latin typeface="文鼎粗隸" pitchFamily="49" charset="-120"/>
                <a:ea typeface="文鼎粗隸" pitchFamily="49" charset="-120"/>
              </a:rPr>
              <a:t>2.</a:t>
            </a:r>
            <a:r>
              <a:rPr lang="zh-TW" altLang="en-US" sz="2000" dirty="0" smtClean="0">
                <a:latin typeface="文鼎粗隸" pitchFamily="49" charset="-120"/>
                <a:ea typeface="文鼎粗隸" pitchFamily="49" charset="-120"/>
              </a:rPr>
              <a:t>生理感覺</a:t>
            </a:r>
          </a:p>
          <a:p>
            <a:pPr eaLnBrk="1" hangingPunct="1">
              <a:buFont typeface="Wingdings 2" pitchFamily="18" charset="2"/>
              <a:buNone/>
            </a:pPr>
            <a:r>
              <a:rPr lang="zh-TW" altLang="en-US" sz="2000" dirty="0" smtClean="0">
                <a:latin typeface="文鼎粗隸" pitchFamily="49" charset="-120"/>
                <a:ea typeface="文鼎粗隸" pitchFamily="49" charset="-120"/>
              </a:rPr>
              <a:t>     胃部空虛、胸部緊迫、喉嚨發緊、對聲音敏感、一種人格解組的  感覺、呼吸急促、有窒息感、肌肉軟弱無力、缺乏精力、口乾。</a:t>
            </a:r>
            <a:endParaRPr lang="en-US" altLang="zh-TW" sz="2000" dirty="0" smtClean="0">
              <a:latin typeface="文鼎粗隸" pitchFamily="49" charset="-120"/>
              <a:ea typeface="文鼎粗隸" pitchFamily="49" charset="-120"/>
            </a:endParaRPr>
          </a:p>
          <a:p>
            <a:pPr eaLnBrk="1" hangingPunct="1"/>
            <a:r>
              <a:rPr lang="en-US" altLang="zh-TW" sz="2000" dirty="0" smtClean="0">
                <a:latin typeface="文鼎粗隸" pitchFamily="49" charset="-120"/>
                <a:ea typeface="文鼎粗隸" pitchFamily="49" charset="-120"/>
              </a:rPr>
              <a:t>3.</a:t>
            </a:r>
            <a:r>
              <a:rPr lang="zh-TW" altLang="en-US" sz="2000" dirty="0" smtClean="0">
                <a:latin typeface="文鼎粗隸" pitchFamily="49" charset="-120"/>
                <a:ea typeface="文鼎粗隸" pitchFamily="49" charset="-120"/>
              </a:rPr>
              <a:t>認知方面</a:t>
            </a:r>
          </a:p>
          <a:p>
            <a:pPr eaLnBrk="1" hangingPunct="1">
              <a:buFont typeface="Wingdings 2" pitchFamily="18" charset="2"/>
              <a:buNone/>
            </a:pPr>
            <a:r>
              <a:rPr lang="zh-TW" altLang="en-US" sz="2000" dirty="0" smtClean="0">
                <a:latin typeface="文鼎粗隸" pitchFamily="49" charset="-120"/>
                <a:ea typeface="文鼎粗隸" pitchFamily="49" charset="-120"/>
              </a:rPr>
              <a:t>     不相信、困惑、沈迷於過去、感到夢幻般不真實。</a:t>
            </a:r>
            <a:endParaRPr lang="en-US" altLang="zh-TW" sz="2000" dirty="0" smtClean="0">
              <a:latin typeface="文鼎粗隸" pitchFamily="49" charset="-120"/>
              <a:ea typeface="文鼎粗隸" pitchFamily="49" charset="-120"/>
            </a:endParaRPr>
          </a:p>
          <a:p>
            <a:pPr eaLnBrk="1" hangingPunct="1"/>
            <a:r>
              <a:rPr lang="en-US" altLang="zh-TW" sz="2000" dirty="0" smtClean="0">
                <a:latin typeface="文鼎粗隸" pitchFamily="49" charset="-120"/>
                <a:ea typeface="文鼎粗隸" pitchFamily="49" charset="-120"/>
              </a:rPr>
              <a:t>4.</a:t>
            </a:r>
            <a:r>
              <a:rPr lang="zh-TW" altLang="en-US" sz="2000" dirty="0" smtClean="0">
                <a:latin typeface="文鼎粗隸" pitchFamily="49" charset="-120"/>
                <a:ea typeface="文鼎粗隸" pitchFamily="49" charset="-120"/>
              </a:rPr>
              <a:t>行為方面</a:t>
            </a:r>
          </a:p>
          <a:p>
            <a:pPr eaLnBrk="1" hangingPunct="1">
              <a:buFont typeface="Wingdings 2" pitchFamily="18" charset="2"/>
              <a:buNone/>
            </a:pPr>
            <a:r>
              <a:rPr lang="zh-TW" altLang="en-US" sz="2000" dirty="0" smtClean="0">
                <a:latin typeface="文鼎粗隸" pitchFamily="49" charset="-120"/>
                <a:ea typeface="文鼎粗隸" pitchFamily="49" charset="-120"/>
              </a:rPr>
              <a:t>     失眠、食慾障礙、心不在焉、社會退縮行為、夢魅、嘆息、過動 坐立不安、哭泣等。</a:t>
            </a:r>
            <a:endParaRPr lang="en-US" altLang="zh-TW" sz="2000" dirty="0" smtClean="0">
              <a:latin typeface="文鼎粗隸" pitchFamily="49" charset="-120"/>
              <a:ea typeface="文鼎粗隸" pitchFamily="49" charset="-12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altLang="zh-TW" sz="2000" dirty="0" smtClean="0">
                <a:latin typeface="文鼎粗隸" pitchFamily="49" charset="-120"/>
                <a:ea typeface="文鼎粗隸" pitchFamily="49" charset="-120"/>
              </a:rPr>
              <a:t>  5.</a:t>
            </a:r>
            <a:r>
              <a:rPr lang="zh-CN" altLang="en-US" sz="2000" dirty="0" smtClean="0">
                <a:latin typeface="文鼎粗隸" pitchFamily="49" charset="-120"/>
                <a:ea typeface="文鼎粗隸" pitchFamily="49" charset="-120"/>
              </a:rPr>
              <a:t>屬靈方面</a:t>
            </a:r>
            <a:endParaRPr lang="en-US" altLang="zh-CN" sz="2000" dirty="0" smtClean="0">
              <a:latin typeface="文鼎粗隸" pitchFamily="49" charset="-120"/>
              <a:ea typeface="文鼎粗隸" pitchFamily="49" charset="-12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altLang="zh-TW" sz="2000" dirty="0" smtClean="0">
                <a:latin typeface="文鼎粗隸" pitchFamily="49" charset="-120"/>
                <a:ea typeface="文鼎粗隸" pitchFamily="49" charset="-120"/>
              </a:rPr>
              <a:t>     </a:t>
            </a:r>
            <a:r>
              <a:rPr lang="zh-CN" altLang="en-US" sz="2000" dirty="0" smtClean="0">
                <a:latin typeface="文鼎粗隸" pitchFamily="49" charset="-120"/>
                <a:ea typeface="文鼎粗隸" pitchFamily="49" charset="-120"/>
              </a:rPr>
              <a:t>問 神為什麼、向 神埋怨、失去信心、無法靈修、與 神與人疏離。</a:t>
            </a:r>
            <a:endParaRPr lang="zh-TW" altLang="en-US" sz="2000" dirty="0" smtClean="0">
              <a:latin typeface="文鼎粗隸" pitchFamily="49" charset="-120"/>
              <a:ea typeface="文鼎粗隸" pitchFamily="49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標題 1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zh-TW" altLang="en-US" sz="5400" smtClean="0">
                <a:effectLst/>
                <a:ea typeface="文鼎特毛楷" pitchFamily="49" charset="-120"/>
                <a:cs typeface="微軟正黑體"/>
              </a:rPr>
              <a:t>對創傷的反應</a:t>
            </a:r>
          </a:p>
        </p:txBody>
      </p:sp>
      <p:sp>
        <p:nvSpPr>
          <p:cNvPr id="19458" name="內容版面配置區 2"/>
          <p:cNvSpPr>
            <a:spLocks noGrp="1"/>
          </p:cNvSpPr>
          <p:nvPr>
            <p:ph idx="1"/>
          </p:nvPr>
        </p:nvSpPr>
        <p:spPr>
          <a:xfrm>
            <a:off x="1143000" y="1828800"/>
            <a:ext cx="8534400" cy="4525963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en-US" altLang="zh-TW" sz="4400" smtClean="0">
                <a:latin typeface="文鼎粗隸" pitchFamily="49" charset="-120"/>
                <a:ea typeface="文鼎粗隸" pitchFamily="49" charset="-120"/>
              </a:rPr>
              <a:t>1. </a:t>
            </a:r>
            <a:r>
              <a:rPr lang="zh-TW" altLang="en-US" sz="4400" smtClean="0">
                <a:latin typeface="文鼎粗隸" pitchFamily="49" charset="-120"/>
                <a:ea typeface="文鼎粗隸" pitchFamily="49" charset="-120"/>
                <a:cs typeface="微軟正黑體"/>
              </a:rPr>
              <a:t>攻擊</a:t>
            </a:r>
            <a:endParaRPr lang="zh-TW" altLang="en-US" sz="4400" smtClean="0">
              <a:latin typeface="文鼎粗隸" pitchFamily="49" charset="-120"/>
              <a:ea typeface="文鼎粗隸" pitchFamily="49" charset="-12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altLang="zh-TW" sz="4400" smtClean="0">
                <a:latin typeface="文鼎粗隸" pitchFamily="49" charset="-120"/>
                <a:ea typeface="文鼎粗隸" pitchFamily="49" charset="-120"/>
              </a:rPr>
              <a:t>2. </a:t>
            </a:r>
            <a:r>
              <a:rPr lang="zh-TW" altLang="en-US" sz="4400" smtClean="0">
                <a:latin typeface="文鼎粗隸" pitchFamily="49" charset="-120"/>
                <a:ea typeface="文鼎粗隸" pitchFamily="49" charset="-120"/>
              </a:rPr>
              <a:t>屈就</a:t>
            </a:r>
            <a:r>
              <a:rPr lang="en-US" altLang="zh-TW" sz="4400" smtClean="0">
                <a:latin typeface="文鼎粗隸" pitchFamily="49" charset="-120"/>
                <a:ea typeface="文鼎粗隸" pitchFamily="49" charset="-120"/>
              </a:rPr>
              <a:t>/</a:t>
            </a:r>
            <a:r>
              <a:rPr lang="zh-TW" altLang="en-US" sz="4400" smtClean="0">
                <a:latin typeface="文鼎粗隸" pitchFamily="49" charset="-120"/>
                <a:ea typeface="文鼎粗隸" pitchFamily="49" charset="-120"/>
              </a:rPr>
              <a:t>順服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zh-TW" sz="4400" smtClean="0">
                <a:latin typeface="文鼎粗隸" pitchFamily="49" charset="-120"/>
                <a:ea typeface="文鼎粗隸" pitchFamily="49" charset="-120"/>
              </a:rPr>
              <a:t>3. </a:t>
            </a:r>
            <a:r>
              <a:rPr lang="zh-TW" altLang="en-US" sz="4400" smtClean="0">
                <a:latin typeface="文鼎粗隸" pitchFamily="49" charset="-120"/>
                <a:ea typeface="文鼎粗隸" pitchFamily="49" charset="-120"/>
              </a:rPr>
              <a:t>凍結</a:t>
            </a:r>
            <a:r>
              <a:rPr lang="en-US" altLang="zh-TW" sz="4400" smtClean="0">
                <a:latin typeface="文鼎粗隸" pitchFamily="49" charset="-120"/>
                <a:ea typeface="文鼎粗隸" pitchFamily="49" charset="-120"/>
              </a:rPr>
              <a:t>/</a:t>
            </a:r>
            <a:r>
              <a:rPr lang="zh-TW" altLang="en-US" sz="4400" smtClean="0">
                <a:latin typeface="文鼎粗隸" pitchFamily="49" charset="-120"/>
                <a:ea typeface="文鼎粗隸" pitchFamily="49" charset="-120"/>
              </a:rPr>
              <a:t>冷戰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zh-TW" sz="4400" smtClean="0">
                <a:latin typeface="文鼎粗隸" pitchFamily="49" charset="-120"/>
                <a:ea typeface="文鼎粗隸" pitchFamily="49" charset="-120"/>
              </a:rPr>
              <a:t>4. </a:t>
            </a:r>
            <a:r>
              <a:rPr lang="zh-TW" altLang="en-US" sz="4400" smtClean="0">
                <a:latin typeface="文鼎粗隸" pitchFamily="49" charset="-120"/>
                <a:ea typeface="文鼎粗隸" pitchFamily="49" charset="-120"/>
              </a:rPr>
              <a:t>逃避</a:t>
            </a:r>
            <a:r>
              <a:rPr lang="en-US" altLang="zh-TW" sz="4400" smtClean="0">
                <a:latin typeface="文鼎粗隸" pitchFamily="49" charset="-120"/>
                <a:ea typeface="文鼎粗隸" pitchFamily="49" charset="-120"/>
              </a:rPr>
              <a:t>/</a:t>
            </a:r>
            <a:r>
              <a:rPr lang="zh-TW" altLang="en-US" sz="4400" smtClean="0">
                <a:latin typeface="文鼎粗隸" pitchFamily="49" charset="-120"/>
                <a:ea typeface="文鼎粗隸" pitchFamily="49" charset="-120"/>
              </a:rPr>
              <a:t>避重就輕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altLang="zh-TW" sz="4400" smtClean="0">
                <a:latin typeface="文鼎粗隸" pitchFamily="49" charset="-120"/>
                <a:ea typeface="文鼎粗隸" pitchFamily="49" charset="-120"/>
              </a:rPr>
              <a:t>5. </a:t>
            </a:r>
            <a:r>
              <a:rPr lang="zh-TW" altLang="en-US" sz="4400" smtClean="0">
                <a:latin typeface="文鼎粗隸" pitchFamily="49" charset="-120"/>
                <a:ea typeface="文鼎粗隸" pitchFamily="49" charset="-120"/>
              </a:rPr>
              <a:t>化解</a:t>
            </a:r>
            <a:r>
              <a:rPr lang="en-US" altLang="zh-TW" sz="4400" smtClean="0">
                <a:latin typeface="文鼎粗隸" pitchFamily="49" charset="-120"/>
                <a:ea typeface="文鼎粗隸" pitchFamily="49" charset="-120"/>
              </a:rPr>
              <a:t>/</a:t>
            </a:r>
            <a:r>
              <a:rPr lang="zh-TW" altLang="en-US" sz="4400" smtClean="0">
                <a:latin typeface="文鼎粗隸" pitchFamily="49" charset="-120"/>
                <a:ea typeface="文鼎粗隸" pitchFamily="49" charset="-120"/>
              </a:rPr>
              <a:t>尋求出路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標題 1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zh-TW" altLang="en-US" sz="5400" dirty="0" smtClean="0">
                <a:effectLst/>
                <a:latin typeface="文鼎特毛楷" pitchFamily="49" charset="-120"/>
                <a:ea typeface="文鼎特毛楷" pitchFamily="49" charset="-120"/>
              </a:rPr>
              <a:t> </a:t>
            </a:r>
            <a:r>
              <a:rPr lang="zh-TW" altLang="en-US" sz="5400" dirty="0" smtClean="0">
                <a:effectLst/>
                <a:latin typeface="文鼎特毛楷" pitchFamily="49" charset="-120"/>
                <a:ea typeface="文鼎特毛楷" pitchFamily="49" charset="-120"/>
                <a:cs typeface="微軟正黑體"/>
              </a:rPr>
              <a:t>聖經中的人物</a:t>
            </a:r>
            <a:endParaRPr lang="zh-TW" altLang="en-US" sz="5400" dirty="0" smtClean="0">
              <a:effectLst/>
              <a:latin typeface="文鼎特毛楷" pitchFamily="49" charset="-120"/>
              <a:ea typeface="文鼎特毛楷" pitchFamily="49" charset="-120"/>
            </a:endParaRPr>
          </a:p>
        </p:txBody>
      </p:sp>
      <p:sp>
        <p:nvSpPr>
          <p:cNvPr id="22530" name="內容版面配置區 2"/>
          <p:cNvSpPr>
            <a:spLocks noGrp="1"/>
          </p:cNvSpPr>
          <p:nvPr>
            <p:ph idx="1"/>
          </p:nvPr>
        </p:nvSpPr>
        <p:spPr>
          <a:xfrm>
            <a:off x="2895600" y="1447800"/>
            <a:ext cx="6038850" cy="4800600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zh-TW" altLang="en-US" sz="4000" dirty="0" smtClean="0">
              <a:ea typeface="新細明體" pitchFamily="18" charset="-12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altLang="zh-TW" sz="4000" dirty="0" smtClean="0">
                <a:latin typeface="文鼎粗隸" pitchFamily="49" charset="-120"/>
                <a:ea typeface="文鼎粗隸" pitchFamily="49" charset="-120"/>
              </a:rPr>
              <a:t>1.</a:t>
            </a:r>
            <a:r>
              <a:rPr lang="zh-TW" altLang="en-US" sz="4000" dirty="0" smtClean="0">
                <a:latin typeface="文鼎粗隸" pitchFamily="49" charset="-120"/>
                <a:ea typeface="文鼎粗隸" pitchFamily="49" charset="-120"/>
                <a:cs typeface="微軟正黑體"/>
              </a:rPr>
              <a:t>雅各</a:t>
            </a:r>
            <a:endParaRPr lang="zh-TW" altLang="en-US" sz="4000" dirty="0" smtClean="0">
              <a:latin typeface="文鼎粗隸" pitchFamily="49" charset="-120"/>
              <a:ea typeface="文鼎粗隸" pitchFamily="49" charset="-120"/>
            </a:endParaRPr>
          </a:p>
          <a:p>
            <a:pPr eaLnBrk="1" hangingPunct="1">
              <a:buFont typeface="Wingdings 2" pitchFamily="18" charset="2"/>
              <a:buNone/>
            </a:pPr>
            <a:endParaRPr lang="zh-TW" altLang="en-US" sz="4000" dirty="0" smtClean="0">
              <a:latin typeface="文鼎粗隸" pitchFamily="49" charset="-120"/>
              <a:ea typeface="文鼎粗隸" pitchFamily="49" charset="-120"/>
            </a:endParaRPr>
          </a:p>
          <a:p>
            <a:pPr eaLnBrk="1" hangingPunct="1">
              <a:buFont typeface="Wingdings 2" pitchFamily="18" charset="2"/>
              <a:buNone/>
            </a:pPr>
            <a:r>
              <a:rPr lang="en-US" altLang="zh-CN" sz="4000" dirty="0" smtClean="0">
                <a:latin typeface="文鼎粗隸" pitchFamily="49" charset="-120"/>
                <a:ea typeface="文鼎粗隸" pitchFamily="49" charset="-120"/>
              </a:rPr>
              <a:t>2</a:t>
            </a:r>
            <a:r>
              <a:rPr lang="en-US" altLang="zh-TW" sz="4000" dirty="0" smtClean="0">
                <a:latin typeface="文鼎粗隸" pitchFamily="49" charset="-120"/>
                <a:ea typeface="文鼎粗隸" pitchFamily="49" charset="-120"/>
              </a:rPr>
              <a:t>.</a:t>
            </a:r>
            <a:r>
              <a:rPr lang="zh-TW" altLang="en-US" sz="4000" dirty="0" smtClean="0">
                <a:latin typeface="文鼎粗隸" pitchFamily="49" charset="-120"/>
                <a:ea typeface="文鼎粗隸" pitchFamily="49" charset="-120"/>
              </a:rPr>
              <a:t>押沙龍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標題 1"/>
          <p:cNvSpPr>
            <a:spLocks noGrp="1"/>
          </p:cNvSpPr>
          <p:nvPr>
            <p:ph type="title"/>
          </p:nvPr>
        </p:nvSpPr>
        <p:spPr bwMode="auto"/>
        <p:txBody>
          <a:bodyPr vert="horz"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zh-TW" altLang="en-US" sz="5400" smtClean="0">
                <a:effectLst/>
                <a:latin typeface="文鼎特毛楷" pitchFamily="49" charset="-120"/>
                <a:ea typeface="文鼎特毛楷" pitchFamily="49" charset="-120"/>
                <a:cs typeface="微軟正黑體"/>
              </a:rPr>
              <a:t>  創傷後的心理機轉</a:t>
            </a:r>
          </a:p>
        </p:txBody>
      </p:sp>
      <p:sp>
        <p:nvSpPr>
          <p:cNvPr id="20482" name="內容版面配置區 2"/>
          <p:cNvSpPr>
            <a:spLocks noGrp="1"/>
          </p:cNvSpPr>
          <p:nvPr>
            <p:ph idx="1"/>
          </p:nvPr>
        </p:nvSpPr>
        <p:spPr>
          <a:xfrm>
            <a:off x="609600" y="990600"/>
            <a:ext cx="8229600" cy="4648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zh-TW" altLang="en-US" sz="2400" b="1" smtClean="0">
                <a:cs typeface="微軟正黑體"/>
              </a:rPr>
              <a:t>             </a:t>
            </a:r>
            <a:endParaRPr lang="en-US" altLang="zh-TW" sz="2000" b="1" smtClean="0">
              <a:cs typeface="微軟正黑體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zh-TW" altLang="en-US" sz="2400" b="1" smtClean="0">
                <a:cs typeface="微軟正黑體"/>
              </a:rPr>
              <a:t>              </a:t>
            </a:r>
            <a:endParaRPr lang="en-US" altLang="zh-TW" sz="2400" b="1" smtClean="0">
              <a:cs typeface="微軟正黑體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zh-TW" sz="2400" b="1" smtClean="0">
                <a:latin typeface="文鼎粗隸" pitchFamily="49" charset="-120"/>
                <a:ea typeface="文鼎粗隸" pitchFamily="49" charset="-120"/>
                <a:cs typeface="微軟正黑體"/>
              </a:rPr>
              <a:t>              </a:t>
            </a:r>
            <a:r>
              <a:rPr lang="zh-TW" altLang="en-US" sz="2400" b="1" smtClean="0">
                <a:latin typeface="文鼎粗隸" pitchFamily="49" charset="-120"/>
                <a:ea typeface="文鼎粗隸" pitchFamily="49" charset="-120"/>
                <a:cs typeface="微軟正黑體"/>
              </a:rPr>
              <a:t>內心的渴求        錯誤的回應</a:t>
            </a:r>
            <a:endParaRPr lang="zh-TW" altLang="en-US" sz="2400" smtClean="0">
              <a:latin typeface="文鼎粗隸" pitchFamily="49" charset="-120"/>
              <a:ea typeface="文鼎粗隸" pitchFamily="49" charset="-120"/>
              <a:cs typeface="微軟正黑體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zh-TW" altLang="en-US" sz="700" smtClean="0">
                <a:ea typeface="新細明體" pitchFamily="18" charset="-120"/>
                <a:cs typeface="微軟正黑體"/>
              </a:rPr>
              <a:t> 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zh-TW" altLang="en-US" sz="400" smtClean="0">
              <a:ea typeface="新細明體" pitchFamily="18" charset="-120"/>
              <a:cs typeface="微軟正黑體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zh-TW" altLang="en-US" sz="400" smtClean="0">
              <a:ea typeface="新細明體" pitchFamily="18" charset="-120"/>
              <a:cs typeface="微軟正黑體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zh-TW" altLang="en-US" sz="400" smtClean="0">
              <a:ea typeface="新細明體" pitchFamily="18" charset="-120"/>
              <a:cs typeface="微軟正黑體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zh-TW" altLang="en-US" sz="700" smtClean="0">
              <a:ea typeface="新細明體" pitchFamily="18" charset="-120"/>
              <a:cs typeface="微軟正黑體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zh-TW" altLang="en-US" sz="700" smtClean="0">
              <a:ea typeface="新細明體" pitchFamily="18" charset="-120"/>
              <a:cs typeface="微軟正黑體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zh-CN" sz="1800" smtClean="0">
                <a:latin typeface="DFKai-SB" pitchFamily="65" charset="-120"/>
                <a:ea typeface="DFKai-SB" pitchFamily="65" charset="-120"/>
                <a:cs typeface="微軟正黑體"/>
              </a:rPr>
              <a:t>      </a:t>
            </a:r>
            <a:r>
              <a:rPr lang="en-US" altLang="zh-TW" sz="1800" smtClean="0">
                <a:latin typeface="DFKai-SB" pitchFamily="65" charset="-120"/>
                <a:ea typeface="DFKai-SB" pitchFamily="65" charset="-120"/>
                <a:cs typeface="微軟正黑體"/>
              </a:rPr>
              <a:t>1.</a:t>
            </a:r>
            <a:r>
              <a:rPr lang="zh-TW" altLang="en-US" sz="1800" smtClean="0">
                <a:latin typeface="DFKai-SB" pitchFamily="65" charset="-120"/>
                <a:ea typeface="DFKai-SB" pitchFamily="65" charset="-120"/>
              </a:rPr>
              <a:t>環境上的困難                                </a:t>
            </a:r>
            <a:r>
              <a:rPr lang="en-US" altLang="zh-TW" sz="1800" smtClean="0">
                <a:latin typeface="DFKai-SB" pitchFamily="65" charset="-120"/>
                <a:ea typeface="DFKai-SB" pitchFamily="65" charset="-120"/>
              </a:rPr>
              <a:t>3. </a:t>
            </a:r>
            <a:r>
              <a:rPr lang="zh-TW" altLang="en-US" sz="1800" smtClean="0">
                <a:latin typeface="DFKai-SB" pitchFamily="65" charset="-120"/>
                <a:ea typeface="DFKai-SB" pitchFamily="65" charset="-120"/>
              </a:rPr>
              <a:t>行為上的罪行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zh-TW" altLang="en-US" sz="180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zh-CN" sz="180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180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zh-CN" sz="180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180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zh-CN" sz="180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180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zh-CN" sz="180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180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zh-CN" sz="180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CN" altLang="en-US" sz="1800" smtClean="0">
                <a:latin typeface="DFKai-SB" pitchFamily="65" charset="-120"/>
                <a:ea typeface="DFKai-SB" pitchFamily="65" charset="-120"/>
              </a:rPr>
              <a:t>（苦難）</a:t>
            </a:r>
            <a:endParaRPr lang="zh-TW" altLang="en-US" sz="1800" smtClean="0">
              <a:latin typeface="DFKai-SB" pitchFamily="65" charset="-120"/>
              <a:ea typeface="DFKai-SB" pitchFamily="65" charset="-12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zh-TW" altLang="en-US" sz="1800" smtClean="0">
              <a:latin typeface="DFKai-SB" pitchFamily="65" charset="-120"/>
              <a:ea typeface="DFKai-SB" pitchFamily="65" charset="-12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zh-TW" altLang="en-US" sz="1800" smtClean="0">
              <a:latin typeface="DFKai-SB" pitchFamily="65" charset="-120"/>
              <a:ea typeface="DFKai-SB" pitchFamily="65" charset="-12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zh-TW" altLang="en-US" sz="1800" smtClean="0">
                <a:latin typeface="DFKai-SB" pitchFamily="65" charset="-120"/>
                <a:ea typeface="DFKai-SB" pitchFamily="65" charset="-120"/>
              </a:rPr>
              <a:t>                                          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zh-CN" sz="1800" smtClean="0">
                <a:latin typeface="DFKai-SB" pitchFamily="65" charset="-120"/>
                <a:ea typeface="DFKai-SB" pitchFamily="65" charset="-120"/>
              </a:rPr>
              <a:t>      </a:t>
            </a:r>
            <a:r>
              <a:rPr lang="en-US" altLang="en-US" sz="1800" smtClean="0">
                <a:latin typeface="DFKai-SB" pitchFamily="65" charset="-120"/>
                <a:ea typeface="DFKai-SB" pitchFamily="65" charset="-120"/>
              </a:rPr>
              <a:t>2.</a:t>
            </a:r>
            <a:r>
              <a:rPr lang="zh-TW" altLang="en-US" sz="1800" smtClean="0">
                <a:latin typeface="DFKai-SB" pitchFamily="65" charset="-120"/>
                <a:ea typeface="DFKai-SB" pitchFamily="65" charset="-120"/>
              </a:rPr>
              <a:t>內心的痛苦</a:t>
            </a:r>
            <a:r>
              <a:rPr lang="zh-TW" altLang="zh-CN" sz="180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180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zh-CN" sz="180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1800" smtClean="0">
                <a:latin typeface="DFKai-SB" pitchFamily="65" charset="-120"/>
                <a:ea typeface="DFKai-SB" pitchFamily="65" charset="-120"/>
              </a:rPr>
              <a:t>                                     </a:t>
            </a:r>
            <a:r>
              <a:rPr lang="en-US" altLang="en-US" sz="1800" smtClean="0">
                <a:latin typeface="DFKai-SB" pitchFamily="65" charset="-120"/>
                <a:ea typeface="DFKai-SB" pitchFamily="65" charset="-120"/>
              </a:rPr>
              <a:t>4. </a:t>
            </a:r>
            <a:r>
              <a:rPr lang="zh-TW" altLang="en-US" sz="1800" smtClean="0">
                <a:latin typeface="DFKai-SB" pitchFamily="65" charset="-120"/>
                <a:ea typeface="DFKai-SB" pitchFamily="65" charset="-120"/>
              </a:rPr>
              <a:t>內心的罪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en-US" sz="1800" smtClean="0">
                <a:latin typeface="DFKai-SB" pitchFamily="65" charset="-120"/>
                <a:ea typeface="DFKai-SB" pitchFamily="65" charset="-120"/>
              </a:rPr>
              <a:t> </a:t>
            </a:r>
            <a:r>
              <a:rPr lang="en-US" altLang="zh-CN" sz="1800" smtClean="0">
                <a:latin typeface="DFKai-SB" pitchFamily="65" charset="-120"/>
                <a:ea typeface="DFKai-SB" pitchFamily="65" charset="-120"/>
              </a:rPr>
              <a:t>         </a:t>
            </a:r>
            <a:r>
              <a:rPr lang="zh-CN" altLang="en-US" sz="1800" smtClean="0">
                <a:latin typeface="DFKai-SB" pitchFamily="65" charset="-120"/>
                <a:ea typeface="DFKai-SB" pitchFamily="65" charset="-120"/>
              </a:rPr>
              <a:t>（創傷）</a:t>
            </a:r>
            <a:endParaRPr lang="en-US" altLang="en-US" sz="1800" smtClean="0">
              <a:latin typeface="DFKai-SB" pitchFamily="65" charset="-120"/>
              <a:ea typeface="DFKai-SB" pitchFamily="65" charset="-120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zh-TW" altLang="en-US" sz="1800" smtClean="0">
                <a:cs typeface="微軟正黑體"/>
              </a:rPr>
              <a:t>                                                                                             </a:t>
            </a:r>
            <a:r>
              <a:rPr lang="en-US" altLang="en-US" sz="1800" smtClean="0"/>
              <a:t> </a:t>
            </a: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endParaRPr lang="en-US" altLang="zh-TW" sz="1800" smtClean="0">
              <a:cs typeface="微軟正黑體"/>
            </a:endParaRPr>
          </a:p>
          <a:p>
            <a:pPr eaLnBrk="1" hangingPunct="1">
              <a:lnSpc>
                <a:spcPct val="80000"/>
              </a:lnSpc>
              <a:buFont typeface="Wingdings 2" pitchFamily="18" charset="2"/>
              <a:buNone/>
            </a:pPr>
            <a:r>
              <a:rPr lang="en-US" altLang="zh-TW" sz="2400" smtClean="0">
                <a:cs typeface="微軟正黑體"/>
              </a:rPr>
              <a:t>           </a:t>
            </a:r>
            <a:r>
              <a:rPr lang="en-US" altLang="zh-CN" sz="2400" smtClean="0">
                <a:ea typeface="微軟正黑體"/>
                <a:cs typeface="微軟正黑體"/>
              </a:rPr>
              <a:t>          </a:t>
            </a:r>
            <a:r>
              <a:rPr lang="zh-TW" altLang="en-US" sz="2400" smtClean="0">
                <a:latin typeface="文鼎粗隸" pitchFamily="49" charset="-120"/>
                <a:ea typeface="文鼎粗隸" pitchFamily="49" charset="-120"/>
              </a:rPr>
              <a:t>被傷害者（無辜）</a:t>
            </a:r>
            <a:r>
              <a:rPr lang="en-US" altLang="en-US" sz="2400" smtClean="0">
                <a:latin typeface="文鼎粗隸" pitchFamily="49" charset="-120"/>
                <a:ea typeface="文鼎粗隸" pitchFamily="49" charset="-120"/>
              </a:rPr>
              <a:t>    </a:t>
            </a:r>
            <a:r>
              <a:rPr lang="zh-TW" altLang="en-US" sz="2400" smtClean="0">
                <a:latin typeface="文鼎粗隸" pitchFamily="49" charset="-120"/>
                <a:ea typeface="文鼎粗隸" pitchFamily="49" charset="-120"/>
              </a:rPr>
              <a:t>傳遞傷害者（己責</a:t>
            </a:r>
            <a:r>
              <a:rPr lang="zh-TW" altLang="en-US" sz="1800" smtClean="0">
                <a:latin typeface="文鼎粗隸" pitchFamily="49" charset="-120"/>
                <a:ea typeface="文鼎粗隸" pitchFamily="49" charset="-120"/>
              </a:rPr>
              <a:t>） </a:t>
            </a:r>
            <a:endParaRPr lang="en-US" altLang="en-US" sz="1800" smtClean="0">
              <a:latin typeface="文鼎粗隸" pitchFamily="49" charset="-120"/>
              <a:ea typeface="文鼎粗隸" pitchFamily="49" charset="-120"/>
            </a:endParaRPr>
          </a:p>
        </p:txBody>
      </p:sp>
      <p:sp>
        <p:nvSpPr>
          <p:cNvPr id="11" name="手繪多邊形 10"/>
          <p:cNvSpPr/>
          <p:nvPr/>
        </p:nvSpPr>
        <p:spPr>
          <a:xfrm>
            <a:off x="2590800" y="2514600"/>
            <a:ext cx="2424113" cy="2921000"/>
          </a:xfrm>
          <a:custGeom>
            <a:avLst/>
            <a:gdLst>
              <a:gd name="connsiteX0" fmla="*/ 0 w 2423837"/>
              <a:gd name="connsiteY0" fmla="*/ 2897945 h 2920398"/>
              <a:gd name="connsiteX1" fmla="*/ 140677 w 2423837"/>
              <a:gd name="connsiteY1" fmla="*/ 2785403 h 2920398"/>
              <a:gd name="connsiteX2" fmla="*/ 168813 w 2423837"/>
              <a:gd name="connsiteY2" fmla="*/ 2757268 h 2920398"/>
              <a:gd name="connsiteX3" fmla="*/ 196948 w 2423837"/>
              <a:gd name="connsiteY3" fmla="*/ 2672862 h 2920398"/>
              <a:gd name="connsiteX4" fmla="*/ 211016 w 2423837"/>
              <a:gd name="connsiteY4" fmla="*/ 2630659 h 2920398"/>
              <a:gd name="connsiteX5" fmla="*/ 239151 w 2423837"/>
              <a:gd name="connsiteY5" fmla="*/ 2588456 h 2920398"/>
              <a:gd name="connsiteX6" fmla="*/ 309489 w 2423837"/>
              <a:gd name="connsiteY6" fmla="*/ 2504050 h 2920398"/>
              <a:gd name="connsiteX7" fmla="*/ 337625 w 2423837"/>
              <a:gd name="connsiteY7" fmla="*/ 2419643 h 2920398"/>
              <a:gd name="connsiteX8" fmla="*/ 365760 w 2423837"/>
              <a:gd name="connsiteY8" fmla="*/ 2278966 h 2920398"/>
              <a:gd name="connsiteX9" fmla="*/ 379828 w 2423837"/>
              <a:gd name="connsiteY9" fmla="*/ 2124222 h 2920398"/>
              <a:gd name="connsiteX10" fmla="*/ 393896 w 2423837"/>
              <a:gd name="connsiteY10" fmla="*/ 2067951 h 2920398"/>
              <a:gd name="connsiteX11" fmla="*/ 407963 w 2423837"/>
              <a:gd name="connsiteY11" fmla="*/ 1997613 h 2920398"/>
              <a:gd name="connsiteX12" fmla="*/ 436099 w 2423837"/>
              <a:gd name="connsiteY12" fmla="*/ 1814733 h 2920398"/>
              <a:gd name="connsiteX13" fmla="*/ 464234 w 2423837"/>
              <a:gd name="connsiteY13" fmla="*/ 1786597 h 2920398"/>
              <a:gd name="connsiteX14" fmla="*/ 478302 w 2423837"/>
              <a:gd name="connsiteY14" fmla="*/ 1744394 h 2920398"/>
              <a:gd name="connsiteX15" fmla="*/ 506437 w 2423837"/>
              <a:gd name="connsiteY15" fmla="*/ 1688123 h 2920398"/>
              <a:gd name="connsiteX16" fmla="*/ 548640 w 2423837"/>
              <a:gd name="connsiteY16" fmla="*/ 1603717 h 2920398"/>
              <a:gd name="connsiteX17" fmla="*/ 590843 w 2423837"/>
              <a:gd name="connsiteY17" fmla="*/ 1519311 h 2920398"/>
              <a:gd name="connsiteX18" fmla="*/ 647114 w 2423837"/>
              <a:gd name="connsiteY18" fmla="*/ 1434905 h 2920398"/>
              <a:gd name="connsiteX19" fmla="*/ 689317 w 2423837"/>
              <a:gd name="connsiteY19" fmla="*/ 1294228 h 2920398"/>
              <a:gd name="connsiteX20" fmla="*/ 717453 w 2423837"/>
              <a:gd name="connsiteY20" fmla="*/ 1237957 h 2920398"/>
              <a:gd name="connsiteX21" fmla="*/ 731520 w 2423837"/>
              <a:gd name="connsiteY21" fmla="*/ 1181686 h 2920398"/>
              <a:gd name="connsiteX22" fmla="*/ 759656 w 2423837"/>
              <a:gd name="connsiteY22" fmla="*/ 1083213 h 2920398"/>
              <a:gd name="connsiteX23" fmla="*/ 773723 w 2423837"/>
              <a:gd name="connsiteY23" fmla="*/ 267286 h 2920398"/>
              <a:gd name="connsiteX24" fmla="*/ 829994 w 2423837"/>
              <a:gd name="connsiteY24" fmla="*/ 182880 h 2920398"/>
              <a:gd name="connsiteX25" fmla="*/ 872197 w 2423837"/>
              <a:gd name="connsiteY25" fmla="*/ 154745 h 2920398"/>
              <a:gd name="connsiteX26" fmla="*/ 970671 w 2423837"/>
              <a:gd name="connsiteY26" fmla="*/ 56271 h 2920398"/>
              <a:gd name="connsiteX27" fmla="*/ 1012874 w 2423837"/>
              <a:gd name="connsiteY27" fmla="*/ 42203 h 2920398"/>
              <a:gd name="connsiteX28" fmla="*/ 1055077 w 2423837"/>
              <a:gd name="connsiteY28" fmla="*/ 14068 h 2920398"/>
              <a:gd name="connsiteX29" fmla="*/ 1434905 w 2423837"/>
              <a:gd name="connsiteY29" fmla="*/ 0 h 2920398"/>
              <a:gd name="connsiteX30" fmla="*/ 1463040 w 2423837"/>
              <a:gd name="connsiteY30" fmla="*/ 154745 h 2920398"/>
              <a:gd name="connsiteX31" fmla="*/ 1491176 w 2423837"/>
              <a:gd name="connsiteY31" fmla="*/ 182880 h 2920398"/>
              <a:gd name="connsiteX32" fmla="*/ 1533379 w 2423837"/>
              <a:gd name="connsiteY32" fmla="*/ 239151 h 2920398"/>
              <a:gd name="connsiteX33" fmla="*/ 1561514 w 2423837"/>
              <a:gd name="connsiteY33" fmla="*/ 365760 h 2920398"/>
              <a:gd name="connsiteX34" fmla="*/ 1603717 w 2423837"/>
              <a:gd name="connsiteY34" fmla="*/ 492370 h 2920398"/>
              <a:gd name="connsiteX35" fmla="*/ 1617785 w 2423837"/>
              <a:gd name="connsiteY35" fmla="*/ 534573 h 2920398"/>
              <a:gd name="connsiteX36" fmla="*/ 1716259 w 2423837"/>
              <a:gd name="connsiteY36" fmla="*/ 661182 h 2920398"/>
              <a:gd name="connsiteX37" fmla="*/ 1744394 w 2423837"/>
              <a:gd name="connsiteY37" fmla="*/ 745588 h 2920398"/>
              <a:gd name="connsiteX38" fmla="*/ 1772529 w 2423837"/>
              <a:gd name="connsiteY38" fmla="*/ 787791 h 2920398"/>
              <a:gd name="connsiteX39" fmla="*/ 1814733 w 2423837"/>
              <a:gd name="connsiteY39" fmla="*/ 956603 h 2920398"/>
              <a:gd name="connsiteX40" fmla="*/ 1828800 w 2423837"/>
              <a:gd name="connsiteY40" fmla="*/ 1378634 h 2920398"/>
              <a:gd name="connsiteX41" fmla="*/ 1856936 w 2423837"/>
              <a:gd name="connsiteY41" fmla="*/ 1505243 h 2920398"/>
              <a:gd name="connsiteX42" fmla="*/ 1885071 w 2423837"/>
              <a:gd name="connsiteY42" fmla="*/ 1533379 h 2920398"/>
              <a:gd name="connsiteX43" fmla="*/ 1913206 w 2423837"/>
              <a:gd name="connsiteY43" fmla="*/ 1631853 h 2920398"/>
              <a:gd name="connsiteX44" fmla="*/ 1941342 w 2423837"/>
              <a:gd name="connsiteY44" fmla="*/ 1674056 h 2920398"/>
              <a:gd name="connsiteX45" fmla="*/ 1969477 w 2423837"/>
              <a:gd name="connsiteY45" fmla="*/ 1814733 h 2920398"/>
              <a:gd name="connsiteX46" fmla="*/ 1983545 w 2423837"/>
              <a:gd name="connsiteY46" fmla="*/ 1871003 h 2920398"/>
              <a:gd name="connsiteX47" fmla="*/ 1997613 w 2423837"/>
              <a:gd name="connsiteY47" fmla="*/ 1969477 h 2920398"/>
              <a:gd name="connsiteX48" fmla="*/ 2025748 w 2423837"/>
              <a:gd name="connsiteY48" fmla="*/ 2025748 h 2920398"/>
              <a:gd name="connsiteX49" fmla="*/ 2039816 w 2423837"/>
              <a:gd name="connsiteY49" fmla="*/ 2082019 h 2920398"/>
              <a:gd name="connsiteX50" fmla="*/ 2082019 w 2423837"/>
              <a:gd name="connsiteY50" fmla="*/ 2208628 h 2920398"/>
              <a:gd name="connsiteX51" fmla="*/ 2096086 w 2423837"/>
              <a:gd name="connsiteY51" fmla="*/ 2250831 h 2920398"/>
              <a:gd name="connsiteX52" fmla="*/ 2110154 w 2423837"/>
              <a:gd name="connsiteY52" fmla="*/ 2307102 h 2920398"/>
              <a:gd name="connsiteX53" fmla="*/ 2138289 w 2423837"/>
              <a:gd name="connsiteY53" fmla="*/ 2461846 h 2920398"/>
              <a:gd name="connsiteX54" fmla="*/ 2180493 w 2423837"/>
              <a:gd name="connsiteY54" fmla="*/ 2686930 h 2920398"/>
              <a:gd name="connsiteX55" fmla="*/ 2264899 w 2423837"/>
              <a:gd name="connsiteY55" fmla="*/ 2715065 h 2920398"/>
              <a:gd name="connsiteX56" fmla="*/ 2307102 w 2423837"/>
              <a:gd name="connsiteY56" fmla="*/ 2729133 h 2920398"/>
              <a:gd name="connsiteX57" fmla="*/ 2335237 w 2423837"/>
              <a:gd name="connsiteY57" fmla="*/ 2771336 h 2920398"/>
              <a:gd name="connsiteX58" fmla="*/ 2363373 w 2423837"/>
              <a:gd name="connsiteY58" fmla="*/ 2799471 h 2920398"/>
              <a:gd name="connsiteX59" fmla="*/ 2377440 w 2423837"/>
              <a:gd name="connsiteY59" fmla="*/ 2869810 h 2920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2423837" h="2920398">
                <a:moveTo>
                  <a:pt x="0" y="2897945"/>
                </a:moveTo>
                <a:cubicBezTo>
                  <a:pt x="106481" y="2826957"/>
                  <a:pt x="60493" y="2865586"/>
                  <a:pt x="140677" y="2785403"/>
                </a:cubicBezTo>
                <a:lnTo>
                  <a:pt x="168813" y="2757268"/>
                </a:lnTo>
                <a:lnTo>
                  <a:pt x="196948" y="2672862"/>
                </a:lnTo>
                <a:cubicBezTo>
                  <a:pt x="201637" y="2658794"/>
                  <a:pt x="202791" y="2642997"/>
                  <a:pt x="211016" y="2630659"/>
                </a:cubicBezTo>
                <a:cubicBezTo>
                  <a:pt x="220394" y="2616591"/>
                  <a:pt x="228327" y="2601444"/>
                  <a:pt x="239151" y="2588456"/>
                </a:cubicBezTo>
                <a:cubicBezTo>
                  <a:pt x="270703" y="2550593"/>
                  <a:pt x="289530" y="2548958"/>
                  <a:pt x="309489" y="2504050"/>
                </a:cubicBezTo>
                <a:cubicBezTo>
                  <a:pt x="321534" y="2476949"/>
                  <a:pt x="331809" y="2448725"/>
                  <a:pt x="337625" y="2419643"/>
                </a:cubicBezTo>
                <a:lnTo>
                  <a:pt x="365760" y="2278966"/>
                </a:lnTo>
                <a:cubicBezTo>
                  <a:pt x="370449" y="2227385"/>
                  <a:pt x="372983" y="2175562"/>
                  <a:pt x="379828" y="2124222"/>
                </a:cubicBezTo>
                <a:cubicBezTo>
                  <a:pt x="382383" y="2105057"/>
                  <a:pt x="389702" y="2086825"/>
                  <a:pt x="393896" y="2067951"/>
                </a:cubicBezTo>
                <a:cubicBezTo>
                  <a:pt x="399083" y="2044610"/>
                  <a:pt x="404327" y="2021245"/>
                  <a:pt x="407963" y="1997613"/>
                </a:cubicBezTo>
                <a:cubicBezTo>
                  <a:pt x="409390" y="1988334"/>
                  <a:pt x="424487" y="1841829"/>
                  <a:pt x="436099" y="1814733"/>
                </a:cubicBezTo>
                <a:cubicBezTo>
                  <a:pt x="441324" y="1802542"/>
                  <a:pt x="454856" y="1795976"/>
                  <a:pt x="464234" y="1786597"/>
                </a:cubicBezTo>
                <a:cubicBezTo>
                  <a:pt x="468923" y="1772529"/>
                  <a:pt x="472461" y="1758024"/>
                  <a:pt x="478302" y="1744394"/>
                </a:cubicBezTo>
                <a:cubicBezTo>
                  <a:pt x="486563" y="1725119"/>
                  <a:pt x="499074" y="1707759"/>
                  <a:pt x="506437" y="1688123"/>
                </a:cubicBezTo>
                <a:cubicBezTo>
                  <a:pt x="537549" y="1605158"/>
                  <a:pt x="497349" y="1655010"/>
                  <a:pt x="548640" y="1603717"/>
                </a:cubicBezTo>
                <a:cubicBezTo>
                  <a:pt x="584000" y="1497638"/>
                  <a:pt x="536302" y="1628393"/>
                  <a:pt x="590843" y="1519311"/>
                </a:cubicBezTo>
                <a:cubicBezTo>
                  <a:pt x="631560" y="1437876"/>
                  <a:pt x="567113" y="1514906"/>
                  <a:pt x="647114" y="1434905"/>
                </a:cubicBezTo>
                <a:cubicBezTo>
                  <a:pt x="668375" y="1349862"/>
                  <a:pt x="655068" y="1396976"/>
                  <a:pt x="689317" y="1294228"/>
                </a:cubicBezTo>
                <a:cubicBezTo>
                  <a:pt x="695949" y="1274333"/>
                  <a:pt x="708074" y="1256714"/>
                  <a:pt x="717453" y="1237957"/>
                </a:cubicBezTo>
                <a:cubicBezTo>
                  <a:pt x="722142" y="1219200"/>
                  <a:pt x="726209" y="1200276"/>
                  <a:pt x="731520" y="1181686"/>
                </a:cubicBezTo>
                <a:cubicBezTo>
                  <a:pt x="771897" y="1040364"/>
                  <a:pt x="715661" y="1259188"/>
                  <a:pt x="759656" y="1083213"/>
                </a:cubicBezTo>
                <a:cubicBezTo>
                  <a:pt x="764345" y="811237"/>
                  <a:pt x="764809" y="539156"/>
                  <a:pt x="773723" y="267286"/>
                </a:cubicBezTo>
                <a:cubicBezTo>
                  <a:pt x="774989" y="228666"/>
                  <a:pt x="802922" y="205440"/>
                  <a:pt x="829994" y="182880"/>
                </a:cubicBezTo>
                <a:cubicBezTo>
                  <a:pt x="842982" y="172056"/>
                  <a:pt x="859360" y="165748"/>
                  <a:pt x="872197" y="154745"/>
                </a:cubicBezTo>
                <a:lnTo>
                  <a:pt x="970671" y="56271"/>
                </a:lnTo>
                <a:cubicBezTo>
                  <a:pt x="981156" y="45786"/>
                  <a:pt x="999611" y="48835"/>
                  <a:pt x="1012874" y="42203"/>
                </a:cubicBezTo>
                <a:cubicBezTo>
                  <a:pt x="1027996" y="34642"/>
                  <a:pt x="1038254" y="15750"/>
                  <a:pt x="1055077" y="14068"/>
                </a:cubicBezTo>
                <a:cubicBezTo>
                  <a:pt x="1181144" y="1461"/>
                  <a:pt x="1308296" y="4689"/>
                  <a:pt x="1434905" y="0"/>
                </a:cubicBezTo>
                <a:cubicBezTo>
                  <a:pt x="1444283" y="51582"/>
                  <a:pt x="1447622" y="104636"/>
                  <a:pt x="1463040" y="154745"/>
                </a:cubicBezTo>
                <a:cubicBezTo>
                  <a:pt x="1466941" y="167422"/>
                  <a:pt x="1482685" y="172691"/>
                  <a:pt x="1491176" y="182880"/>
                </a:cubicBezTo>
                <a:cubicBezTo>
                  <a:pt x="1506186" y="200892"/>
                  <a:pt x="1519311" y="220394"/>
                  <a:pt x="1533379" y="239151"/>
                </a:cubicBezTo>
                <a:cubicBezTo>
                  <a:pt x="1573629" y="359906"/>
                  <a:pt x="1511994" y="167680"/>
                  <a:pt x="1561514" y="365760"/>
                </a:cubicBezTo>
                <a:lnTo>
                  <a:pt x="1603717" y="492370"/>
                </a:lnTo>
                <a:cubicBezTo>
                  <a:pt x="1608406" y="506438"/>
                  <a:pt x="1609560" y="522235"/>
                  <a:pt x="1617785" y="534573"/>
                </a:cubicBezTo>
                <a:cubicBezTo>
                  <a:pt x="1685092" y="635532"/>
                  <a:pt x="1650146" y="595069"/>
                  <a:pt x="1716259" y="661182"/>
                </a:cubicBezTo>
                <a:cubicBezTo>
                  <a:pt x="1725637" y="689317"/>
                  <a:pt x="1727943" y="720912"/>
                  <a:pt x="1744394" y="745588"/>
                </a:cubicBezTo>
                <a:cubicBezTo>
                  <a:pt x="1753772" y="759656"/>
                  <a:pt x="1765662" y="772341"/>
                  <a:pt x="1772529" y="787791"/>
                </a:cubicBezTo>
                <a:cubicBezTo>
                  <a:pt x="1802254" y="854672"/>
                  <a:pt x="1802936" y="885823"/>
                  <a:pt x="1814733" y="956603"/>
                </a:cubicBezTo>
                <a:cubicBezTo>
                  <a:pt x="1819422" y="1097280"/>
                  <a:pt x="1820992" y="1238096"/>
                  <a:pt x="1828800" y="1378634"/>
                </a:cubicBezTo>
                <a:cubicBezTo>
                  <a:pt x="1829554" y="1392203"/>
                  <a:pt x="1842037" y="1480411"/>
                  <a:pt x="1856936" y="1505243"/>
                </a:cubicBezTo>
                <a:cubicBezTo>
                  <a:pt x="1863760" y="1516616"/>
                  <a:pt x="1875693" y="1524000"/>
                  <a:pt x="1885071" y="1533379"/>
                </a:cubicBezTo>
                <a:cubicBezTo>
                  <a:pt x="1889577" y="1551402"/>
                  <a:pt x="1903117" y="1611676"/>
                  <a:pt x="1913206" y="1631853"/>
                </a:cubicBezTo>
                <a:cubicBezTo>
                  <a:pt x="1920767" y="1646975"/>
                  <a:pt x="1931963" y="1659988"/>
                  <a:pt x="1941342" y="1674056"/>
                </a:cubicBezTo>
                <a:cubicBezTo>
                  <a:pt x="1970232" y="1760730"/>
                  <a:pt x="1943612" y="1672478"/>
                  <a:pt x="1969477" y="1814733"/>
                </a:cubicBezTo>
                <a:cubicBezTo>
                  <a:pt x="1972936" y="1833755"/>
                  <a:pt x="1980086" y="1851981"/>
                  <a:pt x="1983545" y="1871003"/>
                </a:cubicBezTo>
                <a:cubicBezTo>
                  <a:pt x="1989477" y="1903626"/>
                  <a:pt x="1988889" y="1937487"/>
                  <a:pt x="1997613" y="1969477"/>
                </a:cubicBezTo>
                <a:cubicBezTo>
                  <a:pt x="2003131" y="1989709"/>
                  <a:pt x="2018385" y="2006112"/>
                  <a:pt x="2025748" y="2025748"/>
                </a:cubicBezTo>
                <a:cubicBezTo>
                  <a:pt x="2032537" y="2043851"/>
                  <a:pt x="2034260" y="2063500"/>
                  <a:pt x="2039816" y="2082019"/>
                </a:cubicBezTo>
                <a:cubicBezTo>
                  <a:pt x="2039831" y="2082069"/>
                  <a:pt x="2074977" y="2187502"/>
                  <a:pt x="2082019" y="2208628"/>
                </a:cubicBezTo>
                <a:cubicBezTo>
                  <a:pt x="2086708" y="2222696"/>
                  <a:pt x="2092489" y="2236445"/>
                  <a:pt x="2096086" y="2250831"/>
                </a:cubicBezTo>
                <a:cubicBezTo>
                  <a:pt x="2100775" y="2269588"/>
                  <a:pt x="2106975" y="2288031"/>
                  <a:pt x="2110154" y="2307102"/>
                </a:cubicBezTo>
                <a:cubicBezTo>
                  <a:pt x="2136667" y="2466175"/>
                  <a:pt x="2108108" y="2371297"/>
                  <a:pt x="2138289" y="2461846"/>
                </a:cubicBezTo>
                <a:cubicBezTo>
                  <a:pt x="2155308" y="2632033"/>
                  <a:pt x="2137454" y="2557815"/>
                  <a:pt x="2180493" y="2686930"/>
                </a:cubicBezTo>
                <a:cubicBezTo>
                  <a:pt x="2189872" y="2715065"/>
                  <a:pt x="2236764" y="2705687"/>
                  <a:pt x="2264899" y="2715065"/>
                </a:cubicBezTo>
                <a:lnTo>
                  <a:pt x="2307102" y="2729133"/>
                </a:lnTo>
                <a:cubicBezTo>
                  <a:pt x="2316480" y="2743201"/>
                  <a:pt x="2324675" y="2758134"/>
                  <a:pt x="2335237" y="2771336"/>
                </a:cubicBezTo>
                <a:cubicBezTo>
                  <a:pt x="2343523" y="2781693"/>
                  <a:pt x="2357441" y="2787608"/>
                  <a:pt x="2363373" y="2799471"/>
                </a:cubicBezTo>
                <a:cubicBezTo>
                  <a:pt x="2423837" y="2920398"/>
                  <a:pt x="2405720" y="2898088"/>
                  <a:pt x="2377440" y="286981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2" name="手繪多邊形 11"/>
          <p:cNvSpPr/>
          <p:nvPr/>
        </p:nvSpPr>
        <p:spPr>
          <a:xfrm>
            <a:off x="5029200" y="2590800"/>
            <a:ext cx="2424113" cy="2921000"/>
          </a:xfrm>
          <a:custGeom>
            <a:avLst/>
            <a:gdLst>
              <a:gd name="connsiteX0" fmla="*/ 0 w 2423837"/>
              <a:gd name="connsiteY0" fmla="*/ 2897945 h 2920398"/>
              <a:gd name="connsiteX1" fmla="*/ 140677 w 2423837"/>
              <a:gd name="connsiteY1" fmla="*/ 2785403 h 2920398"/>
              <a:gd name="connsiteX2" fmla="*/ 168813 w 2423837"/>
              <a:gd name="connsiteY2" fmla="*/ 2757268 h 2920398"/>
              <a:gd name="connsiteX3" fmla="*/ 196948 w 2423837"/>
              <a:gd name="connsiteY3" fmla="*/ 2672862 h 2920398"/>
              <a:gd name="connsiteX4" fmla="*/ 211016 w 2423837"/>
              <a:gd name="connsiteY4" fmla="*/ 2630659 h 2920398"/>
              <a:gd name="connsiteX5" fmla="*/ 239151 w 2423837"/>
              <a:gd name="connsiteY5" fmla="*/ 2588456 h 2920398"/>
              <a:gd name="connsiteX6" fmla="*/ 309489 w 2423837"/>
              <a:gd name="connsiteY6" fmla="*/ 2504050 h 2920398"/>
              <a:gd name="connsiteX7" fmla="*/ 337625 w 2423837"/>
              <a:gd name="connsiteY7" fmla="*/ 2419643 h 2920398"/>
              <a:gd name="connsiteX8" fmla="*/ 365760 w 2423837"/>
              <a:gd name="connsiteY8" fmla="*/ 2278966 h 2920398"/>
              <a:gd name="connsiteX9" fmla="*/ 379828 w 2423837"/>
              <a:gd name="connsiteY9" fmla="*/ 2124222 h 2920398"/>
              <a:gd name="connsiteX10" fmla="*/ 393896 w 2423837"/>
              <a:gd name="connsiteY10" fmla="*/ 2067951 h 2920398"/>
              <a:gd name="connsiteX11" fmla="*/ 407963 w 2423837"/>
              <a:gd name="connsiteY11" fmla="*/ 1997613 h 2920398"/>
              <a:gd name="connsiteX12" fmla="*/ 436099 w 2423837"/>
              <a:gd name="connsiteY12" fmla="*/ 1814733 h 2920398"/>
              <a:gd name="connsiteX13" fmla="*/ 464234 w 2423837"/>
              <a:gd name="connsiteY13" fmla="*/ 1786597 h 2920398"/>
              <a:gd name="connsiteX14" fmla="*/ 478302 w 2423837"/>
              <a:gd name="connsiteY14" fmla="*/ 1744394 h 2920398"/>
              <a:gd name="connsiteX15" fmla="*/ 506437 w 2423837"/>
              <a:gd name="connsiteY15" fmla="*/ 1688123 h 2920398"/>
              <a:gd name="connsiteX16" fmla="*/ 548640 w 2423837"/>
              <a:gd name="connsiteY16" fmla="*/ 1603717 h 2920398"/>
              <a:gd name="connsiteX17" fmla="*/ 590843 w 2423837"/>
              <a:gd name="connsiteY17" fmla="*/ 1519311 h 2920398"/>
              <a:gd name="connsiteX18" fmla="*/ 647114 w 2423837"/>
              <a:gd name="connsiteY18" fmla="*/ 1434905 h 2920398"/>
              <a:gd name="connsiteX19" fmla="*/ 689317 w 2423837"/>
              <a:gd name="connsiteY19" fmla="*/ 1294228 h 2920398"/>
              <a:gd name="connsiteX20" fmla="*/ 717453 w 2423837"/>
              <a:gd name="connsiteY20" fmla="*/ 1237957 h 2920398"/>
              <a:gd name="connsiteX21" fmla="*/ 731520 w 2423837"/>
              <a:gd name="connsiteY21" fmla="*/ 1181686 h 2920398"/>
              <a:gd name="connsiteX22" fmla="*/ 759656 w 2423837"/>
              <a:gd name="connsiteY22" fmla="*/ 1083213 h 2920398"/>
              <a:gd name="connsiteX23" fmla="*/ 773723 w 2423837"/>
              <a:gd name="connsiteY23" fmla="*/ 267286 h 2920398"/>
              <a:gd name="connsiteX24" fmla="*/ 829994 w 2423837"/>
              <a:gd name="connsiteY24" fmla="*/ 182880 h 2920398"/>
              <a:gd name="connsiteX25" fmla="*/ 872197 w 2423837"/>
              <a:gd name="connsiteY25" fmla="*/ 154745 h 2920398"/>
              <a:gd name="connsiteX26" fmla="*/ 970671 w 2423837"/>
              <a:gd name="connsiteY26" fmla="*/ 56271 h 2920398"/>
              <a:gd name="connsiteX27" fmla="*/ 1012874 w 2423837"/>
              <a:gd name="connsiteY27" fmla="*/ 42203 h 2920398"/>
              <a:gd name="connsiteX28" fmla="*/ 1055077 w 2423837"/>
              <a:gd name="connsiteY28" fmla="*/ 14068 h 2920398"/>
              <a:gd name="connsiteX29" fmla="*/ 1434905 w 2423837"/>
              <a:gd name="connsiteY29" fmla="*/ 0 h 2920398"/>
              <a:gd name="connsiteX30" fmla="*/ 1463040 w 2423837"/>
              <a:gd name="connsiteY30" fmla="*/ 154745 h 2920398"/>
              <a:gd name="connsiteX31" fmla="*/ 1491176 w 2423837"/>
              <a:gd name="connsiteY31" fmla="*/ 182880 h 2920398"/>
              <a:gd name="connsiteX32" fmla="*/ 1533379 w 2423837"/>
              <a:gd name="connsiteY32" fmla="*/ 239151 h 2920398"/>
              <a:gd name="connsiteX33" fmla="*/ 1561514 w 2423837"/>
              <a:gd name="connsiteY33" fmla="*/ 365760 h 2920398"/>
              <a:gd name="connsiteX34" fmla="*/ 1603717 w 2423837"/>
              <a:gd name="connsiteY34" fmla="*/ 492370 h 2920398"/>
              <a:gd name="connsiteX35" fmla="*/ 1617785 w 2423837"/>
              <a:gd name="connsiteY35" fmla="*/ 534573 h 2920398"/>
              <a:gd name="connsiteX36" fmla="*/ 1716259 w 2423837"/>
              <a:gd name="connsiteY36" fmla="*/ 661182 h 2920398"/>
              <a:gd name="connsiteX37" fmla="*/ 1744394 w 2423837"/>
              <a:gd name="connsiteY37" fmla="*/ 745588 h 2920398"/>
              <a:gd name="connsiteX38" fmla="*/ 1772529 w 2423837"/>
              <a:gd name="connsiteY38" fmla="*/ 787791 h 2920398"/>
              <a:gd name="connsiteX39" fmla="*/ 1814733 w 2423837"/>
              <a:gd name="connsiteY39" fmla="*/ 956603 h 2920398"/>
              <a:gd name="connsiteX40" fmla="*/ 1828800 w 2423837"/>
              <a:gd name="connsiteY40" fmla="*/ 1378634 h 2920398"/>
              <a:gd name="connsiteX41" fmla="*/ 1856936 w 2423837"/>
              <a:gd name="connsiteY41" fmla="*/ 1505243 h 2920398"/>
              <a:gd name="connsiteX42" fmla="*/ 1885071 w 2423837"/>
              <a:gd name="connsiteY42" fmla="*/ 1533379 h 2920398"/>
              <a:gd name="connsiteX43" fmla="*/ 1913206 w 2423837"/>
              <a:gd name="connsiteY43" fmla="*/ 1631853 h 2920398"/>
              <a:gd name="connsiteX44" fmla="*/ 1941342 w 2423837"/>
              <a:gd name="connsiteY44" fmla="*/ 1674056 h 2920398"/>
              <a:gd name="connsiteX45" fmla="*/ 1969477 w 2423837"/>
              <a:gd name="connsiteY45" fmla="*/ 1814733 h 2920398"/>
              <a:gd name="connsiteX46" fmla="*/ 1983545 w 2423837"/>
              <a:gd name="connsiteY46" fmla="*/ 1871003 h 2920398"/>
              <a:gd name="connsiteX47" fmla="*/ 1997613 w 2423837"/>
              <a:gd name="connsiteY47" fmla="*/ 1969477 h 2920398"/>
              <a:gd name="connsiteX48" fmla="*/ 2025748 w 2423837"/>
              <a:gd name="connsiteY48" fmla="*/ 2025748 h 2920398"/>
              <a:gd name="connsiteX49" fmla="*/ 2039816 w 2423837"/>
              <a:gd name="connsiteY49" fmla="*/ 2082019 h 2920398"/>
              <a:gd name="connsiteX50" fmla="*/ 2082019 w 2423837"/>
              <a:gd name="connsiteY50" fmla="*/ 2208628 h 2920398"/>
              <a:gd name="connsiteX51" fmla="*/ 2096086 w 2423837"/>
              <a:gd name="connsiteY51" fmla="*/ 2250831 h 2920398"/>
              <a:gd name="connsiteX52" fmla="*/ 2110154 w 2423837"/>
              <a:gd name="connsiteY52" fmla="*/ 2307102 h 2920398"/>
              <a:gd name="connsiteX53" fmla="*/ 2138289 w 2423837"/>
              <a:gd name="connsiteY53" fmla="*/ 2461846 h 2920398"/>
              <a:gd name="connsiteX54" fmla="*/ 2180493 w 2423837"/>
              <a:gd name="connsiteY54" fmla="*/ 2686930 h 2920398"/>
              <a:gd name="connsiteX55" fmla="*/ 2264899 w 2423837"/>
              <a:gd name="connsiteY55" fmla="*/ 2715065 h 2920398"/>
              <a:gd name="connsiteX56" fmla="*/ 2307102 w 2423837"/>
              <a:gd name="connsiteY56" fmla="*/ 2729133 h 2920398"/>
              <a:gd name="connsiteX57" fmla="*/ 2335237 w 2423837"/>
              <a:gd name="connsiteY57" fmla="*/ 2771336 h 2920398"/>
              <a:gd name="connsiteX58" fmla="*/ 2363373 w 2423837"/>
              <a:gd name="connsiteY58" fmla="*/ 2799471 h 2920398"/>
              <a:gd name="connsiteX59" fmla="*/ 2377440 w 2423837"/>
              <a:gd name="connsiteY59" fmla="*/ 2869810 h 29203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</a:cxnLst>
            <a:rect l="l" t="t" r="r" b="b"/>
            <a:pathLst>
              <a:path w="2423837" h="2920398">
                <a:moveTo>
                  <a:pt x="0" y="2897945"/>
                </a:moveTo>
                <a:cubicBezTo>
                  <a:pt x="106481" y="2826957"/>
                  <a:pt x="60493" y="2865586"/>
                  <a:pt x="140677" y="2785403"/>
                </a:cubicBezTo>
                <a:lnTo>
                  <a:pt x="168813" y="2757268"/>
                </a:lnTo>
                <a:lnTo>
                  <a:pt x="196948" y="2672862"/>
                </a:lnTo>
                <a:cubicBezTo>
                  <a:pt x="201637" y="2658794"/>
                  <a:pt x="202791" y="2642997"/>
                  <a:pt x="211016" y="2630659"/>
                </a:cubicBezTo>
                <a:cubicBezTo>
                  <a:pt x="220394" y="2616591"/>
                  <a:pt x="228327" y="2601444"/>
                  <a:pt x="239151" y="2588456"/>
                </a:cubicBezTo>
                <a:cubicBezTo>
                  <a:pt x="270703" y="2550593"/>
                  <a:pt x="289530" y="2548958"/>
                  <a:pt x="309489" y="2504050"/>
                </a:cubicBezTo>
                <a:cubicBezTo>
                  <a:pt x="321534" y="2476949"/>
                  <a:pt x="331809" y="2448725"/>
                  <a:pt x="337625" y="2419643"/>
                </a:cubicBezTo>
                <a:lnTo>
                  <a:pt x="365760" y="2278966"/>
                </a:lnTo>
                <a:cubicBezTo>
                  <a:pt x="370449" y="2227385"/>
                  <a:pt x="372983" y="2175562"/>
                  <a:pt x="379828" y="2124222"/>
                </a:cubicBezTo>
                <a:cubicBezTo>
                  <a:pt x="382383" y="2105057"/>
                  <a:pt x="389702" y="2086825"/>
                  <a:pt x="393896" y="2067951"/>
                </a:cubicBezTo>
                <a:cubicBezTo>
                  <a:pt x="399083" y="2044610"/>
                  <a:pt x="404327" y="2021245"/>
                  <a:pt x="407963" y="1997613"/>
                </a:cubicBezTo>
                <a:cubicBezTo>
                  <a:pt x="409390" y="1988334"/>
                  <a:pt x="424487" y="1841829"/>
                  <a:pt x="436099" y="1814733"/>
                </a:cubicBezTo>
                <a:cubicBezTo>
                  <a:pt x="441324" y="1802542"/>
                  <a:pt x="454856" y="1795976"/>
                  <a:pt x="464234" y="1786597"/>
                </a:cubicBezTo>
                <a:cubicBezTo>
                  <a:pt x="468923" y="1772529"/>
                  <a:pt x="472461" y="1758024"/>
                  <a:pt x="478302" y="1744394"/>
                </a:cubicBezTo>
                <a:cubicBezTo>
                  <a:pt x="486563" y="1725119"/>
                  <a:pt x="499074" y="1707759"/>
                  <a:pt x="506437" y="1688123"/>
                </a:cubicBezTo>
                <a:cubicBezTo>
                  <a:pt x="537549" y="1605158"/>
                  <a:pt x="497349" y="1655010"/>
                  <a:pt x="548640" y="1603717"/>
                </a:cubicBezTo>
                <a:cubicBezTo>
                  <a:pt x="584000" y="1497638"/>
                  <a:pt x="536302" y="1628393"/>
                  <a:pt x="590843" y="1519311"/>
                </a:cubicBezTo>
                <a:cubicBezTo>
                  <a:pt x="631560" y="1437876"/>
                  <a:pt x="567113" y="1514906"/>
                  <a:pt x="647114" y="1434905"/>
                </a:cubicBezTo>
                <a:cubicBezTo>
                  <a:pt x="668375" y="1349862"/>
                  <a:pt x="655068" y="1396976"/>
                  <a:pt x="689317" y="1294228"/>
                </a:cubicBezTo>
                <a:cubicBezTo>
                  <a:pt x="695949" y="1274333"/>
                  <a:pt x="708074" y="1256714"/>
                  <a:pt x="717453" y="1237957"/>
                </a:cubicBezTo>
                <a:cubicBezTo>
                  <a:pt x="722142" y="1219200"/>
                  <a:pt x="726209" y="1200276"/>
                  <a:pt x="731520" y="1181686"/>
                </a:cubicBezTo>
                <a:cubicBezTo>
                  <a:pt x="771897" y="1040364"/>
                  <a:pt x="715661" y="1259188"/>
                  <a:pt x="759656" y="1083213"/>
                </a:cubicBezTo>
                <a:cubicBezTo>
                  <a:pt x="764345" y="811237"/>
                  <a:pt x="764809" y="539156"/>
                  <a:pt x="773723" y="267286"/>
                </a:cubicBezTo>
                <a:cubicBezTo>
                  <a:pt x="774989" y="228666"/>
                  <a:pt x="802922" y="205440"/>
                  <a:pt x="829994" y="182880"/>
                </a:cubicBezTo>
                <a:cubicBezTo>
                  <a:pt x="842982" y="172056"/>
                  <a:pt x="859360" y="165748"/>
                  <a:pt x="872197" y="154745"/>
                </a:cubicBezTo>
                <a:lnTo>
                  <a:pt x="970671" y="56271"/>
                </a:lnTo>
                <a:cubicBezTo>
                  <a:pt x="981156" y="45786"/>
                  <a:pt x="999611" y="48835"/>
                  <a:pt x="1012874" y="42203"/>
                </a:cubicBezTo>
                <a:cubicBezTo>
                  <a:pt x="1027996" y="34642"/>
                  <a:pt x="1038254" y="15750"/>
                  <a:pt x="1055077" y="14068"/>
                </a:cubicBezTo>
                <a:cubicBezTo>
                  <a:pt x="1181144" y="1461"/>
                  <a:pt x="1308296" y="4689"/>
                  <a:pt x="1434905" y="0"/>
                </a:cubicBezTo>
                <a:cubicBezTo>
                  <a:pt x="1444283" y="51582"/>
                  <a:pt x="1447622" y="104636"/>
                  <a:pt x="1463040" y="154745"/>
                </a:cubicBezTo>
                <a:cubicBezTo>
                  <a:pt x="1466941" y="167422"/>
                  <a:pt x="1482685" y="172691"/>
                  <a:pt x="1491176" y="182880"/>
                </a:cubicBezTo>
                <a:cubicBezTo>
                  <a:pt x="1506186" y="200892"/>
                  <a:pt x="1519311" y="220394"/>
                  <a:pt x="1533379" y="239151"/>
                </a:cubicBezTo>
                <a:cubicBezTo>
                  <a:pt x="1573629" y="359906"/>
                  <a:pt x="1511994" y="167680"/>
                  <a:pt x="1561514" y="365760"/>
                </a:cubicBezTo>
                <a:lnTo>
                  <a:pt x="1603717" y="492370"/>
                </a:lnTo>
                <a:cubicBezTo>
                  <a:pt x="1608406" y="506438"/>
                  <a:pt x="1609560" y="522235"/>
                  <a:pt x="1617785" y="534573"/>
                </a:cubicBezTo>
                <a:cubicBezTo>
                  <a:pt x="1685092" y="635532"/>
                  <a:pt x="1650146" y="595069"/>
                  <a:pt x="1716259" y="661182"/>
                </a:cubicBezTo>
                <a:cubicBezTo>
                  <a:pt x="1725637" y="689317"/>
                  <a:pt x="1727943" y="720912"/>
                  <a:pt x="1744394" y="745588"/>
                </a:cubicBezTo>
                <a:cubicBezTo>
                  <a:pt x="1753772" y="759656"/>
                  <a:pt x="1765662" y="772341"/>
                  <a:pt x="1772529" y="787791"/>
                </a:cubicBezTo>
                <a:cubicBezTo>
                  <a:pt x="1802254" y="854672"/>
                  <a:pt x="1802936" y="885823"/>
                  <a:pt x="1814733" y="956603"/>
                </a:cubicBezTo>
                <a:cubicBezTo>
                  <a:pt x="1819422" y="1097280"/>
                  <a:pt x="1820992" y="1238096"/>
                  <a:pt x="1828800" y="1378634"/>
                </a:cubicBezTo>
                <a:cubicBezTo>
                  <a:pt x="1829554" y="1392203"/>
                  <a:pt x="1842037" y="1480411"/>
                  <a:pt x="1856936" y="1505243"/>
                </a:cubicBezTo>
                <a:cubicBezTo>
                  <a:pt x="1863760" y="1516616"/>
                  <a:pt x="1875693" y="1524000"/>
                  <a:pt x="1885071" y="1533379"/>
                </a:cubicBezTo>
                <a:cubicBezTo>
                  <a:pt x="1889577" y="1551402"/>
                  <a:pt x="1903117" y="1611676"/>
                  <a:pt x="1913206" y="1631853"/>
                </a:cubicBezTo>
                <a:cubicBezTo>
                  <a:pt x="1920767" y="1646975"/>
                  <a:pt x="1931963" y="1659988"/>
                  <a:pt x="1941342" y="1674056"/>
                </a:cubicBezTo>
                <a:cubicBezTo>
                  <a:pt x="1970232" y="1760730"/>
                  <a:pt x="1943612" y="1672478"/>
                  <a:pt x="1969477" y="1814733"/>
                </a:cubicBezTo>
                <a:cubicBezTo>
                  <a:pt x="1972936" y="1833755"/>
                  <a:pt x="1980086" y="1851981"/>
                  <a:pt x="1983545" y="1871003"/>
                </a:cubicBezTo>
                <a:cubicBezTo>
                  <a:pt x="1989477" y="1903626"/>
                  <a:pt x="1988889" y="1937487"/>
                  <a:pt x="1997613" y="1969477"/>
                </a:cubicBezTo>
                <a:cubicBezTo>
                  <a:pt x="2003131" y="1989709"/>
                  <a:pt x="2018385" y="2006112"/>
                  <a:pt x="2025748" y="2025748"/>
                </a:cubicBezTo>
                <a:cubicBezTo>
                  <a:pt x="2032537" y="2043851"/>
                  <a:pt x="2034260" y="2063500"/>
                  <a:pt x="2039816" y="2082019"/>
                </a:cubicBezTo>
                <a:cubicBezTo>
                  <a:pt x="2039831" y="2082069"/>
                  <a:pt x="2074977" y="2187502"/>
                  <a:pt x="2082019" y="2208628"/>
                </a:cubicBezTo>
                <a:cubicBezTo>
                  <a:pt x="2086708" y="2222696"/>
                  <a:pt x="2092489" y="2236445"/>
                  <a:pt x="2096086" y="2250831"/>
                </a:cubicBezTo>
                <a:cubicBezTo>
                  <a:pt x="2100775" y="2269588"/>
                  <a:pt x="2106975" y="2288031"/>
                  <a:pt x="2110154" y="2307102"/>
                </a:cubicBezTo>
                <a:cubicBezTo>
                  <a:pt x="2136667" y="2466175"/>
                  <a:pt x="2108108" y="2371297"/>
                  <a:pt x="2138289" y="2461846"/>
                </a:cubicBezTo>
                <a:cubicBezTo>
                  <a:pt x="2155308" y="2632033"/>
                  <a:pt x="2137454" y="2557815"/>
                  <a:pt x="2180493" y="2686930"/>
                </a:cubicBezTo>
                <a:cubicBezTo>
                  <a:pt x="2189872" y="2715065"/>
                  <a:pt x="2236764" y="2705687"/>
                  <a:pt x="2264899" y="2715065"/>
                </a:cubicBezTo>
                <a:lnTo>
                  <a:pt x="2307102" y="2729133"/>
                </a:lnTo>
                <a:cubicBezTo>
                  <a:pt x="2316480" y="2743201"/>
                  <a:pt x="2324675" y="2758134"/>
                  <a:pt x="2335237" y="2771336"/>
                </a:cubicBezTo>
                <a:cubicBezTo>
                  <a:pt x="2343523" y="2781693"/>
                  <a:pt x="2357441" y="2787608"/>
                  <a:pt x="2363373" y="2799471"/>
                </a:cubicBezTo>
                <a:cubicBezTo>
                  <a:pt x="2423837" y="2920398"/>
                  <a:pt x="2405720" y="2898088"/>
                  <a:pt x="2377440" y="286981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4" name="直線接點 13"/>
          <p:cNvCxnSpPr/>
          <p:nvPr/>
        </p:nvCxnSpPr>
        <p:spPr>
          <a:xfrm>
            <a:off x="5105400" y="4191000"/>
            <a:ext cx="2667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線接點 14"/>
          <p:cNvCxnSpPr/>
          <p:nvPr/>
        </p:nvCxnSpPr>
        <p:spPr>
          <a:xfrm>
            <a:off x="2133600" y="4191000"/>
            <a:ext cx="2667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夏至">
  <a:themeElements>
    <a:clrScheme name="夏至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夏至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夏至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0</TotalTime>
  <Words>1342</Words>
  <Application>Microsoft Office PowerPoint</Application>
  <PresentationFormat>On-screen Show (4:3)</PresentationFormat>
  <Paragraphs>168</Paragraphs>
  <Slides>18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夏至</vt:lpstr>
      <vt:lpstr>Slide 1</vt:lpstr>
      <vt:lpstr>         經歷創傷，得到醫治</vt:lpstr>
      <vt:lpstr>Slide 3</vt:lpstr>
      <vt:lpstr>   你的生命線</vt:lpstr>
      <vt:lpstr>    創傷的原因</vt:lpstr>
      <vt:lpstr>受創後的現象                                                                                                                                        </vt:lpstr>
      <vt:lpstr>對創傷的反應</vt:lpstr>
      <vt:lpstr> 聖經中的人物</vt:lpstr>
      <vt:lpstr>  創傷後的心理機轉</vt:lpstr>
      <vt:lpstr> 聖經中的人物</vt:lpstr>
      <vt:lpstr>  創傷後的心理機轉</vt:lpstr>
      <vt:lpstr>     認知心理學的ABC理論</vt:lpstr>
      <vt:lpstr>Slide 13</vt:lpstr>
      <vt:lpstr>    基督教信仰的苦難觀</vt:lpstr>
      <vt:lpstr> 創傷情緒的過程與處理</vt:lpstr>
      <vt:lpstr>醫治之路----信望愛輔導方針</vt:lpstr>
      <vt:lpstr>Slide 17</vt:lpstr>
      <vt:lpstr>Slide 18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經歷創傷，得到醫治</dc:title>
  <dc:creator> </dc:creator>
  <cp:lastModifiedBy>Windows User</cp:lastModifiedBy>
  <cp:revision>23</cp:revision>
  <dcterms:created xsi:type="dcterms:W3CDTF">2011-09-09T16:39:04Z</dcterms:created>
  <dcterms:modified xsi:type="dcterms:W3CDTF">2011-09-17T05:21:18Z</dcterms:modified>
</cp:coreProperties>
</file>