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67" r:id="rId3"/>
    <p:sldId id="269" r:id="rId4"/>
    <p:sldId id="268" r:id="rId5"/>
    <p:sldId id="266" r:id="rId6"/>
    <p:sldId id="270" r:id="rId7"/>
    <p:sldId id="265" r:id="rId8"/>
    <p:sldId id="320" r:id="rId9"/>
    <p:sldId id="289" r:id="rId10"/>
    <p:sldId id="256" r:id="rId11"/>
    <p:sldId id="274" r:id="rId12"/>
    <p:sldId id="315" r:id="rId13"/>
    <p:sldId id="299" r:id="rId14"/>
    <p:sldId id="278" r:id="rId15"/>
    <p:sldId id="318" r:id="rId16"/>
    <p:sldId id="319" r:id="rId17"/>
    <p:sldId id="290" r:id="rId18"/>
    <p:sldId id="317" r:id="rId19"/>
    <p:sldId id="316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DFF"/>
    <a:srgbClr val="544882"/>
    <a:srgbClr val="3333FF"/>
    <a:srgbClr val="800080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0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D6AD1-7008-4828-9272-BEB0B14EB7EF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AD5B9-79EC-41F7-902F-2BDE215C9C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43EB9-4164-4561-862E-1D620D43ACE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AD5B9-79EC-41F7-902F-2BDE215C9CE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AD5B9-79EC-41F7-902F-2BDE215C9CE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308F-CE02-47C4-ABA5-243CD355501E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782D-01E8-4684-AC05-8862ED0DD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308F-CE02-47C4-ABA5-243CD355501E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782D-01E8-4684-AC05-8862ED0DD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308F-CE02-47C4-ABA5-243CD355501E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782D-01E8-4684-AC05-8862ED0DD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308F-CE02-47C4-ABA5-243CD355501E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782D-01E8-4684-AC05-8862ED0DD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308F-CE02-47C4-ABA5-243CD355501E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782D-01E8-4684-AC05-8862ED0DD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308F-CE02-47C4-ABA5-243CD355501E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782D-01E8-4684-AC05-8862ED0DD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308F-CE02-47C4-ABA5-243CD355501E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782D-01E8-4684-AC05-8862ED0DD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308F-CE02-47C4-ABA5-243CD355501E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782D-01E8-4684-AC05-8862ED0DD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308F-CE02-47C4-ABA5-243CD355501E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782D-01E8-4684-AC05-8862ED0DD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308F-CE02-47C4-ABA5-243CD355501E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782D-01E8-4684-AC05-8862ED0DD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308F-CE02-47C4-ABA5-243CD355501E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782D-01E8-4684-AC05-8862ED0DD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3308F-CE02-47C4-ABA5-243CD355501E}" type="datetimeFigureOut">
              <a:rPr lang="en-US" smtClean="0"/>
              <a:pPr/>
              <a:t>9/14/2012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B782D-01E8-4684-AC05-8862ED0DD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Soaring%20to%20Nu%20Heights.wm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86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7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8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878" y="0"/>
            <a:ext cx="91718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2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7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cimg2.163.com/lady/2008/3/3/2008030316414986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840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3.bp.blogspot.com/-evfi3cQaj68/TVZ7r_IjMII/AAAAAAAAAK0/HGRoYcAt2D4/s1600/20067189341345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6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2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3</Words>
  <Application>Microsoft Office PowerPoint</Application>
  <PresentationFormat>On-screen Show (4:3)</PresentationFormat>
  <Paragraphs>3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佈景主題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親密之旅實習訓練</dc:title>
  <dc:creator>Doubleshare</dc:creator>
  <cp:lastModifiedBy>Doubleshare</cp:lastModifiedBy>
  <cp:revision>39</cp:revision>
  <dcterms:created xsi:type="dcterms:W3CDTF">2012-03-24T19:30:03Z</dcterms:created>
  <dcterms:modified xsi:type="dcterms:W3CDTF">2012-09-14T17:36:31Z</dcterms:modified>
</cp:coreProperties>
</file>