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6" r:id="rId1"/>
  </p:sldMasterIdLst>
  <p:notesMasterIdLst>
    <p:notesMasterId r:id="rId9"/>
  </p:notesMasterIdLst>
  <p:sldIdLst>
    <p:sldId id="256" r:id="rId2"/>
    <p:sldId id="257" r:id="rId3"/>
    <p:sldId id="276" r:id="rId4"/>
    <p:sldId id="275" r:id="rId5"/>
    <p:sldId id="277" r:id="rId6"/>
    <p:sldId id="278" r:id="rId7"/>
    <p:sldId id="27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CF3D7-AE00-3A42-8533-6851A828268D}" type="datetimeFigureOut">
              <a:rPr lang="en-US" smtClean="0"/>
              <a:t>9/15/12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EF03D-B508-DB41-B9D5-E7047034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0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9ADE7E2-F27C-2648-BCAF-93278AD65CC8}" type="datetimeFigureOut">
              <a:rPr lang="en-US" smtClean="0"/>
              <a:t>9/15/12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F76F5CA-2B70-6547-B913-D98DEC99CD6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slideshow_image_1.jpg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9" r="2249"/>
          <a:stretch>
            <a:fillRect/>
          </a:stretch>
        </p:blipFill>
        <p:spPr/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Peter Lim, Ambassador Network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 Are Better Together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648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Better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God Demands </a:t>
            </a:r>
            <a:r>
              <a:rPr lang="en-US" dirty="0"/>
              <a:t>I</a:t>
            </a:r>
            <a:r>
              <a:rPr lang="en-US" dirty="0" smtClean="0"/>
              <a:t>t: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a</a:t>
            </a:r>
            <a:r>
              <a:rPr lang="en-US" dirty="0" smtClean="0"/>
              <a:t>re called to be part of a new FAMILY.</a:t>
            </a:r>
          </a:p>
          <a:p>
            <a:pPr lvl="1"/>
            <a:r>
              <a:rPr lang="en-US" dirty="0" smtClean="0"/>
              <a:t>This new family is not a </a:t>
            </a:r>
            <a:r>
              <a:rPr lang="en-US" i="1" dirty="0" smtClean="0"/>
              <a:t>natural</a:t>
            </a:r>
            <a:r>
              <a:rPr lang="en-US" dirty="0" smtClean="0"/>
              <a:t> or </a:t>
            </a:r>
            <a:r>
              <a:rPr lang="en-US" i="1" dirty="0" smtClean="0"/>
              <a:t>cultural</a:t>
            </a:r>
            <a:r>
              <a:rPr lang="en-US" dirty="0" smtClean="0"/>
              <a:t> human possibility. It is supernatural reality. </a:t>
            </a:r>
          </a:p>
          <a:p>
            <a:r>
              <a:rPr lang="en-US" dirty="0" smtClean="0"/>
              <a:t>We Desire </a:t>
            </a:r>
            <a:r>
              <a:rPr lang="en-US" dirty="0"/>
              <a:t>I</a:t>
            </a:r>
            <a:r>
              <a:rPr lang="en-US" dirty="0" smtClean="0"/>
              <a:t>t:</a:t>
            </a:r>
          </a:p>
          <a:p>
            <a:pPr lvl="1"/>
            <a:r>
              <a:rPr lang="en-US" dirty="0" smtClean="0"/>
              <a:t>Longing in our hearts for a life in community. </a:t>
            </a:r>
          </a:p>
          <a:p>
            <a:r>
              <a:rPr lang="en-US" dirty="0" smtClean="0"/>
              <a:t>The Diversifying World Deserves It:</a:t>
            </a:r>
          </a:p>
          <a:p>
            <a:pPr lvl="1"/>
            <a:r>
              <a:rPr lang="en-US" dirty="0" smtClean="0"/>
              <a:t>Diversity</a:t>
            </a:r>
            <a:r>
              <a:rPr lang="en-US" dirty="0"/>
              <a:t>-in-unity </a:t>
            </a:r>
            <a:r>
              <a:rPr lang="en-US" dirty="0" smtClean="0"/>
              <a:t>multi-generation churches </a:t>
            </a:r>
            <a:r>
              <a:rPr lang="en-US" dirty="0"/>
              <a:t>are a powerful demonstration of the </a:t>
            </a:r>
            <a:r>
              <a:rPr lang="en-US" dirty="0" smtClean="0"/>
              <a:t>Gospel.</a:t>
            </a:r>
          </a:p>
          <a:p>
            <a:pPr lvl="1"/>
            <a:r>
              <a:rPr lang="en-US" dirty="0" smtClean="0"/>
              <a:t>Carries greater </a:t>
            </a:r>
            <a:r>
              <a:rPr lang="en-US" dirty="0" err="1" smtClean="0"/>
              <a:t>missional</a:t>
            </a:r>
            <a:r>
              <a:rPr lang="en-US" dirty="0" smtClean="0"/>
              <a:t> potential in today’s and tomorrow’s world.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72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down walls that divide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 Roadblocks</a:t>
            </a:r>
          </a:p>
          <a:p>
            <a:r>
              <a:rPr lang="en-US" dirty="0" smtClean="0"/>
              <a:t>Commission Recovery</a:t>
            </a:r>
          </a:p>
          <a:p>
            <a:r>
              <a:rPr lang="en-US" dirty="0" smtClean="0"/>
              <a:t>Conflict Resolution</a:t>
            </a:r>
          </a:p>
        </p:txBody>
      </p:sp>
    </p:spTree>
    <p:extLst>
      <p:ext uri="{BB962C8B-B14F-4D97-AF65-F5344CB8AC3E}">
        <p14:creationId xmlns:p14="http://schemas.microsoft.com/office/powerpoint/2010/main" val="2325877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Cultural Roadblocks (Gal. 3:28; Eph. 2:14-18)</a:t>
            </a:r>
          </a:p>
          <a:p>
            <a:pPr lvl="1"/>
            <a:r>
              <a:rPr lang="en-US" dirty="0" smtClean="0"/>
              <a:t>Understanding the church as family - Family ties that build, family ties that bind</a:t>
            </a:r>
          </a:p>
          <a:p>
            <a:pPr lvl="1"/>
            <a:r>
              <a:rPr lang="en-US" dirty="0" smtClean="0"/>
              <a:t>Grow a dynamic diversity - Harmony (</a:t>
            </a:r>
            <a:r>
              <a:rPr lang="zh-CHT" altLang="en-US" dirty="0" smtClean="0"/>
              <a:t>和諧</a:t>
            </a:r>
            <a:r>
              <a:rPr lang="en-US" altLang="zh-CHT" dirty="0" smtClean="0"/>
              <a:t>) </a:t>
            </a:r>
            <a:r>
              <a:rPr lang="en-US" dirty="0" smtClean="0"/>
              <a:t>vs. Unity (</a:t>
            </a:r>
            <a:r>
              <a:rPr lang="ja-JP" altLang="en-US" dirty="0" smtClean="0"/>
              <a:t>統一</a:t>
            </a:r>
            <a:r>
              <a:rPr lang="en-US" altLang="ja-JP" dirty="0" smtClean="0"/>
              <a:t> or </a:t>
            </a:r>
            <a:r>
              <a:rPr lang="zh-CHT" altLang="en-US" dirty="0" smtClean="0"/>
              <a:t>聯合</a:t>
            </a:r>
            <a:r>
              <a:rPr lang="en-US" altLang="zh-CHT" dirty="0" smtClean="0"/>
              <a:t>) (1 Cor. 12)</a:t>
            </a:r>
          </a:p>
          <a:p>
            <a:pPr lvl="1"/>
            <a:r>
              <a:rPr lang="en-US" dirty="0" smtClean="0"/>
              <a:t>Trade up our traditions – new wineskins (Matt. 9:16-18; Col. 2:6-23)</a:t>
            </a:r>
          </a:p>
          <a:p>
            <a:pPr lvl="1"/>
            <a:r>
              <a:rPr lang="en-US" dirty="0" smtClean="0"/>
              <a:t>Leadership Paradigms (Ex. 18; 1 Tim. 4:12; 2 Tim. 2:2)</a:t>
            </a:r>
          </a:p>
          <a:p>
            <a:r>
              <a:rPr lang="en-US" dirty="0" smtClean="0"/>
              <a:t>Commission Recovery</a:t>
            </a:r>
          </a:p>
          <a:p>
            <a:r>
              <a:rPr lang="en-US" dirty="0" smtClean="0"/>
              <a:t>Conflict Resolution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down walls that divide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703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down walls that divide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Cultural Roadblocks</a:t>
            </a:r>
          </a:p>
          <a:p>
            <a:r>
              <a:rPr lang="en-US" dirty="0" smtClean="0"/>
              <a:t>Commission Recovery</a:t>
            </a:r>
          </a:p>
          <a:p>
            <a:pPr lvl="1"/>
            <a:r>
              <a:rPr lang="en-US" dirty="0" smtClean="0"/>
              <a:t>Make “</a:t>
            </a:r>
            <a:r>
              <a:rPr lang="en-US" dirty="0" err="1" smtClean="0"/>
              <a:t>missional</a:t>
            </a:r>
            <a:r>
              <a:rPr lang="en-US" dirty="0" smtClean="0"/>
              <a:t>” disciples (Matt. 28:18-20)</a:t>
            </a:r>
          </a:p>
          <a:p>
            <a:pPr lvl="1"/>
            <a:r>
              <a:rPr lang="en-US" dirty="0" smtClean="0"/>
              <a:t>Understand the context (1 Chron. 12:32; 1 Cor. 9:19-23)</a:t>
            </a:r>
          </a:p>
          <a:p>
            <a:pPr lvl="1"/>
            <a:r>
              <a:rPr lang="en-US" dirty="0" smtClean="0"/>
              <a:t>Church in Jerusalem vs. Church at Antioch</a:t>
            </a:r>
          </a:p>
          <a:p>
            <a:pPr lvl="1"/>
            <a:r>
              <a:rPr lang="en-US" dirty="0" smtClean="0"/>
              <a:t>Develop the </a:t>
            </a:r>
            <a:r>
              <a:rPr lang="en-US" dirty="0" err="1" smtClean="0"/>
              <a:t>liminality</a:t>
            </a:r>
            <a:r>
              <a:rPr lang="en-US" dirty="0" smtClean="0"/>
              <a:t>: the in-between-ness of the second generation (Jn. 17:13-19; 1 Pet. 1:1-2)</a:t>
            </a:r>
          </a:p>
          <a:p>
            <a:pPr lvl="1"/>
            <a:r>
              <a:rPr lang="en-US" dirty="0" smtClean="0"/>
              <a:t>Program/Performance vs. People/Process</a:t>
            </a:r>
          </a:p>
          <a:p>
            <a:r>
              <a:rPr lang="en-US" dirty="0" smtClean="0"/>
              <a:t>Conflict Resolution</a:t>
            </a:r>
          </a:p>
        </p:txBody>
      </p:sp>
    </p:spTree>
    <p:extLst>
      <p:ext uri="{BB962C8B-B14F-4D97-AF65-F5344CB8AC3E}">
        <p14:creationId xmlns:p14="http://schemas.microsoft.com/office/powerpoint/2010/main" val="3394040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down walls that divide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 Roadblocks</a:t>
            </a:r>
          </a:p>
          <a:p>
            <a:r>
              <a:rPr lang="en-US" dirty="0" smtClean="0"/>
              <a:t>Commission Recovery</a:t>
            </a:r>
          </a:p>
          <a:p>
            <a:r>
              <a:rPr lang="en-US" dirty="0" smtClean="0"/>
              <a:t>Conflict Resolution</a:t>
            </a:r>
          </a:p>
          <a:p>
            <a:pPr lvl="1"/>
            <a:r>
              <a:rPr lang="en-US" dirty="0" smtClean="0"/>
              <a:t>Fight fair, resolve issues (Acts 6)</a:t>
            </a:r>
          </a:p>
          <a:p>
            <a:pPr lvl="1"/>
            <a:r>
              <a:rPr lang="en-US" dirty="0" smtClean="0"/>
              <a:t>Build on essentials (Acts 15)</a:t>
            </a:r>
          </a:p>
        </p:txBody>
      </p:sp>
    </p:spTree>
    <p:extLst>
      <p:ext uri="{BB962C8B-B14F-4D97-AF65-F5344CB8AC3E}">
        <p14:creationId xmlns:p14="http://schemas.microsoft.com/office/powerpoint/2010/main" val="3910015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 </a:t>
            </a:r>
            <a:r>
              <a:rPr lang="en-US" dirty="0"/>
              <a:t>Of this gospel I was made a minister according to the gift of God's grace, which was given me by the working of his power. </a:t>
            </a:r>
            <a:r>
              <a:rPr lang="en-US" dirty="0" smtClean="0"/>
              <a:t>To </a:t>
            </a:r>
            <a:r>
              <a:rPr lang="en-US" dirty="0"/>
              <a:t>me, though I am the very least of all the saints, this grace was given, to preach to the Gentiles the unsearchable riches of Christ, </a:t>
            </a:r>
            <a:r>
              <a:rPr lang="en-US" dirty="0" smtClean="0"/>
              <a:t>and </a:t>
            </a:r>
            <a:r>
              <a:rPr lang="en-US" dirty="0"/>
              <a:t>to bring to light for everyone what is the plan of the mystery hidden for ages </a:t>
            </a:r>
            <a:r>
              <a:rPr lang="en-US" dirty="0" smtClean="0"/>
              <a:t>in </a:t>
            </a:r>
            <a:r>
              <a:rPr lang="en-US" dirty="0"/>
              <a:t>God who created all things</a:t>
            </a:r>
            <a:r>
              <a:rPr lang="en-US" dirty="0" smtClean="0"/>
              <a:t>,</a:t>
            </a:r>
            <a:r>
              <a:rPr lang="en-US" b="1" dirty="0"/>
              <a:t> </a:t>
            </a:r>
            <a:r>
              <a:rPr lang="en-US" b="1" i="1" dirty="0"/>
              <a:t>so that through the church the manifold wisdom of God might now be made known to the rulers and authorities in the heavenly places</a:t>
            </a:r>
            <a:r>
              <a:rPr lang="en-US" dirty="0" smtClean="0"/>
              <a:t>.</a:t>
            </a:r>
            <a:r>
              <a:rPr lang="en-US" b="1" dirty="0"/>
              <a:t> </a:t>
            </a:r>
            <a:r>
              <a:rPr lang="en-US" dirty="0"/>
              <a:t>This was according to the eternal purpose that he has realized in Christ Jesus our Lord</a:t>
            </a:r>
            <a:r>
              <a:rPr lang="en-US" dirty="0" smtClean="0"/>
              <a:t>,</a:t>
            </a:r>
            <a:r>
              <a:rPr lang="en-US" b="1" dirty="0"/>
              <a:t> </a:t>
            </a:r>
            <a:r>
              <a:rPr lang="en-US" dirty="0"/>
              <a:t>in whom we have boldness and access with confidence through our faith in him. </a:t>
            </a:r>
            <a:r>
              <a:rPr lang="en-US" dirty="0" smtClean="0"/>
              <a:t>So </a:t>
            </a:r>
            <a:r>
              <a:rPr lang="en-US" dirty="0"/>
              <a:t>I ask you not to lose heart over what I am suffering for you, which is your </a:t>
            </a:r>
            <a:r>
              <a:rPr lang="en-US" dirty="0" smtClean="0"/>
              <a:t>glory. … </a:t>
            </a:r>
            <a:r>
              <a:rPr lang="en-US" b="1" i="1" dirty="0" smtClean="0"/>
              <a:t>Now </a:t>
            </a:r>
            <a:r>
              <a:rPr lang="en-US" b="1" i="1" dirty="0"/>
              <a:t>to him who is able to do far more abundantly than all that we ask or think, according to the power at work within us</a:t>
            </a:r>
            <a:r>
              <a:rPr lang="en-US" b="1" i="1" dirty="0" smtClean="0"/>
              <a:t>,</a:t>
            </a:r>
            <a:r>
              <a:rPr lang="en-US" b="1" i="1" dirty="0"/>
              <a:t> to him be glory in the church and in Christ Jesus throughout all generations, forever and ever. </a:t>
            </a:r>
            <a:r>
              <a:rPr lang="en-US" dirty="0"/>
              <a:t>Amen</a:t>
            </a:r>
            <a:r>
              <a:rPr lang="en-US" dirty="0" smtClean="0"/>
              <a:t>. (Eph. 3:7-13; 20-21)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8692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464</TotalTime>
  <Words>338</Words>
  <Application>Microsoft Macintosh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Spectrum</vt:lpstr>
      <vt:lpstr>We Are Better Together</vt:lpstr>
      <vt:lpstr>We Are Better Together</vt:lpstr>
      <vt:lpstr>Breaking down walls that divide</vt:lpstr>
      <vt:lpstr>Breaking down walls that divide</vt:lpstr>
      <vt:lpstr>Breaking down walls that divide</vt:lpstr>
      <vt:lpstr>Breaking down walls that divide</vt:lpstr>
      <vt:lpstr>So what now?</vt:lpstr>
    </vt:vector>
  </TitlesOfParts>
  <Company>LOGOS SEMINARY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Better Together</dc:title>
  <dc:creator>Peter Lim</dc:creator>
  <cp:lastModifiedBy>Peter Lim</cp:lastModifiedBy>
  <cp:revision>16</cp:revision>
  <dcterms:created xsi:type="dcterms:W3CDTF">2012-09-15T06:11:43Z</dcterms:created>
  <dcterms:modified xsi:type="dcterms:W3CDTF">2012-09-15T14:24:53Z</dcterms:modified>
</cp:coreProperties>
</file>