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notesSlides/notesSlide67.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Override PartName="/ppt/notesSlides/notesSlide56.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notesSlides/notesSlide16.xml" ContentType="application/vnd.openxmlformats-officedocument.presentationml.notesSlide+xml"/>
  <Override PartName="/ppt/notesSlides/notesSlide34.xml" ContentType="application/vnd.openxmlformats-officedocument.presentationml.notesSlide+xml"/>
  <Override PartName="/ppt/notesSlides/notesSlide63.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Override PartName="/ppt/notesSlides/notesSlide3.xml" ContentType="application/vnd.openxmlformats-officedocument.presentationml.notesSlide+xml"/>
  <Default Extension="png" ContentType="image/png"/>
  <Override PartName="/ppt/notesSlides/notesSlide68.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39.xml" ContentType="application/vnd.openxmlformats-officedocument.presentationml.notesSlide+xml"/>
  <Override PartName="/ppt/notesSlides/notesSlide57.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46.xml" ContentType="application/vnd.openxmlformats-officedocument.presentationml.notesSlide+xml"/>
  <Override PartName="/ppt/notesSlides/notesSlide64.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notesSlides/notesSlide53.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notesSlides/notesSlide51.xml" ContentType="application/vnd.openxmlformats-officedocument.presentationml.notesSlide+xml"/>
  <Override PartName="/ppt/notesSlides/notesSlide60.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Override PartName="/ppt/notesSlides/notesSlide65.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61.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notesSlides/notesSlide1.xml" ContentType="application/vnd.openxmlformats-officedocument.presentationml.notesSlide+xml"/>
  <Override PartName="/ppt/notesSlides/notesSlide59.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notesSlides/notesSlide66.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Default Extension="jpeg" ContentType="image/jpeg"/>
  <Override PartName="/ppt/notesSlides/notesSlide37.xml" ContentType="application/vnd.openxmlformats-officedocument.presentationml.notesSlide+xml"/>
  <Override PartName="/ppt/notesSlides/notesSlide55.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notesSlides/notesSlide62.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saveSubsetFonts="1">
  <p:sldMasterIdLst>
    <p:sldMasterId id="2147483720" r:id="rId1"/>
  </p:sldMasterIdLst>
  <p:notesMasterIdLst>
    <p:notesMasterId r:id="rId70"/>
  </p:notesMasterIdLst>
  <p:handoutMasterIdLst>
    <p:handoutMasterId r:id="rId71"/>
  </p:handoutMasterIdLst>
  <p:sldIdLst>
    <p:sldId id="256" r:id="rId2"/>
    <p:sldId id="330" r:id="rId3"/>
    <p:sldId id="296" r:id="rId4"/>
    <p:sldId id="324" r:id="rId5"/>
    <p:sldId id="295" r:id="rId6"/>
    <p:sldId id="306" r:id="rId7"/>
    <p:sldId id="337" r:id="rId8"/>
    <p:sldId id="338" r:id="rId9"/>
    <p:sldId id="331" r:id="rId10"/>
    <p:sldId id="257" r:id="rId11"/>
    <p:sldId id="307" r:id="rId12"/>
    <p:sldId id="297" r:id="rId13"/>
    <p:sldId id="289" r:id="rId14"/>
    <p:sldId id="290" r:id="rId15"/>
    <p:sldId id="291" r:id="rId16"/>
    <p:sldId id="292" r:id="rId17"/>
    <p:sldId id="293" r:id="rId18"/>
    <p:sldId id="316" r:id="rId19"/>
    <p:sldId id="298" r:id="rId20"/>
    <p:sldId id="299" r:id="rId21"/>
    <p:sldId id="300" r:id="rId22"/>
    <p:sldId id="301" r:id="rId23"/>
    <p:sldId id="308" r:id="rId24"/>
    <p:sldId id="346" r:id="rId25"/>
    <p:sldId id="347" r:id="rId26"/>
    <p:sldId id="319" r:id="rId27"/>
    <p:sldId id="320" r:id="rId28"/>
    <p:sldId id="261" r:id="rId29"/>
    <p:sldId id="305" r:id="rId30"/>
    <p:sldId id="282" r:id="rId31"/>
    <p:sldId id="264" r:id="rId32"/>
    <p:sldId id="265" r:id="rId33"/>
    <p:sldId id="262" r:id="rId34"/>
    <p:sldId id="263" r:id="rId35"/>
    <p:sldId id="266" r:id="rId36"/>
    <p:sldId id="268" r:id="rId37"/>
    <p:sldId id="326" r:id="rId38"/>
    <p:sldId id="267" r:id="rId39"/>
    <p:sldId id="349" r:id="rId40"/>
    <p:sldId id="350" r:id="rId41"/>
    <p:sldId id="351" r:id="rId42"/>
    <p:sldId id="352" r:id="rId43"/>
    <p:sldId id="271" r:id="rId44"/>
    <p:sldId id="270" r:id="rId45"/>
    <p:sldId id="273" r:id="rId46"/>
    <p:sldId id="274" r:id="rId47"/>
    <p:sldId id="344" r:id="rId48"/>
    <p:sldId id="345" r:id="rId49"/>
    <p:sldId id="343" r:id="rId50"/>
    <p:sldId id="280" r:id="rId51"/>
    <p:sldId id="325" r:id="rId52"/>
    <p:sldId id="277" r:id="rId53"/>
    <p:sldId id="278" r:id="rId54"/>
    <p:sldId id="279" r:id="rId55"/>
    <p:sldId id="335" r:id="rId56"/>
    <p:sldId id="284" r:id="rId57"/>
    <p:sldId id="313" r:id="rId58"/>
    <p:sldId id="333" r:id="rId59"/>
    <p:sldId id="334" r:id="rId60"/>
    <p:sldId id="314" r:id="rId61"/>
    <p:sldId id="275" r:id="rId62"/>
    <p:sldId id="315" r:id="rId63"/>
    <p:sldId id="323" r:id="rId64"/>
    <p:sldId id="285" r:id="rId65"/>
    <p:sldId id="286" r:id="rId66"/>
    <p:sldId id="287" r:id="rId67"/>
    <p:sldId id="288" r:id="rId68"/>
    <p:sldId id="348" r:id="rId69"/>
  </p:sldIdLst>
  <p:sldSz cx="9144000" cy="6858000" type="screen4x3"/>
  <p:notesSz cx="6858000" cy="9144000"/>
  <p:embeddedFontLst>
    <p:embeddedFont>
      <p:font typeface="方正华隶简体" pitchFamily="65" charset="-122"/>
      <p:regular r:id="rId72"/>
    </p:embeddedFont>
    <p:embeddedFont>
      <p:font typeface="Wingdings 2" pitchFamily="18" charset="2"/>
      <p:regular r:id="rId73"/>
    </p:embeddedFont>
    <p:embeddedFont>
      <p:font typeface="Franklin Gothic Book" pitchFamily="34" charset="0"/>
      <p:regular r:id="rId74"/>
      <p:italic r:id="rId75"/>
    </p:embeddedFont>
    <p:embeddedFont>
      <p:font typeface="Perpetua" pitchFamily="18" charset="0"/>
      <p:regular r:id="rId76"/>
      <p:bold r:id="rId77"/>
      <p:italic r:id="rId78"/>
      <p:boldItalic r:id="rId79"/>
    </p:embeddedFont>
    <p:embeddedFont>
      <p:font typeface="黑体" pitchFamily="2" charset="-122"/>
      <p:regular r:id="rId80"/>
    </p:embeddedFont>
    <p:embeddedFont>
      <p:font typeface="新細明體" pitchFamily="18" charset="-120"/>
      <p:regular r:id="rId81"/>
    </p:embeddedFont>
    <p:embeddedFont>
      <p:font typeface="Calibri" pitchFamily="34" charset="0"/>
      <p:regular r:id="rId82"/>
      <p:bold r:id="rId83"/>
      <p:italic r:id="rId84"/>
      <p:boldItalic r:id="rId8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vertBarState="maximized">
    <p:restoredLeft sz="10832" autoAdjust="0"/>
    <p:restoredTop sz="53589" autoAdjust="0"/>
  </p:normalViewPr>
  <p:slideViewPr>
    <p:cSldViewPr>
      <p:cViewPr varScale="1">
        <p:scale>
          <a:sx n="40" d="100"/>
          <a:sy n="40" d="100"/>
        </p:scale>
        <p:origin x="-1764" y="-108"/>
      </p:cViewPr>
      <p:guideLst>
        <p:guide orient="horz" pos="2160"/>
        <p:guide pos="2880"/>
      </p:guideLst>
    </p:cSldViewPr>
  </p:slideViewPr>
  <p:notesTextViewPr>
    <p:cViewPr>
      <p:scale>
        <a:sx n="100" d="100"/>
        <a:sy n="100" d="100"/>
      </p:scale>
      <p:origin x="0" y="0"/>
    </p:cViewPr>
  </p:notesTextViewPr>
  <p:sorterViewPr>
    <p:cViewPr>
      <p:scale>
        <a:sx n="81" d="100"/>
        <a:sy n="81" d="100"/>
      </p:scale>
      <p:origin x="0" y="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font" Target="fonts/font5.fntdata"/><Relationship Id="rId84" Type="http://schemas.openxmlformats.org/officeDocument/2006/relationships/font" Target="fonts/font13.fntdata"/><Relationship Id="rId89"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font" Target="fonts/font3.fntdata"/><Relationship Id="rId79" Type="http://schemas.openxmlformats.org/officeDocument/2006/relationships/font" Target="fonts/font8.fntdata"/><Relationship Id="rId87"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font" Target="fonts/font11.fntdata"/><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font" Target="fonts/font6.fntdata"/><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font" Target="fonts/font1.fntdata"/><Relationship Id="rId80" Type="http://schemas.openxmlformats.org/officeDocument/2006/relationships/font" Target="fonts/font9.fntdata"/><Relationship Id="rId85" Type="http://schemas.openxmlformats.org/officeDocument/2006/relationships/font" Target="fonts/font14.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notesMaster" Target="notesMasters/notesMaster1.xml"/><Relationship Id="rId75" Type="http://schemas.openxmlformats.org/officeDocument/2006/relationships/font" Target="fonts/font4.fntdata"/><Relationship Id="rId83" Type="http://schemas.openxmlformats.org/officeDocument/2006/relationships/font" Target="fonts/font12.fntdata"/><Relationship Id="rId88"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font" Target="fonts/font2.fntdata"/><Relationship Id="rId78" Type="http://schemas.openxmlformats.org/officeDocument/2006/relationships/font" Target="fonts/font7.fntdata"/><Relationship Id="rId81" Type="http://schemas.openxmlformats.org/officeDocument/2006/relationships/font" Target="fonts/font10.fntdata"/><Relationship Id="rId86"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96A1D8D5-9C6A-4420-B3E4-7931E829A622}" type="datetimeFigureOut">
              <a:rPr lang="en-US" smtClean="0"/>
              <a:pPr/>
              <a:t>9/17/2011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r>
              <a:rPr lang="en-US" smtClean="0"/>
              <a:t>Lin Ma 2011</a:t>
            </a: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BF81518-5B77-4163-B250-FEBB1F25842A}" type="slidenum">
              <a:rPr lang="en-US" smtClean="0"/>
              <a:pPr/>
              <a:t>‹#›</a:t>
            </a:fld>
            <a:endParaRPr lang="en-US"/>
          </a:p>
        </p:txBody>
      </p:sp>
    </p:spTree>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2326312-C3F9-4000-A0EA-1F86C42224B3}" type="datetimeFigureOut">
              <a:rPr lang="en-US" smtClean="0"/>
              <a:pPr/>
              <a:t>9/17/2011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r>
              <a:rPr lang="en-US" smtClean="0"/>
              <a:t>Lin Ma 2011</a:t>
            </a: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9A1D4A-A052-4747-8F19-6F19B9AF15F2}" type="slidenum">
              <a:rPr lang="en-US" smtClean="0"/>
              <a:pPr/>
              <a:t>‹#›</a:t>
            </a:fld>
            <a:endParaRPr lang="en-US"/>
          </a:p>
        </p:txBody>
      </p:sp>
    </p:spTree>
  </p:cSld>
  <p:clrMap bg1="lt1" tx1="dk1" bg2="lt2" tx2="dk2" accent1="accent1" accent2="accent2" accent3="accent3" accent4="accent4" accent5="accent5" accent6="accent6" hlink="hlink" folHlink="folHlink"/>
  <p:hf hd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8" Type="http://schemas.openxmlformats.org/officeDocument/2006/relationships/hyperlink" Target="http://www.biblestudytools.net/Lexicons/Greek/grk.cgi?number=3056&amp;version=kjv" TargetMode="External"/><Relationship Id="rId3" Type="http://schemas.openxmlformats.org/officeDocument/2006/relationships/hyperlink" Target="http://en.wikipedia.org/wiki/Hebrew_language" TargetMode="External"/><Relationship Id="rId7" Type="http://schemas.openxmlformats.org/officeDocument/2006/relationships/hyperlink" Target="http://en.wikipedia.org/wiki/New_Testament" TargetMode="External"/><Relationship Id="rId2" Type="http://schemas.openxmlformats.org/officeDocument/2006/relationships/slide" Target="../slides/slide50.xml"/><Relationship Id="rId1" Type="http://schemas.openxmlformats.org/officeDocument/2006/relationships/notesMaster" Target="../notesMasters/notesMaster1.xml"/><Relationship Id="rId6" Type="http://schemas.openxmlformats.org/officeDocument/2006/relationships/hyperlink" Target="http://en.wikipedia.org/wiki/Greek_language" TargetMode="External"/><Relationship Id="rId5" Type="http://schemas.openxmlformats.org/officeDocument/2006/relationships/hyperlink" Target="http://www.biblestudytools.net/Lexicons/Hebrew/heb.cgi?number=582&amp;version=kjv" TargetMode="External"/><Relationship Id="rId4" Type="http://schemas.openxmlformats.org/officeDocument/2006/relationships/hyperlink" Target="http://en.wikipedia.org/wiki/Old_Testament" TargetMode="Externa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ltLang="zh-CN" dirty="0" smtClean="0"/>
          </a:p>
          <a:p>
            <a:r>
              <a:rPr lang="zh-CN" altLang="en-US" dirty="0" smtClean="0"/>
              <a:t>自我介绍：电脑方面：从</a:t>
            </a:r>
            <a:r>
              <a:rPr lang="en-US" altLang="zh-CN" dirty="0" smtClean="0"/>
              <a:t>1983</a:t>
            </a:r>
            <a:r>
              <a:rPr lang="zh-CN" altLang="en-US" dirty="0" smtClean="0"/>
              <a:t>年接触电脑，从</a:t>
            </a:r>
            <a:r>
              <a:rPr lang="en-US" altLang="zh-CN" dirty="0" smtClean="0"/>
              <a:t>286</a:t>
            </a:r>
            <a:r>
              <a:rPr lang="zh-CN" altLang="en-US" dirty="0" smtClean="0"/>
              <a:t>，</a:t>
            </a:r>
            <a:r>
              <a:rPr lang="en-US" altLang="zh-CN" dirty="0" smtClean="0"/>
              <a:t>386</a:t>
            </a:r>
            <a:r>
              <a:rPr lang="zh-CN" altLang="en-US" dirty="0" smtClean="0"/>
              <a:t>电脑，</a:t>
            </a:r>
            <a:r>
              <a:rPr lang="en-US" altLang="zh-CN" dirty="0" smtClean="0"/>
              <a:t>OS</a:t>
            </a:r>
            <a:r>
              <a:rPr lang="zh-CN" altLang="en-US" dirty="0" smtClean="0"/>
              <a:t>是</a:t>
            </a:r>
            <a:r>
              <a:rPr lang="en-US" altLang="zh-CN" dirty="0" smtClean="0"/>
              <a:t>DOS</a:t>
            </a:r>
            <a:r>
              <a:rPr lang="zh-CN" altLang="en-US" dirty="0" smtClean="0"/>
              <a:t>，以后</a:t>
            </a:r>
            <a:r>
              <a:rPr lang="en-US" altLang="zh-CN" dirty="0" smtClean="0"/>
              <a:t>Windows95</a:t>
            </a:r>
            <a:r>
              <a:rPr lang="zh-CN" altLang="en-US" dirty="0" smtClean="0"/>
              <a:t>，</a:t>
            </a:r>
            <a:r>
              <a:rPr lang="en-US" altLang="zh-CN" dirty="0" smtClean="0"/>
              <a:t>98</a:t>
            </a:r>
            <a:r>
              <a:rPr lang="zh-CN" altLang="en-US" dirty="0" smtClean="0"/>
              <a:t>，</a:t>
            </a:r>
            <a:r>
              <a:rPr lang="en-US" altLang="zh-CN" dirty="0" smtClean="0"/>
              <a:t>NT</a:t>
            </a:r>
            <a:r>
              <a:rPr lang="zh-CN" altLang="en-US" dirty="0" smtClean="0"/>
              <a:t>，</a:t>
            </a:r>
            <a:r>
              <a:rPr lang="en-US" altLang="zh-CN" dirty="0" smtClean="0"/>
              <a:t>Win2000</a:t>
            </a:r>
            <a:r>
              <a:rPr lang="zh-CN" altLang="en-US" dirty="0" smtClean="0"/>
              <a:t>，</a:t>
            </a:r>
            <a:r>
              <a:rPr lang="en-US" altLang="zh-CN" dirty="0" smtClean="0"/>
              <a:t>XP, Vista</a:t>
            </a:r>
            <a:r>
              <a:rPr lang="zh-CN" altLang="en-US" dirty="0" smtClean="0"/>
              <a:t>，</a:t>
            </a:r>
            <a:r>
              <a:rPr lang="en-US" altLang="zh-CN" dirty="0" smtClean="0"/>
              <a:t>Win 7.</a:t>
            </a:r>
            <a:r>
              <a:rPr lang="en-US" altLang="zh-CN" baseline="0" dirty="0" smtClean="0"/>
              <a:t> </a:t>
            </a:r>
            <a:r>
              <a:rPr lang="zh-CN" altLang="en-US" baseline="0" dirty="0" smtClean="0"/>
              <a:t>我自己也安装电脑，硬体和软体都熟悉。如果你们有需要，时间允许我都可以帮助大家。</a:t>
            </a:r>
            <a:endParaRPr lang="en-US" altLang="zh-CN" baseline="0" dirty="0" smtClean="0"/>
          </a:p>
          <a:p>
            <a:endParaRPr lang="en-US" altLang="zh-CN" baseline="0" dirty="0" smtClean="0"/>
          </a:p>
          <a:p>
            <a:r>
              <a:rPr lang="zh-CN" altLang="en-US" dirty="0" smtClean="0"/>
              <a:t>在神学院，我学习到一个功课，就是每一次的服事，都是向神献上一份祭物，</a:t>
            </a:r>
            <a:endParaRPr lang="en-US" altLang="zh-CN" dirty="0" smtClean="0"/>
          </a:p>
          <a:p>
            <a:endParaRPr lang="en-US" altLang="zh-CN" dirty="0" smtClean="0"/>
          </a:p>
          <a:p>
            <a:r>
              <a:rPr lang="zh-CN" altLang="en-US" dirty="0" smtClean="0"/>
              <a:t>这次虽然时间都很宝贵，神让我看到需要，我刚来的时候，对这些圣经软体都不知道，看到别人有，我就试着找来安装使用，感到很好用，也想到有一些人应该了解和使用，更好的运用现代的电子工具来帮助我们学习神的话语。</a:t>
            </a:r>
            <a:endParaRPr lang="en-US" altLang="zh-CN" dirty="0" smtClean="0"/>
          </a:p>
          <a:p>
            <a:endParaRPr lang="en-US" altLang="zh-CN" dirty="0" smtClean="0"/>
          </a:p>
          <a:p>
            <a:r>
              <a:rPr lang="zh-CN" altLang="en-US" dirty="0" smtClean="0"/>
              <a:t>这次我们是尽心尽力的准备，愿神悦纳，也愿你们都得到你们期望得到的。</a:t>
            </a:r>
            <a:endParaRPr lang="en-US" altLang="zh-CN"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269A1D4A-A052-4747-8F19-6F19B9AF15F2}" type="slidenum">
              <a:rPr lang="en-US" smtClean="0"/>
              <a:pPr/>
              <a:t>1</a:t>
            </a:fld>
            <a:endParaRPr lang="en-US"/>
          </a:p>
        </p:txBody>
      </p:sp>
      <p:sp>
        <p:nvSpPr>
          <p:cNvPr id="5" name="Date Placeholder 4"/>
          <p:cNvSpPr>
            <a:spLocks noGrp="1"/>
          </p:cNvSpPr>
          <p:nvPr>
            <p:ph type="dt" idx="11"/>
          </p:nvPr>
        </p:nvSpPr>
        <p:spPr/>
        <p:txBody>
          <a:bodyPr/>
          <a:lstStyle/>
          <a:p>
            <a:fld id="{ECFCB86C-CDBB-48B5-A32F-0AE3E12BABCE}" type="datetime1">
              <a:rPr lang="en-US" smtClean="0"/>
              <a:pPr/>
              <a:t>9/17/2011</a:t>
            </a:fld>
            <a:endParaRPr lang="en-US"/>
          </a:p>
        </p:txBody>
      </p:sp>
      <p:sp>
        <p:nvSpPr>
          <p:cNvPr id="6" name="Footer Placeholder 5"/>
          <p:cNvSpPr>
            <a:spLocks noGrp="1"/>
          </p:cNvSpPr>
          <p:nvPr>
            <p:ph type="ftr" sz="quarter" idx="12"/>
          </p:nvPr>
        </p:nvSpPr>
        <p:spPr/>
        <p:txBody>
          <a:bodyPr/>
          <a:lstStyle/>
          <a:p>
            <a:r>
              <a:rPr lang="en-US" smtClean="0"/>
              <a:t>Lin Ma 2011</a:t>
            </a:r>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indent="-228600">
              <a:buAutoNum type="arabicPeriod"/>
            </a:pPr>
            <a:endParaRPr lang="en-US" dirty="0"/>
          </a:p>
        </p:txBody>
      </p:sp>
      <p:sp>
        <p:nvSpPr>
          <p:cNvPr id="4" name="Slide Number Placeholder 3"/>
          <p:cNvSpPr>
            <a:spLocks noGrp="1"/>
          </p:cNvSpPr>
          <p:nvPr>
            <p:ph type="sldNum" sz="quarter" idx="10"/>
          </p:nvPr>
        </p:nvSpPr>
        <p:spPr/>
        <p:txBody>
          <a:bodyPr/>
          <a:lstStyle/>
          <a:p>
            <a:fld id="{269A1D4A-A052-4747-8F19-6F19B9AF15F2}" type="slidenum">
              <a:rPr lang="en-US" smtClean="0"/>
              <a:pPr/>
              <a:t>10</a:t>
            </a:fld>
            <a:endParaRPr lang="en-US"/>
          </a:p>
        </p:txBody>
      </p:sp>
      <p:sp>
        <p:nvSpPr>
          <p:cNvPr id="5" name="Date Placeholder 4"/>
          <p:cNvSpPr>
            <a:spLocks noGrp="1"/>
          </p:cNvSpPr>
          <p:nvPr>
            <p:ph type="dt" idx="11"/>
          </p:nvPr>
        </p:nvSpPr>
        <p:spPr/>
        <p:txBody>
          <a:bodyPr/>
          <a:lstStyle/>
          <a:p>
            <a:fld id="{67509F08-AB79-4B67-AA58-EFAEBCDF6A00}" type="datetime1">
              <a:rPr lang="en-US" smtClean="0"/>
              <a:pPr/>
              <a:t>9/17/2011</a:t>
            </a:fld>
            <a:endParaRPr lang="en-US"/>
          </a:p>
        </p:txBody>
      </p:sp>
      <p:sp>
        <p:nvSpPr>
          <p:cNvPr id="6" name="Footer Placeholder 5"/>
          <p:cNvSpPr>
            <a:spLocks noGrp="1"/>
          </p:cNvSpPr>
          <p:nvPr>
            <p:ph type="ftr" sz="quarter" idx="12"/>
          </p:nvPr>
        </p:nvSpPr>
        <p:spPr/>
        <p:txBody>
          <a:bodyPr/>
          <a:lstStyle/>
          <a:p>
            <a:r>
              <a:rPr lang="en-US" smtClean="0"/>
              <a:t>Lin Ma 2011</a:t>
            </a:r>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indent="-228600">
              <a:buAutoNum type="arabicPeriod"/>
            </a:pPr>
            <a:endParaRPr lang="en-US" dirty="0"/>
          </a:p>
        </p:txBody>
      </p:sp>
      <p:sp>
        <p:nvSpPr>
          <p:cNvPr id="4" name="Slide Number Placeholder 3"/>
          <p:cNvSpPr>
            <a:spLocks noGrp="1"/>
          </p:cNvSpPr>
          <p:nvPr>
            <p:ph type="sldNum" sz="quarter" idx="10"/>
          </p:nvPr>
        </p:nvSpPr>
        <p:spPr/>
        <p:txBody>
          <a:bodyPr/>
          <a:lstStyle/>
          <a:p>
            <a:fld id="{269A1D4A-A052-4747-8F19-6F19B9AF15F2}" type="slidenum">
              <a:rPr lang="en-US" smtClean="0"/>
              <a:pPr/>
              <a:t>11</a:t>
            </a:fld>
            <a:endParaRPr lang="en-US"/>
          </a:p>
        </p:txBody>
      </p:sp>
      <p:sp>
        <p:nvSpPr>
          <p:cNvPr id="5" name="Date Placeholder 4"/>
          <p:cNvSpPr>
            <a:spLocks noGrp="1"/>
          </p:cNvSpPr>
          <p:nvPr>
            <p:ph type="dt" idx="11"/>
          </p:nvPr>
        </p:nvSpPr>
        <p:spPr/>
        <p:txBody>
          <a:bodyPr/>
          <a:lstStyle/>
          <a:p>
            <a:fld id="{25B18940-47FE-406C-A13C-543BC206FCBD}" type="datetime1">
              <a:rPr lang="en-US" smtClean="0"/>
              <a:pPr/>
              <a:t>9/17/2011</a:t>
            </a:fld>
            <a:endParaRPr lang="en-US"/>
          </a:p>
        </p:txBody>
      </p:sp>
      <p:sp>
        <p:nvSpPr>
          <p:cNvPr id="6" name="Footer Placeholder 5"/>
          <p:cNvSpPr>
            <a:spLocks noGrp="1"/>
          </p:cNvSpPr>
          <p:nvPr>
            <p:ph type="ftr" sz="quarter" idx="12"/>
          </p:nvPr>
        </p:nvSpPr>
        <p:spPr/>
        <p:txBody>
          <a:bodyPr/>
          <a:lstStyle/>
          <a:p>
            <a:r>
              <a:rPr lang="en-US" smtClean="0"/>
              <a:t>Lin Ma 2011</a:t>
            </a:r>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indent="-228600">
              <a:buAutoNum type="arabicPeriod"/>
            </a:pPr>
            <a:endParaRPr lang="en-US" dirty="0"/>
          </a:p>
        </p:txBody>
      </p:sp>
      <p:sp>
        <p:nvSpPr>
          <p:cNvPr id="4" name="Slide Number Placeholder 3"/>
          <p:cNvSpPr>
            <a:spLocks noGrp="1"/>
          </p:cNvSpPr>
          <p:nvPr>
            <p:ph type="sldNum" sz="quarter" idx="10"/>
          </p:nvPr>
        </p:nvSpPr>
        <p:spPr/>
        <p:txBody>
          <a:bodyPr/>
          <a:lstStyle/>
          <a:p>
            <a:fld id="{269A1D4A-A052-4747-8F19-6F19B9AF15F2}" type="slidenum">
              <a:rPr lang="en-US" smtClean="0"/>
              <a:pPr/>
              <a:t>12</a:t>
            </a:fld>
            <a:endParaRPr lang="en-US"/>
          </a:p>
        </p:txBody>
      </p:sp>
      <p:sp>
        <p:nvSpPr>
          <p:cNvPr id="5" name="Date Placeholder 4"/>
          <p:cNvSpPr>
            <a:spLocks noGrp="1"/>
          </p:cNvSpPr>
          <p:nvPr>
            <p:ph type="dt" idx="11"/>
          </p:nvPr>
        </p:nvSpPr>
        <p:spPr/>
        <p:txBody>
          <a:bodyPr/>
          <a:lstStyle/>
          <a:p>
            <a:fld id="{E055103B-1B65-4599-B342-ED189A59DE66}" type="datetime1">
              <a:rPr lang="en-US" smtClean="0"/>
              <a:pPr/>
              <a:t>9/17/2011</a:t>
            </a:fld>
            <a:endParaRPr lang="en-US"/>
          </a:p>
        </p:txBody>
      </p:sp>
      <p:sp>
        <p:nvSpPr>
          <p:cNvPr id="6" name="Footer Placeholder 5"/>
          <p:cNvSpPr>
            <a:spLocks noGrp="1"/>
          </p:cNvSpPr>
          <p:nvPr>
            <p:ph type="ftr" sz="quarter" idx="12"/>
          </p:nvPr>
        </p:nvSpPr>
        <p:spPr/>
        <p:txBody>
          <a:bodyPr/>
          <a:lstStyle/>
          <a:p>
            <a:r>
              <a:rPr lang="en-US" smtClean="0"/>
              <a:t>Lin Ma 2011</a:t>
            </a:r>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indent="-228600">
              <a:buAutoNum type="arabicPeriod"/>
            </a:pPr>
            <a:endParaRPr lang="en-US" dirty="0"/>
          </a:p>
        </p:txBody>
      </p:sp>
      <p:sp>
        <p:nvSpPr>
          <p:cNvPr id="4" name="Slide Number Placeholder 3"/>
          <p:cNvSpPr>
            <a:spLocks noGrp="1"/>
          </p:cNvSpPr>
          <p:nvPr>
            <p:ph type="sldNum" sz="quarter" idx="10"/>
          </p:nvPr>
        </p:nvSpPr>
        <p:spPr/>
        <p:txBody>
          <a:bodyPr/>
          <a:lstStyle/>
          <a:p>
            <a:fld id="{269A1D4A-A052-4747-8F19-6F19B9AF15F2}" type="slidenum">
              <a:rPr lang="en-US" smtClean="0"/>
              <a:pPr/>
              <a:t>13</a:t>
            </a:fld>
            <a:endParaRPr lang="en-US"/>
          </a:p>
        </p:txBody>
      </p:sp>
      <p:sp>
        <p:nvSpPr>
          <p:cNvPr id="5" name="Date Placeholder 4"/>
          <p:cNvSpPr>
            <a:spLocks noGrp="1"/>
          </p:cNvSpPr>
          <p:nvPr>
            <p:ph type="dt" idx="11"/>
          </p:nvPr>
        </p:nvSpPr>
        <p:spPr/>
        <p:txBody>
          <a:bodyPr/>
          <a:lstStyle/>
          <a:p>
            <a:fld id="{0837C156-19F4-4659-8371-49BBCE9CDC38}" type="datetime1">
              <a:rPr lang="en-US" smtClean="0"/>
              <a:pPr/>
              <a:t>9/17/2011</a:t>
            </a:fld>
            <a:endParaRPr lang="en-US"/>
          </a:p>
        </p:txBody>
      </p:sp>
      <p:sp>
        <p:nvSpPr>
          <p:cNvPr id="6" name="Footer Placeholder 5"/>
          <p:cNvSpPr>
            <a:spLocks noGrp="1"/>
          </p:cNvSpPr>
          <p:nvPr>
            <p:ph type="ftr" sz="quarter" idx="12"/>
          </p:nvPr>
        </p:nvSpPr>
        <p:spPr/>
        <p:txBody>
          <a:bodyPr/>
          <a:lstStyle/>
          <a:p>
            <a:r>
              <a:rPr lang="en-US" smtClean="0"/>
              <a:t>Lin Ma 2011</a:t>
            </a:r>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indent="-228600">
              <a:buAutoNum type="arabicPeriod"/>
            </a:pPr>
            <a:endParaRPr lang="en-US" dirty="0"/>
          </a:p>
        </p:txBody>
      </p:sp>
      <p:sp>
        <p:nvSpPr>
          <p:cNvPr id="4" name="Slide Number Placeholder 3"/>
          <p:cNvSpPr>
            <a:spLocks noGrp="1"/>
          </p:cNvSpPr>
          <p:nvPr>
            <p:ph type="sldNum" sz="quarter" idx="10"/>
          </p:nvPr>
        </p:nvSpPr>
        <p:spPr/>
        <p:txBody>
          <a:bodyPr/>
          <a:lstStyle/>
          <a:p>
            <a:fld id="{269A1D4A-A052-4747-8F19-6F19B9AF15F2}" type="slidenum">
              <a:rPr lang="en-US" smtClean="0"/>
              <a:pPr/>
              <a:t>14</a:t>
            </a:fld>
            <a:endParaRPr lang="en-US"/>
          </a:p>
        </p:txBody>
      </p:sp>
      <p:sp>
        <p:nvSpPr>
          <p:cNvPr id="5" name="Date Placeholder 4"/>
          <p:cNvSpPr>
            <a:spLocks noGrp="1"/>
          </p:cNvSpPr>
          <p:nvPr>
            <p:ph type="dt" idx="11"/>
          </p:nvPr>
        </p:nvSpPr>
        <p:spPr/>
        <p:txBody>
          <a:bodyPr/>
          <a:lstStyle/>
          <a:p>
            <a:fld id="{A98883C7-D723-4E7D-97E0-D2BACB75293C}" type="datetime1">
              <a:rPr lang="en-US" smtClean="0"/>
              <a:pPr/>
              <a:t>9/17/2011</a:t>
            </a:fld>
            <a:endParaRPr lang="en-US"/>
          </a:p>
        </p:txBody>
      </p:sp>
      <p:sp>
        <p:nvSpPr>
          <p:cNvPr id="6" name="Footer Placeholder 5"/>
          <p:cNvSpPr>
            <a:spLocks noGrp="1"/>
          </p:cNvSpPr>
          <p:nvPr>
            <p:ph type="ftr" sz="quarter" idx="12"/>
          </p:nvPr>
        </p:nvSpPr>
        <p:spPr/>
        <p:txBody>
          <a:bodyPr/>
          <a:lstStyle/>
          <a:p>
            <a:r>
              <a:rPr lang="en-US" smtClean="0"/>
              <a:t>Lin Ma 2011</a:t>
            </a:r>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indent="-228600">
              <a:buAutoNum type="arabicPeriod"/>
            </a:pPr>
            <a:endParaRPr lang="en-US" dirty="0"/>
          </a:p>
        </p:txBody>
      </p:sp>
      <p:sp>
        <p:nvSpPr>
          <p:cNvPr id="4" name="Slide Number Placeholder 3"/>
          <p:cNvSpPr>
            <a:spLocks noGrp="1"/>
          </p:cNvSpPr>
          <p:nvPr>
            <p:ph type="sldNum" sz="quarter" idx="10"/>
          </p:nvPr>
        </p:nvSpPr>
        <p:spPr/>
        <p:txBody>
          <a:bodyPr/>
          <a:lstStyle/>
          <a:p>
            <a:fld id="{269A1D4A-A052-4747-8F19-6F19B9AF15F2}" type="slidenum">
              <a:rPr lang="en-US" smtClean="0"/>
              <a:pPr/>
              <a:t>15</a:t>
            </a:fld>
            <a:endParaRPr lang="en-US"/>
          </a:p>
        </p:txBody>
      </p:sp>
      <p:sp>
        <p:nvSpPr>
          <p:cNvPr id="5" name="Date Placeholder 4"/>
          <p:cNvSpPr>
            <a:spLocks noGrp="1"/>
          </p:cNvSpPr>
          <p:nvPr>
            <p:ph type="dt" idx="11"/>
          </p:nvPr>
        </p:nvSpPr>
        <p:spPr/>
        <p:txBody>
          <a:bodyPr/>
          <a:lstStyle/>
          <a:p>
            <a:fld id="{79D38988-0B91-4A2D-9654-AD830CCBDD5E}" type="datetime1">
              <a:rPr lang="en-US" smtClean="0"/>
              <a:pPr/>
              <a:t>9/17/2011</a:t>
            </a:fld>
            <a:endParaRPr lang="en-US"/>
          </a:p>
        </p:txBody>
      </p:sp>
      <p:sp>
        <p:nvSpPr>
          <p:cNvPr id="6" name="Footer Placeholder 5"/>
          <p:cNvSpPr>
            <a:spLocks noGrp="1"/>
          </p:cNvSpPr>
          <p:nvPr>
            <p:ph type="ftr" sz="quarter" idx="12"/>
          </p:nvPr>
        </p:nvSpPr>
        <p:spPr/>
        <p:txBody>
          <a:bodyPr/>
          <a:lstStyle/>
          <a:p>
            <a:r>
              <a:rPr lang="en-US" smtClean="0"/>
              <a:t>Lin Ma 2011</a:t>
            </a:r>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indent="-228600">
              <a:buAutoNum type="arabicPeriod"/>
            </a:pPr>
            <a:endParaRPr lang="en-US" dirty="0"/>
          </a:p>
        </p:txBody>
      </p:sp>
      <p:sp>
        <p:nvSpPr>
          <p:cNvPr id="4" name="Slide Number Placeholder 3"/>
          <p:cNvSpPr>
            <a:spLocks noGrp="1"/>
          </p:cNvSpPr>
          <p:nvPr>
            <p:ph type="sldNum" sz="quarter" idx="10"/>
          </p:nvPr>
        </p:nvSpPr>
        <p:spPr/>
        <p:txBody>
          <a:bodyPr/>
          <a:lstStyle/>
          <a:p>
            <a:fld id="{269A1D4A-A052-4747-8F19-6F19B9AF15F2}" type="slidenum">
              <a:rPr lang="en-US" smtClean="0"/>
              <a:pPr/>
              <a:t>16</a:t>
            </a:fld>
            <a:endParaRPr lang="en-US"/>
          </a:p>
        </p:txBody>
      </p:sp>
      <p:sp>
        <p:nvSpPr>
          <p:cNvPr id="5" name="Date Placeholder 4"/>
          <p:cNvSpPr>
            <a:spLocks noGrp="1"/>
          </p:cNvSpPr>
          <p:nvPr>
            <p:ph type="dt" idx="11"/>
          </p:nvPr>
        </p:nvSpPr>
        <p:spPr/>
        <p:txBody>
          <a:bodyPr/>
          <a:lstStyle/>
          <a:p>
            <a:fld id="{15E007BA-4377-4D02-BDC6-240F875813BB}" type="datetime1">
              <a:rPr lang="en-US" smtClean="0"/>
              <a:pPr/>
              <a:t>9/17/2011</a:t>
            </a:fld>
            <a:endParaRPr lang="en-US"/>
          </a:p>
        </p:txBody>
      </p:sp>
      <p:sp>
        <p:nvSpPr>
          <p:cNvPr id="6" name="Footer Placeholder 5"/>
          <p:cNvSpPr>
            <a:spLocks noGrp="1"/>
          </p:cNvSpPr>
          <p:nvPr>
            <p:ph type="ftr" sz="quarter" idx="12"/>
          </p:nvPr>
        </p:nvSpPr>
        <p:spPr/>
        <p:txBody>
          <a:bodyPr/>
          <a:lstStyle/>
          <a:p>
            <a:r>
              <a:rPr lang="en-US" smtClean="0"/>
              <a:t>Lin Ma 2011</a:t>
            </a:r>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indent="-228600">
              <a:buAutoNum type="arabicPeriod"/>
            </a:pPr>
            <a:endParaRPr lang="en-US" dirty="0"/>
          </a:p>
        </p:txBody>
      </p:sp>
      <p:sp>
        <p:nvSpPr>
          <p:cNvPr id="4" name="Slide Number Placeholder 3"/>
          <p:cNvSpPr>
            <a:spLocks noGrp="1"/>
          </p:cNvSpPr>
          <p:nvPr>
            <p:ph type="sldNum" sz="quarter" idx="10"/>
          </p:nvPr>
        </p:nvSpPr>
        <p:spPr/>
        <p:txBody>
          <a:bodyPr/>
          <a:lstStyle/>
          <a:p>
            <a:fld id="{269A1D4A-A052-4747-8F19-6F19B9AF15F2}" type="slidenum">
              <a:rPr lang="en-US" smtClean="0"/>
              <a:pPr/>
              <a:t>17</a:t>
            </a:fld>
            <a:endParaRPr lang="en-US"/>
          </a:p>
        </p:txBody>
      </p:sp>
      <p:sp>
        <p:nvSpPr>
          <p:cNvPr id="5" name="Date Placeholder 4"/>
          <p:cNvSpPr>
            <a:spLocks noGrp="1"/>
          </p:cNvSpPr>
          <p:nvPr>
            <p:ph type="dt" idx="11"/>
          </p:nvPr>
        </p:nvSpPr>
        <p:spPr/>
        <p:txBody>
          <a:bodyPr/>
          <a:lstStyle/>
          <a:p>
            <a:fld id="{AB7A0E62-4E3E-4F6C-BCF6-971C51A4E8D0}" type="datetime1">
              <a:rPr lang="en-US" smtClean="0"/>
              <a:pPr/>
              <a:t>9/17/2011</a:t>
            </a:fld>
            <a:endParaRPr lang="en-US"/>
          </a:p>
        </p:txBody>
      </p:sp>
      <p:sp>
        <p:nvSpPr>
          <p:cNvPr id="6" name="Footer Placeholder 5"/>
          <p:cNvSpPr>
            <a:spLocks noGrp="1"/>
          </p:cNvSpPr>
          <p:nvPr>
            <p:ph type="ftr" sz="quarter" idx="12"/>
          </p:nvPr>
        </p:nvSpPr>
        <p:spPr/>
        <p:txBody>
          <a:bodyPr/>
          <a:lstStyle/>
          <a:p>
            <a:r>
              <a:rPr lang="en-US" smtClean="0"/>
              <a:t>Lin Ma 2011</a:t>
            </a:r>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indent="-228600">
              <a:buAutoNum type="arabicPeriod"/>
            </a:pPr>
            <a:endParaRPr lang="en-US" dirty="0"/>
          </a:p>
        </p:txBody>
      </p:sp>
      <p:sp>
        <p:nvSpPr>
          <p:cNvPr id="4" name="Slide Number Placeholder 3"/>
          <p:cNvSpPr>
            <a:spLocks noGrp="1"/>
          </p:cNvSpPr>
          <p:nvPr>
            <p:ph type="sldNum" sz="quarter" idx="10"/>
          </p:nvPr>
        </p:nvSpPr>
        <p:spPr/>
        <p:txBody>
          <a:bodyPr/>
          <a:lstStyle/>
          <a:p>
            <a:fld id="{269A1D4A-A052-4747-8F19-6F19B9AF15F2}" type="slidenum">
              <a:rPr lang="en-US" smtClean="0"/>
              <a:pPr/>
              <a:t>18</a:t>
            </a:fld>
            <a:endParaRPr lang="en-US"/>
          </a:p>
        </p:txBody>
      </p:sp>
      <p:sp>
        <p:nvSpPr>
          <p:cNvPr id="5" name="Date Placeholder 4"/>
          <p:cNvSpPr>
            <a:spLocks noGrp="1"/>
          </p:cNvSpPr>
          <p:nvPr>
            <p:ph type="dt" idx="11"/>
          </p:nvPr>
        </p:nvSpPr>
        <p:spPr/>
        <p:txBody>
          <a:bodyPr/>
          <a:lstStyle/>
          <a:p>
            <a:fld id="{F9A44083-A447-404A-8E86-5F58FF8C64F7}" type="datetime1">
              <a:rPr lang="en-US" smtClean="0"/>
              <a:pPr/>
              <a:t>9/17/2011</a:t>
            </a:fld>
            <a:endParaRPr lang="en-US"/>
          </a:p>
        </p:txBody>
      </p:sp>
      <p:sp>
        <p:nvSpPr>
          <p:cNvPr id="6" name="Footer Placeholder 5"/>
          <p:cNvSpPr>
            <a:spLocks noGrp="1"/>
          </p:cNvSpPr>
          <p:nvPr>
            <p:ph type="ftr" sz="quarter" idx="12"/>
          </p:nvPr>
        </p:nvSpPr>
        <p:spPr/>
        <p:txBody>
          <a:bodyPr/>
          <a:lstStyle/>
          <a:p>
            <a:r>
              <a:rPr lang="en-US" smtClean="0"/>
              <a:t>Lin Ma 2011</a:t>
            </a:r>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indent="-228600">
              <a:buAutoNum type="arabicPeriod"/>
            </a:pPr>
            <a:endParaRPr lang="en-US" dirty="0"/>
          </a:p>
        </p:txBody>
      </p:sp>
      <p:sp>
        <p:nvSpPr>
          <p:cNvPr id="4" name="Slide Number Placeholder 3"/>
          <p:cNvSpPr>
            <a:spLocks noGrp="1"/>
          </p:cNvSpPr>
          <p:nvPr>
            <p:ph type="sldNum" sz="quarter" idx="10"/>
          </p:nvPr>
        </p:nvSpPr>
        <p:spPr/>
        <p:txBody>
          <a:bodyPr/>
          <a:lstStyle/>
          <a:p>
            <a:fld id="{269A1D4A-A052-4747-8F19-6F19B9AF15F2}" type="slidenum">
              <a:rPr lang="en-US" smtClean="0"/>
              <a:pPr/>
              <a:t>19</a:t>
            </a:fld>
            <a:endParaRPr lang="en-US"/>
          </a:p>
        </p:txBody>
      </p:sp>
      <p:sp>
        <p:nvSpPr>
          <p:cNvPr id="5" name="Date Placeholder 4"/>
          <p:cNvSpPr>
            <a:spLocks noGrp="1"/>
          </p:cNvSpPr>
          <p:nvPr>
            <p:ph type="dt" idx="11"/>
          </p:nvPr>
        </p:nvSpPr>
        <p:spPr/>
        <p:txBody>
          <a:bodyPr/>
          <a:lstStyle/>
          <a:p>
            <a:fld id="{8ACD8D43-667D-4263-BD66-5E5E5171081F}" type="datetime1">
              <a:rPr lang="en-US" smtClean="0"/>
              <a:pPr/>
              <a:t>9/17/2011</a:t>
            </a:fld>
            <a:endParaRPr lang="en-US"/>
          </a:p>
        </p:txBody>
      </p:sp>
      <p:sp>
        <p:nvSpPr>
          <p:cNvPr id="6" name="Footer Placeholder 5"/>
          <p:cNvSpPr>
            <a:spLocks noGrp="1"/>
          </p:cNvSpPr>
          <p:nvPr>
            <p:ph type="ftr" sz="quarter" idx="12"/>
          </p:nvPr>
        </p:nvSpPr>
        <p:spPr/>
        <p:txBody>
          <a:bodyPr/>
          <a:lstStyle/>
          <a:p>
            <a:r>
              <a:rPr lang="en-US" smtClean="0"/>
              <a:t>Lin Ma 2011</a:t>
            </a:r>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zh-CN" altLang="en-US" dirty="0" smtClean="0"/>
              <a:t>在圣经研读时，你觉得在书籍和电子软体之间，各占多大的比例？</a:t>
            </a:r>
            <a:endParaRPr lang="en-US" altLang="zh-CN" dirty="0" smtClean="0"/>
          </a:p>
          <a:p>
            <a:pPr lvl="1"/>
            <a:r>
              <a:rPr lang="zh-CN" altLang="en-US" dirty="0" smtClean="0"/>
              <a:t>比如：印刷的圣经</a:t>
            </a:r>
            <a:r>
              <a:rPr lang="en-US" altLang="zh-CN" dirty="0" err="1" smtClean="0"/>
              <a:t>vs</a:t>
            </a:r>
            <a:r>
              <a:rPr lang="zh-CN" altLang="en-US" dirty="0" smtClean="0"/>
              <a:t>电子圣经，印刷的参考书</a:t>
            </a:r>
            <a:r>
              <a:rPr lang="en-US" altLang="zh-CN" dirty="0" err="1" smtClean="0"/>
              <a:t>vs</a:t>
            </a:r>
            <a:r>
              <a:rPr lang="zh-CN" altLang="en-US" dirty="0" smtClean="0"/>
              <a:t>电子书，经文汇编书籍</a:t>
            </a:r>
            <a:r>
              <a:rPr lang="en-US" altLang="zh-CN" dirty="0" err="1" smtClean="0"/>
              <a:t>vs</a:t>
            </a:r>
            <a:r>
              <a:rPr lang="zh-CN" altLang="en-US" dirty="0" smtClean="0"/>
              <a:t>查经软体</a:t>
            </a:r>
            <a:endParaRPr lang="en-US" altLang="zh-CN" dirty="0" smtClean="0"/>
          </a:p>
          <a:p>
            <a:endParaRPr lang="en-US" altLang="zh-CN" dirty="0" smtClean="0"/>
          </a:p>
          <a:p>
            <a:r>
              <a:rPr lang="zh-CN" altLang="en-US" dirty="0" smtClean="0"/>
              <a:t>你觉得圣经软体应该具备何种功能，才能够满足你研经的基本要求？</a:t>
            </a:r>
            <a:endParaRPr lang="en-US" altLang="zh-CN" dirty="0" smtClean="0"/>
          </a:p>
          <a:p>
            <a:pPr marL="228600" indent="-228600">
              <a:buAutoNum type="arabicPeriod"/>
            </a:pPr>
            <a:r>
              <a:rPr lang="zh-CN" altLang="en-US" dirty="0" smtClean="0"/>
              <a:t>可以阅读圣经</a:t>
            </a:r>
            <a:endParaRPr lang="en-US" altLang="zh-CN" dirty="0" smtClean="0"/>
          </a:p>
          <a:p>
            <a:pPr marL="228600" indent="-228600">
              <a:buAutoNum type="arabicPeriod"/>
            </a:pPr>
            <a:r>
              <a:rPr lang="zh-CN" altLang="en-US" dirty="0" smtClean="0"/>
              <a:t>可以查找经文</a:t>
            </a:r>
            <a:endParaRPr lang="en-US" altLang="zh-CN" dirty="0" smtClean="0"/>
          </a:p>
          <a:p>
            <a:pPr marL="228600" indent="-228600">
              <a:buAutoNum type="arabicPeriod"/>
            </a:pPr>
            <a:r>
              <a:rPr lang="zh-CN" altLang="en-US" dirty="0" smtClean="0"/>
              <a:t>可以看参考书</a:t>
            </a:r>
            <a:endParaRPr lang="en-US" altLang="zh-CN" dirty="0" smtClean="0"/>
          </a:p>
          <a:p>
            <a:pPr marL="228600" indent="-228600">
              <a:buAutoNum type="arabicPeriod"/>
            </a:pPr>
            <a:r>
              <a:rPr lang="zh-CN" altLang="en-US" dirty="0" smtClean="0"/>
              <a:t>可以查</a:t>
            </a:r>
            <a:r>
              <a:rPr lang="en-US" altLang="zh-CN" dirty="0" smtClean="0"/>
              <a:t>Strong</a:t>
            </a:r>
            <a:r>
              <a:rPr lang="zh-CN" altLang="en-US" dirty="0" smtClean="0"/>
              <a:t>编码</a:t>
            </a:r>
            <a:endParaRPr lang="en-US" altLang="zh-CN" dirty="0" smtClean="0"/>
          </a:p>
          <a:p>
            <a:pPr marL="228600" indent="-228600">
              <a:buAutoNum type="arabicPeriod"/>
            </a:pPr>
            <a:r>
              <a:rPr lang="zh-CN" altLang="en-US" dirty="0" smtClean="0"/>
              <a:t>可以查原文字典</a:t>
            </a:r>
            <a:endParaRPr lang="en-US" altLang="zh-CN" dirty="0" smtClean="0"/>
          </a:p>
          <a:p>
            <a:pPr marL="228600" indent="-228600">
              <a:buAutoNum type="arabicPeriod"/>
            </a:pPr>
            <a:r>
              <a:rPr lang="zh-CN" altLang="en-US" dirty="0" smtClean="0"/>
              <a:t>可以做灵修</a:t>
            </a:r>
            <a:endParaRPr lang="en-US" altLang="zh-CN" dirty="0" smtClean="0"/>
          </a:p>
          <a:p>
            <a:pPr marL="228600" indent="-228600">
              <a:buAutoNum type="arabicPeriod"/>
            </a:pPr>
            <a:r>
              <a:rPr lang="zh-CN" altLang="en-US" dirty="0" smtClean="0"/>
              <a:t>可以做字义的研究</a:t>
            </a:r>
            <a:endParaRPr lang="en-US" altLang="zh-CN" dirty="0" smtClean="0"/>
          </a:p>
          <a:p>
            <a:pPr marL="228600" indent="-228600">
              <a:buAutoNum type="arabicPeriod"/>
            </a:pPr>
            <a:r>
              <a:rPr lang="zh-CN" altLang="en-US" dirty="0" smtClean="0"/>
              <a:t>可以做专题研究</a:t>
            </a:r>
            <a:endParaRPr lang="en-US" altLang="zh-CN" dirty="0" smtClean="0"/>
          </a:p>
          <a:p>
            <a:pPr marL="228600" indent="-228600">
              <a:buAutoNum type="arabicPeriod"/>
            </a:pPr>
            <a:r>
              <a:rPr lang="zh-CN" altLang="en-US" dirty="0" smtClean="0"/>
              <a:t>可以做经文记忆</a:t>
            </a:r>
            <a:endParaRPr lang="en-US" altLang="zh-CN" dirty="0" smtClean="0"/>
          </a:p>
          <a:p>
            <a:pPr marL="228600" indent="-228600">
              <a:buAutoNum type="arabicPeriod"/>
            </a:pPr>
            <a:r>
              <a:rPr lang="zh-CN" altLang="en-US" dirty="0" smtClean="0"/>
              <a:t>可以做记录提醒祷告事项</a:t>
            </a:r>
            <a:endParaRPr lang="en-US" altLang="zh-CN" dirty="0" smtClean="0"/>
          </a:p>
          <a:p>
            <a:pPr marL="228600" indent="-228600">
              <a:buAutoNum type="arabicPeriod"/>
            </a:pPr>
            <a:r>
              <a:rPr lang="zh-CN" altLang="en-US" dirty="0" smtClean="0"/>
              <a:t>可以做每日读经</a:t>
            </a:r>
            <a:endParaRPr lang="en-US" altLang="zh-CN" dirty="0" smtClean="0"/>
          </a:p>
          <a:p>
            <a:pPr marL="228600" indent="-228600">
              <a:buAutoNum type="arabicPeriod"/>
            </a:pPr>
            <a:r>
              <a:rPr lang="zh-CN" altLang="en-US" dirty="0" smtClean="0"/>
              <a:t>可以。。。</a:t>
            </a:r>
            <a:endParaRPr lang="en-US" dirty="0" smtClean="0"/>
          </a:p>
          <a:p>
            <a:endParaRPr lang="en-US" dirty="0"/>
          </a:p>
        </p:txBody>
      </p:sp>
      <p:sp>
        <p:nvSpPr>
          <p:cNvPr id="4" name="Slide Number Placeholder 3"/>
          <p:cNvSpPr>
            <a:spLocks noGrp="1"/>
          </p:cNvSpPr>
          <p:nvPr>
            <p:ph type="sldNum" sz="quarter" idx="10"/>
          </p:nvPr>
        </p:nvSpPr>
        <p:spPr/>
        <p:txBody>
          <a:bodyPr/>
          <a:lstStyle/>
          <a:p>
            <a:fld id="{269A1D4A-A052-4747-8F19-6F19B9AF15F2}" type="slidenum">
              <a:rPr lang="en-US" smtClean="0"/>
              <a:pPr/>
              <a:t>2</a:t>
            </a:fld>
            <a:endParaRPr lang="en-US"/>
          </a:p>
        </p:txBody>
      </p:sp>
      <p:sp>
        <p:nvSpPr>
          <p:cNvPr id="5" name="Date Placeholder 4"/>
          <p:cNvSpPr>
            <a:spLocks noGrp="1"/>
          </p:cNvSpPr>
          <p:nvPr>
            <p:ph type="dt" idx="11"/>
          </p:nvPr>
        </p:nvSpPr>
        <p:spPr/>
        <p:txBody>
          <a:bodyPr/>
          <a:lstStyle/>
          <a:p>
            <a:fld id="{2C29D199-324B-4700-AB72-BB41813F3890}" type="datetime1">
              <a:rPr lang="en-US" smtClean="0"/>
              <a:pPr/>
              <a:t>9/17/2011</a:t>
            </a:fld>
            <a:endParaRPr lang="en-US"/>
          </a:p>
        </p:txBody>
      </p:sp>
      <p:sp>
        <p:nvSpPr>
          <p:cNvPr id="6" name="Footer Placeholder 5"/>
          <p:cNvSpPr>
            <a:spLocks noGrp="1"/>
          </p:cNvSpPr>
          <p:nvPr>
            <p:ph type="ftr" sz="quarter" idx="12"/>
          </p:nvPr>
        </p:nvSpPr>
        <p:spPr/>
        <p:txBody>
          <a:bodyPr/>
          <a:lstStyle/>
          <a:p>
            <a:r>
              <a:rPr lang="en-US" smtClean="0"/>
              <a:t>Lin Ma 2011</a:t>
            </a:r>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indent="-228600">
              <a:buAutoNum type="arabicPeriod"/>
            </a:pPr>
            <a:endParaRPr lang="en-US" dirty="0"/>
          </a:p>
        </p:txBody>
      </p:sp>
      <p:sp>
        <p:nvSpPr>
          <p:cNvPr id="4" name="Slide Number Placeholder 3"/>
          <p:cNvSpPr>
            <a:spLocks noGrp="1"/>
          </p:cNvSpPr>
          <p:nvPr>
            <p:ph type="sldNum" sz="quarter" idx="10"/>
          </p:nvPr>
        </p:nvSpPr>
        <p:spPr/>
        <p:txBody>
          <a:bodyPr/>
          <a:lstStyle/>
          <a:p>
            <a:fld id="{269A1D4A-A052-4747-8F19-6F19B9AF15F2}" type="slidenum">
              <a:rPr lang="en-US" smtClean="0"/>
              <a:pPr/>
              <a:t>20</a:t>
            </a:fld>
            <a:endParaRPr lang="en-US"/>
          </a:p>
        </p:txBody>
      </p:sp>
      <p:sp>
        <p:nvSpPr>
          <p:cNvPr id="5" name="Date Placeholder 4"/>
          <p:cNvSpPr>
            <a:spLocks noGrp="1"/>
          </p:cNvSpPr>
          <p:nvPr>
            <p:ph type="dt" idx="11"/>
          </p:nvPr>
        </p:nvSpPr>
        <p:spPr/>
        <p:txBody>
          <a:bodyPr/>
          <a:lstStyle/>
          <a:p>
            <a:fld id="{6A90919D-5086-4C5D-8D93-9ADFA3D02C26}" type="datetime1">
              <a:rPr lang="en-US" smtClean="0"/>
              <a:pPr/>
              <a:t>9/17/2011</a:t>
            </a:fld>
            <a:endParaRPr lang="en-US"/>
          </a:p>
        </p:txBody>
      </p:sp>
      <p:sp>
        <p:nvSpPr>
          <p:cNvPr id="6" name="Footer Placeholder 5"/>
          <p:cNvSpPr>
            <a:spLocks noGrp="1"/>
          </p:cNvSpPr>
          <p:nvPr>
            <p:ph type="ftr" sz="quarter" idx="12"/>
          </p:nvPr>
        </p:nvSpPr>
        <p:spPr/>
        <p:txBody>
          <a:bodyPr/>
          <a:lstStyle/>
          <a:p>
            <a:r>
              <a:rPr lang="en-US" smtClean="0"/>
              <a:t>Lin Ma 2011</a:t>
            </a:r>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indent="-228600">
              <a:buAutoNum type="arabicPeriod"/>
            </a:pPr>
            <a:endParaRPr lang="en-US" dirty="0"/>
          </a:p>
        </p:txBody>
      </p:sp>
      <p:sp>
        <p:nvSpPr>
          <p:cNvPr id="4" name="Slide Number Placeholder 3"/>
          <p:cNvSpPr>
            <a:spLocks noGrp="1"/>
          </p:cNvSpPr>
          <p:nvPr>
            <p:ph type="sldNum" sz="quarter" idx="10"/>
          </p:nvPr>
        </p:nvSpPr>
        <p:spPr/>
        <p:txBody>
          <a:bodyPr/>
          <a:lstStyle/>
          <a:p>
            <a:fld id="{269A1D4A-A052-4747-8F19-6F19B9AF15F2}" type="slidenum">
              <a:rPr lang="en-US" smtClean="0"/>
              <a:pPr/>
              <a:t>21</a:t>
            </a:fld>
            <a:endParaRPr lang="en-US"/>
          </a:p>
        </p:txBody>
      </p:sp>
      <p:sp>
        <p:nvSpPr>
          <p:cNvPr id="5" name="Date Placeholder 4"/>
          <p:cNvSpPr>
            <a:spLocks noGrp="1"/>
          </p:cNvSpPr>
          <p:nvPr>
            <p:ph type="dt" idx="11"/>
          </p:nvPr>
        </p:nvSpPr>
        <p:spPr/>
        <p:txBody>
          <a:bodyPr/>
          <a:lstStyle/>
          <a:p>
            <a:fld id="{6B9B48BB-1CA2-4D85-8447-12A2F70804B9}" type="datetime1">
              <a:rPr lang="en-US" smtClean="0"/>
              <a:pPr/>
              <a:t>9/17/2011</a:t>
            </a:fld>
            <a:endParaRPr lang="en-US"/>
          </a:p>
        </p:txBody>
      </p:sp>
      <p:sp>
        <p:nvSpPr>
          <p:cNvPr id="6" name="Footer Placeholder 5"/>
          <p:cNvSpPr>
            <a:spLocks noGrp="1"/>
          </p:cNvSpPr>
          <p:nvPr>
            <p:ph type="ftr" sz="quarter" idx="12"/>
          </p:nvPr>
        </p:nvSpPr>
        <p:spPr/>
        <p:txBody>
          <a:bodyPr/>
          <a:lstStyle/>
          <a:p>
            <a:r>
              <a:rPr lang="en-US" smtClean="0"/>
              <a:t>Lin Ma 2011</a:t>
            </a:r>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indent="-228600">
              <a:buAutoNum type="arabicPeriod"/>
            </a:pPr>
            <a:endParaRPr lang="en-US" dirty="0"/>
          </a:p>
        </p:txBody>
      </p:sp>
      <p:sp>
        <p:nvSpPr>
          <p:cNvPr id="4" name="Slide Number Placeholder 3"/>
          <p:cNvSpPr>
            <a:spLocks noGrp="1"/>
          </p:cNvSpPr>
          <p:nvPr>
            <p:ph type="sldNum" sz="quarter" idx="10"/>
          </p:nvPr>
        </p:nvSpPr>
        <p:spPr/>
        <p:txBody>
          <a:bodyPr/>
          <a:lstStyle/>
          <a:p>
            <a:fld id="{269A1D4A-A052-4747-8F19-6F19B9AF15F2}" type="slidenum">
              <a:rPr lang="en-US" smtClean="0"/>
              <a:pPr/>
              <a:t>22</a:t>
            </a:fld>
            <a:endParaRPr lang="en-US"/>
          </a:p>
        </p:txBody>
      </p:sp>
      <p:sp>
        <p:nvSpPr>
          <p:cNvPr id="5" name="Date Placeholder 4"/>
          <p:cNvSpPr>
            <a:spLocks noGrp="1"/>
          </p:cNvSpPr>
          <p:nvPr>
            <p:ph type="dt" idx="11"/>
          </p:nvPr>
        </p:nvSpPr>
        <p:spPr/>
        <p:txBody>
          <a:bodyPr/>
          <a:lstStyle/>
          <a:p>
            <a:fld id="{936B6920-6C58-4AA4-A248-447A468F0419}" type="datetime1">
              <a:rPr lang="en-US" smtClean="0"/>
              <a:pPr/>
              <a:t>9/17/2011</a:t>
            </a:fld>
            <a:endParaRPr lang="en-US"/>
          </a:p>
        </p:txBody>
      </p:sp>
      <p:sp>
        <p:nvSpPr>
          <p:cNvPr id="6" name="Footer Placeholder 5"/>
          <p:cNvSpPr>
            <a:spLocks noGrp="1"/>
          </p:cNvSpPr>
          <p:nvPr>
            <p:ph type="ftr" sz="quarter" idx="12"/>
          </p:nvPr>
        </p:nvSpPr>
        <p:spPr/>
        <p:txBody>
          <a:bodyPr/>
          <a:lstStyle/>
          <a:p>
            <a:r>
              <a:rPr lang="en-US" smtClean="0"/>
              <a:t>Lin Ma 2011</a:t>
            </a:r>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indent="-228600">
              <a:buAutoNum type="arabicPeriod"/>
            </a:pPr>
            <a:endParaRPr lang="en-US" dirty="0"/>
          </a:p>
        </p:txBody>
      </p:sp>
      <p:sp>
        <p:nvSpPr>
          <p:cNvPr id="4" name="Slide Number Placeholder 3"/>
          <p:cNvSpPr>
            <a:spLocks noGrp="1"/>
          </p:cNvSpPr>
          <p:nvPr>
            <p:ph type="sldNum" sz="quarter" idx="10"/>
          </p:nvPr>
        </p:nvSpPr>
        <p:spPr/>
        <p:txBody>
          <a:bodyPr/>
          <a:lstStyle/>
          <a:p>
            <a:fld id="{269A1D4A-A052-4747-8F19-6F19B9AF15F2}" type="slidenum">
              <a:rPr lang="en-US" smtClean="0"/>
              <a:pPr/>
              <a:t>23</a:t>
            </a:fld>
            <a:endParaRPr lang="en-US"/>
          </a:p>
        </p:txBody>
      </p:sp>
      <p:sp>
        <p:nvSpPr>
          <p:cNvPr id="5" name="Date Placeholder 4"/>
          <p:cNvSpPr>
            <a:spLocks noGrp="1"/>
          </p:cNvSpPr>
          <p:nvPr>
            <p:ph type="dt" idx="11"/>
          </p:nvPr>
        </p:nvSpPr>
        <p:spPr/>
        <p:txBody>
          <a:bodyPr/>
          <a:lstStyle/>
          <a:p>
            <a:fld id="{E0372773-4BD4-49E4-A9F2-434127150C78}" type="datetime1">
              <a:rPr lang="en-US" smtClean="0"/>
              <a:pPr/>
              <a:t>9/17/2011</a:t>
            </a:fld>
            <a:endParaRPr lang="en-US"/>
          </a:p>
        </p:txBody>
      </p:sp>
      <p:sp>
        <p:nvSpPr>
          <p:cNvPr id="6" name="Footer Placeholder 5"/>
          <p:cNvSpPr>
            <a:spLocks noGrp="1"/>
          </p:cNvSpPr>
          <p:nvPr>
            <p:ph type="ftr" sz="quarter" idx="12"/>
          </p:nvPr>
        </p:nvSpPr>
        <p:spPr/>
        <p:txBody>
          <a:bodyPr/>
          <a:lstStyle/>
          <a:p>
            <a:r>
              <a:rPr lang="en-US" smtClean="0"/>
              <a:t>Lin Ma 2011</a:t>
            </a:r>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indent="-228600">
              <a:buAutoNum type="arabicPeriod"/>
            </a:pPr>
            <a:endParaRPr lang="en-US" dirty="0"/>
          </a:p>
        </p:txBody>
      </p:sp>
      <p:sp>
        <p:nvSpPr>
          <p:cNvPr id="4" name="Slide Number Placeholder 3"/>
          <p:cNvSpPr>
            <a:spLocks noGrp="1"/>
          </p:cNvSpPr>
          <p:nvPr>
            <p:ph type="sldNum" sz="quarter" idx="10"/>
          </p:nvPr>
        </p:nvSpPr>
        <p:spPr/>
        <p:txBody>
          <a:bodyPr/>
          <a:lstStyle/>
          <a:p>
            <a:fld id="{269A1D4A-A052-4747-8F19-6F19B9AF15F2}" type="slidenum">
              <a:rPr lang="en-US" smtClean="0"/>
              <a:pPr/>
              <a:t>24</a:t>
            </a:fld>
            <a:endParaRPr lang="en-US"/>
          </a:p>
        </p:txBody>
      </p:sp>
      <p:sp>
        <p:nvSpPr>
          <p:cNvPr id="5" name="Date Placeholder 4"/>
          <p:cNvSpPr>
            <a:spLocks noGrp="1"/>
          </p:cNvSpPr>
          <p:nvPr>
            <p:ph type="dt" idx="11"/>
          </p:nvPr>
        </p:nvSpPr>
        <p:spPr/>
        <p:txBody>
          <a:bodyPr/>
          <a:lstStyle/>
          <a:p>
            <a:fld id="{E0372773-4BD4-49E4-A9F2-434127150C78}" type="datetime1">
              <a:rPr lang="en-US" smtClean="0"/>
              <a:pPr/>
              <a:t>9/17/2011</a:t>
            </a:fld>
            <a:endParaRPr lang="en-US"/>
          </a:p>
        </p:txBody>
      </p:sp>
      <p:sp>
        <p:nvSpPr>
          <p:cNvPr id="6" name="Footer Placeholder 5"/>
          <p:cNvSpPr>
            <a:spLocks noGrp="1"/>
          </p:cNvSpPr>
          <p:nvPr>
            <p:ph type="ftr" sz="quarter" idx="12"/>
          </p:nvPr>
        </p:nvSpPr>
        <p:spPr/>
        <p:txBody>
          <a:bodyPr/>
          <a:lstStyle/>
          <a:p>
            <a:r>
              <a:rPr lang="en-US" smtClean="0"/>
              <a:t>Lin Ma 2011</a:t>
            </a:r>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indent="-228600">
              <a:buAutoNum type="arabicPeriod"/>
            </a:pPr>
            <a:endParaRPr lang="en-US" dirty="0"/>
          </a:p>
        </p:txBody>
      </p:sp>
      <p:sp>
        <p:nvSpPr>
          <p:cNvPr id="4" name="Slide Number Placeholder 3"/>
          <p:cNvSpPr>
            <a:spLocks noGrp="1"/>
          </p:cNvSpPr>
          <p:nvPr>
            <p:ph type="sldNum" sz="quarter" idx="10"/>
          </p:nvPr>
        </p:nvSpPr>
        <p:spPr/>
        <p:txBody>
          <a:bodyPr/>
          <a:lstStyle/>
          <a:p>
            <a:fld id="{269A1D4A-A052-4747-8F19-6F19B9AF15F2}" type="slidenum">
              <a:rPr lang="en-US" smtClean="0"/>
              <a:pPr/>
              <a:t>25</a:t>
            </a:fld>
            <a:endParaRPr lang="en-US"/>
          </a:p>
        </p:txBody>
      </p:sp>
      <p:sp>
        <p:nvSpPr>
          <p:cNvPr id="5" name="Date Placeholder 4"/>
          <p:cNvSpPr>
            <a:spLocks noGrp="1"/>
          </p:cNvSpPr>
          <p:nvPr>
            <p:ph type="dt" idx="11"/>
          </p:nvPr>
        </p:nvSpPr>
        <p:spPr/>
        <p:txBody>
          <a:bodyPr/>
          <a:lstStyle/>
          <a:p>
            <a:fld id="{E0372773-4BD4-49E4-A9F2-434127150C78}" type="datetime1">
              <a:rPr lang="en-US" smtClean="0"/>
              <a:pPr/>
              <a:t>9/17/2011</a:t>
            </a:fld>
            <a:endParaRPr lang="en-US"/>
          </a:p>
        </p:txBody>
      </p:sp>
      <p:sp>
        <p:nvSpPr>
          <p:cNvPr id="6" name="Footer Placeholder 5"/>
          <p:cNvSpPr>
            <a:spLocks noGrp="1"/>
          </p:cNvSpPr>
          <p:nvPr>
            <p:ph type="ftr" sz="quarter" idx="12"/>
          </p:nvPr>
        </p:nvSpPr>
        <p:spPr/>
        <p:txBody>
          <a:bodyPr/>
          <a:lstStyle/>
          <a:p>
            <a:r>
              <a:rPr lang="en-US" smtClean="0"/>
              <a:t>Lin Ma 2011</a:t>
            </a:r>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indent="-228600">
              <a:buAutoNum type="arabicPeriod"/>
            </a:pPr>
            <a:endParaRPr lang="en-US" dirty="0"/>
          </a:p>
        </p:txBody>
      </p:sp>
      <p:sp>
        <p:nvSpPr>
          <p:cNvPr id="4" name="Slide Number Placeholder 3"/>
          <p:cNvSpPr>
            <a:spLocks noGrp="1"/>
          </p:cNvSpPr>
          <p:nvPr>
            <p:ph type="sldNum" sz="quarter" idx="10"/>
          </p:nvPr>
        </p:nvSpPr>
        <p:spPr/>
        <p:txBody>
          <a:bodyPr/>
          <a:lstStyle/>
          <a:p>
            <a:fld id="{269A1D4A-A052-4747-8F19-6F19B9AF15F2}" type="slidenum">
              <a:rPr lang="en-US" smtClean="0"/>
              <a:pPr/>
              <a:t>26</a:t>
            </a:fld>
            <a:endParaRPr lang="en-US"/>
          </a:p>
        </p:txBody>
      </p:sp>
      <p:sp>
        <p:nvSpPr>
          <p:cNvPr id="5" name="Date Placeholder 4"/>
          <p:cNvSpPr>
            <a:spLocks noGrp="1"/>
          </p:cNvSpPr>
          <p:nvPr>
            <p:ph type="dt" idx="11"/>
          </p:nvPr>
        </p:nvSpPr>
        <p:spPr/>
        <p:txBody>
          <a:bodyPr/>
          <a:lstStyle/>
          <a:p>
            <a:fld id="{52D63D7C-DB58-4F11-AA48-636CC2268D4D}" type="datetime1">
              <a:rPr lang="en-US" smtClean="0"/>
              <a:pPr/>
              <a:t>9/17/2011</a:t>
            </a:fld>
            <a:endParaRPr lang="en-US"/>
          </a:p>
        </p:txBody>
      </p:sp>
      <p:sp>
        <p:nvSpPr>
          <p:cNvPr id="6" name="Footer Placeholder 5"/>
          <p:cNvSpPr>
            <a:spLocks noGrp="1"/>
          </p:cNvSpPr>
          <p:nvPr>
            <p:ph type="ftr" sz="quarter" idx="12"/>
          </p:nvPr>
        </p:nvSpPr>
        <p:spPr/>
        <p:txBody>
          <a:bodyPr/>
          <a:lstStyle/>
          <a:p>
            <a:r>
              <a:rPr lang="en-US" smtClean="0"/>
              <a:t>Lin Ma 2011</a:t>
            </a:r>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indent="-228600">
              <a:buAutoNum type="arabicPeriod"/>
            </a:pPr>
            <a:endParaRPr lang="en-US" dirty="0"/>
          </a:p>
        </p:txBody>
      </p:sp>
      <p:sp>
        <p:nvSpPr>
          <p:cNvPr id="4" name="Slide Number Placeholder 3"/>
          <p:cNvSpPr>
            <a:spLocks noGrp="1"/>
          </p:cNvSpPr>
          <p:nvPr>
            <p:ph type="sldNum" sz="quarter" idx="10"/>
          </p:nvPr>
        </p:nvSpPr>
        <p:spPr/>
        <p:txBody>
          <a:bodyPr/>
          <a:lstStyle/>
          <a:p>
            <a:fld id="{269A1D4A-A052-4747-8F19-6F19B9AF15F2}" type="slidenum">
              <a:rPr lang="en-US" smtClean="0"/>
              <a:pPr/>
              <a:t>27</a:t>
            </a:fld>
            <a:endParaRPr lang="en-US"/>
          </a:p>
        </p:txBody>
      </p:sp>
      <p:sp>
        <p:nvSpPr>
          <p:cNvPr id="5" name="Date Placeholder 4"/>
          <p:cNvSpPr>
            <a:spLocks noGrp="1"/>
          </p:cNvSpPr>
          <p:nvPr>
            <p:ph type="dt" idx="11"/>
          </p:nvPr>
        </p:nvSpPr>
        <p:spPr/>
        <p:txBody>
          <a:bodyPr/>
          <a:lstStyle/>
          <a:p>
            <a:fld id="{8A6BEAE0-5363-492C-BBCC-92AD51C8B450}" type="datetime1">
              <a:rPr lang="en-US" smtClean="0"/>
              <a:pPr/>
              <a:t>9/17/2011</a:t>
            </a:fld>
            <a:endParaRPr lang="en-US"/>
          </a:p>
        </p:txBody>
      </p:sp>
      <p:sp>
        <p:nvSpPr>
          <p:cNvPr id="6" name="Footer Placeholder 5"/>
          <p:cNvSpPr>
            <a:spLocks noGrp="1"/>
          </p:cNvSpPr>
          <p:nvPr>
            <p:ph type="ftr" sz="quarter" idx="12"/>
          </p:nvPr>
        </p:nvSpPr>
        <p:spPr/>
        <p:txBody>
          <a:bodyPr/>
          <a:lstStyle/>
          <a:p>
            <a:r>
              <a:rPr lang="en-US" smtClean="0"/>
              <a:t>Lin Ma 2011</a:t>
            </a:r>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indent="-228600">
              <a:buAutoNum type="arabicPeriod"/>
            </a:pPr>
            <a:endParaRPr lang="en-US" dirty="0"/>
          </a:p>
        </p:txBody>
      </p:sp>
      <p:sp>
        <p:nvSpPr>
          <p:cNvPr id="4" name="Slide Number Placeholder 3"/>
          <p:cNvSpPr>
            <a:spLocks noGrp="1"/>
          </p:cNvSpPr>
          <p:nvPr>
            <p:ph type="sldNum" sz="quarter" idx="10"/>
          </p:nvPr>
        </p:nvSpPr>
        <p:spPr/>
        <p:txBody>
          <a:bodyPr/>
          <a:lstStyle/>
          <a:p>
            <a:fld id="{269A1D4A-A052-4747-8F19-6F19B9AF15F2}" type="slidenum">
              <a:rPr lang="en-US" smtClean="0"/>
              <a:pPr/>
              <a:t>28</a:t>
            </a:fld>
            <a:endParaRPr lang="en-US"/>
          </a:p>
        </p:txBody>
      </p:sp>
      <p:sp>
        <p:nvSpPr>
          <p:cNvPr id="5" name="Date Placeholder 4"/>
          <p:cNvSpPr>
            <a:spLocks noGrp="1"/>
          </p:cNvSpPr>
          <p:nvPr>
            <p:ph type="dt" idx="11"/>
          </p:nvPr>
        </p:nvSpPr>
        <p:spPr/>
        <p:txBody>
          <a:bodyPr/>
          <a:lstStyle/>
          <a:p>
            <a:fld id="{3B259D26-B91F-4245-B056-C3DE6EAFB85A}" type="datetime1">
              <a:rPr lang="en-US" smtClean="0"/>
              <a:pPr/>
              <a:t>9/17/2011</a:t>
            </a:fld>
            <a:endParaRPr lang="en-US"/>
          </a:p>
        </p:txBody>
      </p:sp>
      <p:sp>
        <p:nvSpPr>
          <p:cNvPr id="6" name="Footer Placeholder 5"/>
          <p:cNvSpPr>
            <a:spLocks noGrp="1"/>
          </p:cNvSpPr>
          <p:nvPr>
            <p:ph type="ftr" sz="quarter" idx="12"/>
          </p:nvPr>
        </p:nvSpPr>
        <p:spPr/>
        <p:txBody>
          <a:bodyPr/>
          <a:lstStyle/>
          <a:p>
            <a:r>
              <a:rPr lang="en-US" smtClean="0"/>
              <a:t>Lin Ma 2011</a:t>
            </a:r>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indent="-228600">
              <a:buAutoNum type="arabicPeriod"/>
            </a:pPr>
            <a:endParaRPr lang="en-US" dirty="0"/>
          </a:p>
        </p:txBody>
      </p:sp>
      <p:sp>
        <p:nvSpPr>
          <p:cNvPr id="4" name="Slide Number Placeholder 3"/>
          <p:cNvSpPr>
            <a:spLocks noGrp="1"/>
          </p:cNvSpPr>
          <p:nvPr>
            <p:ph type="sldNum" sz="quarter" idx="10"/>
          </p:nvPr>
        </p:nvSpPr>
        <p:spPr/>
        <p:txBody>
          <a:bodyPr/>
          <a:lstStyle/>
          <a:p>
            <a:fld id="{269A1D4A-A052-4747-8F19-6F19B9AF15F2}" type="slidenum">
              <a:rPr lang="en-US" smtClean="0"/>
              <a:pPr/>
              <a:t>29</a:t>
            </a:fld>
            <a:endParaRPr lang="en-US"/>
          </a:p>
        </p:txBody>
      </p:sp>
      <p:sp>
        <p:nvSpPr>
          <p:cNvPr id="5" name="Date Placeholder 4"/>
          <p:cNvSpPr>
            <a:spLocks noGrp="1"/>
          </p:cNvSpPr>
          <p:nvPr>
            <p:ph type="dt" idx="11"/>
          </p:nvPr>
        </p:nvSpPr>
        <p:spPr/>
        <p:txBody>
          <a:bodyPr/>
          <a:lstStyle/>
          <a:p>
            <a:fld id="{79F17ECD-1309-4E69-AE3C-A477D64447EC}" type="datetime1">
              <a:rPr lang="en-US" smtClean="0"/>
              <a:pPr/>
              <a:t>9/17/2011</a:t>
            </a:fld>
            <a:endParaRPr lang="en-US"/>
          </a:p>
        </p:txBody>
      </p:sp>
      <p:sp>
        <p:nvSpPr>
          <p:cNvPr id="6" name="Footer Placeholder 5"/>
          <p:cNvSpPr>
            <a:spLocks noGrp="1"/>
          </p:cNvSpPr>
          <p:nvPr>
            <p:ph type="ftr" sz="quarter" idx="12"/>
          </p:nvPr>
        </p:nvSpPr>
        <p:spPr/>
        <p:txBody>
          <a:bodyPr/>
          <a:lstStyle/>
          <a:p>
            <a:r>
              <a:rPr lang="en-US" smtClean="0"/>
              <a:t>Lin Ma 2011</a:t>
            </a:r>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zh-CN" altLang="en-US" dirty="0" smtClean="0"/>
              <a:t>在圣经研读时，你觉得在书籍和电子软体之间，各占多大的比例？</a:t>
            </a:r>
            <a:endParaRPr lang="en-US" altLang="zh-CN" dirty="0" smtClean="0"/>
          </a:p>
          <a:p>
            <a:pPr lvl="1"/>
            <a:r>
              <a:rPr lang="zh-CN" altLang="en-US" dirty="0" smtClean="0"/>
              <a:t>比如：印刷的圣经</a:t>
            </a:r>
            <a:r>
              <a:rPr lang="en-US" altLang="zh-CN" dirty="0" err="1" smtClean="0"/>
              <a:t>vs</a:t>
            </a:r>
            <a:r>
              <a:rPr lang="zh-CN" altLang="en-US" dirty="0" smtClean="0"/>
              <a:t>电子圣经，印刷的参考书</a:t>
            </a:r>
            <a:r>
              <a:rPr lang="en-US" altLang="zh-CN" dirty="0" err="1" smtClean="0"/>
              <a:t>vs</a:t>
            </a:r>
            <a:r>
              <a:rPr lang="zh-CN" altLang="en-US" dirty="0" smtClean="0"/>
              <a:t>电子书，经文汇编书籍</a:t>
            </a:r>
            <a:r>
              <a:rPr lang="en-US" altLang="zh-CN" dirty="0" err="1" smtClean="0"/>
              <a:t>vs</a:t>
            </a:r>
            <a:r>
              <a:rPr lang="zh-CN" altLang="en-US" dirty="0" smtClean="0"/>
              <a:t>查经软体</a:t>
            </a:r>
            <a:endParaRPr lang="en-US" altLang="zh-CN" dirty="0" smtClean="0"/>
          </a:p>
          <a:p>
            <a:endParaRPr lang="en-US" altLang="zh-CN" dirty="0" smtClean="0"/>
          </a:p>
          <a:p>
            <a:r>
              <a:rPr lang="zh-CN" altLang="en-US" dirty="0" smtClean="0"/>
              <a:t>你觉得圣经软体应该具备何种功能，才能够满足你研经的基本要求？</a:t>
            </a:r>
            <a:endParaRPr lang="en-US" altLang="zh-CN" dirty="0" smtClean="0"/>
          </a:p>
          <a:p>
            <a:pPr marL="228600" indent="-228600">
              <a:buAutoNum type="arabicPeriod"/>
            </a:pPr>
            <a:r>
              <a:rPr lang="zh-CN" altLang="en-US" dirty="0" smtClean="0"/>
              <a:t>可以阅读圣经</a:t>
            </a:r>
            <a:endParaRPr lang="en-US" altLang="zh-CN" dirty="0" smtClean="0"/>
          </a:p>
          <a:p>
            <a:pPr marL="228600" indent="-228600">
              <a:buAutoNum type="arabicPeriod"/>
            </a:pPr>
            <a:r>
              <a:rPr lang="zh-CN" altLang="en-US" dirty="0" smtClean="0"/>
              <a:t>可以查找经文</a:t>
            </a:r>
            <a:endParaRPr lang="en-US" altLang="zh-CN" dirty="0" smtClean="0"/>
          </a:p>
          <a:p>
            <a:pPr marL="228600" indent="-228600">
              <a:buAutoNum type="arabicPeriod"/>
            </a:pPr>
            <a:r>
              <a:rPr lang="zh-CN" altLang="en-US" dirty="0" smtClean="0"/>
              <a:t>可以看参考书</a:t>
            </a:r>
            <a:endParaRPr lang="en-US" altLang="zh-CN" dirty="0" smtClean="0"/>
          </a:p>
          <a:p>
            <a:pPr marL="228600" indent="-228600">
              <a:buAutoNum type="arabicPeriod"/>
            </a:pPr>
            <a:r>
              <a:rPr lang="zh-CN" altLang="en-US" dirty="0" smtClean="0"/>
              <a:t>可以查</a:t>
            </a:r>
            <a:r>
              <a:rPr lang="en-US" altLang="zh-CN" dirty="0" smtClean="0"/>
              <a:t>Strong</a:t>
            </a:r>
            <a:r>
              <a:rPr lang="zh-CN" altLang="en-US" dirty="0" smtClean="0"/>
              <a:t>编码</a:t>
            </a:r>
            <a:endParaRPr lang="en-US" altLang="zh-CN" dirty="0" smtClean="0"/>
          </a:p>
          <a:p>
            <a:pPr marL="228600" indent="-228600">
              <a:buAutoNum type="arabicPeriod"/>
            </a:pPr>
            <a:r>
              <a:rPr lang="zh-CN" altLang="en-US" dirty="0" smtClean="0"/>
              <a:t>可以查原文字典</a:t>
            </a:r>
            <a:endParaRPr lang="en-US" altLang="zh-CN" dirty="0" smtClean="0"/>
          </a:p>
          <a:p>
            <a:pPr marL="228600" indent="-228600">
              <a:buAutoNum type="arabicPeriod"/>
            </a:pPr>
            <a:r>
              <a:rPr lang="zh-CN" altLang="en-US" dirty="0" smtClean="0"/>
              <a:t>可以做灵修</a:t>
            </a:r>
            <a:endParaRPr lang="en-US" altLang="zh-CN" dirty="0" smtClean="0"/>
          </a:p>
          <a:p>
            <a:pPr marL="228600" indent="-228600">
              <a:buAutoNum type="arabicPeriod"/>
            </a:pPr>
            <a:r>
              <a:rPr lang="zh-CN" altLang="en-US" dirty="0" smtClean="0"/>
              <a:t>可以做字义的研究</a:t>
            </a:r>
            <a:endParaRPr lang="en-US" altLang="zh-CN" dirty="0" smtClean="0"/>
          </a:p>
          <a:p>
            <a:pPr marL="228600" indent="-228600">
              <a:buAutoNum type="arabicPeriod"/>
            </a:pPr>
            <a:r>
              <a:rPr lang="zh-CN" altLang="en-US" dirty="0" smtClean="0"/>
              <a:t>可以做专题研究</a:t>
            </a:r>
            <a:endParaRPr lang="en-US" altLang="zh-CN" dirty="0" smtClean="0"/>
          </a:p>
          <a:p>
            <a:pPr marL="228600" indent="-228600">
              <a:buAutoNum type="arabicPeriod"/>
            </a:pPr>
            <a:r>
              <a:rPr lang="zh-CN" altLang="en-US" dirty="0" smtClean="0"/>
              <a:t>可以做经文记忆</a:t>
            </a:r>
            <a:endParaRPr lang="en-US" altLang="zh-CN" dirty="0" smtClean="0"/>
          </a:p>
          <a:p>
            <a:pPr marL="228600" indent="-228600">
              <a:buAutoNum type="arabicPeriod"/>
            </a:pPr>
            <a:r>
              <a:rPr lang="zh-CN" altLang="en-US" dirty="0" smtClean="0"/>
              <a:t>可以做记录提醒祷告事项</a:t>
            </a:r>
            <a:endParaRPr lang="en-US" altLang="zh-CN" dirty="0" smtClean="0"/>
          </a:p>
          <a:p>
            <a:pPr marL="228600" indent="-228600">
              <a:buAutoNum type="arabicPeriod"/>
            </a:pPr>
            <a:r>
              <a:rPr lang="zh-CN" altLang="en-US" dirty="0" smtClean="0"/>
              <a:t>可以做每日读经</a:t>
            </a:r>
            <a:endParaRPr lang="en-US" altLang="zh-CN" dirty="0" smtClean="0"/>
          </a:p>
          <a:p>
            <a:pPr marL="228600" indent="-228600">
              <a:buAutoNum type="arabicPeriod"/>
            </a:pPr>
            <a:r>
              <a:rPr lang="zh-CN" altLang="en-US" dirty="0" smtClean="0"/>
              <a:t>可以。。。</a:t>
            </a:r>
            <a:endParaRPr lang="en-US" dirty="0" smtClean="0"/>
          </a:p>
          <a:p>
            <a:endParaRPr lang="en-US" dirty="0"/>
          </a:p>
        </p:txBody>
      </p:sp>
      <p:sp>
        <p:nvSpPr>
          <p:cNvPr id="4" name="Slide Number Placeholder 3"/>
          <p:cNvSpPr>
            <a:spLocks noGrp="1"/>
          </p:cNvSpPr>
          <p:nvPr>
            <p:ph type="sldNum" sz="quarter" idx="10"/>
          </p:nvPr>
        </p:nvSpPr>
        <p:spPr/>
        <p:txBody>
          <a:bodyPr/>
          <a:lstStyle/>
          <a:p>
            <a:fld id="{269A1D4A-A052-4747-8F19-6F19B9AF15F2}" type="slidenum">
              <a:rPr lang="en-US" smtClean="0"/>
              <a:pPr/>
              <a:t>3</a:t>
            </a:fld>
            <a:endParaRPr lang="en-US"/>
          </a:p>
        </p:txBody>
      </p:sp>
      <p:sp>
        <p:nvSpPr>
          <p:cNvPr id="5" name="Date Placeholder 4"/>
          <p:cNvSpPr>
            <a:spLocks noGrp="1"/>
          </p:cNvSpPr>
          <p:nvPr>
            <p:ph type="dt" idx="11"/>
          </p:nvPr>
        </p:nvSpPr>
        <p:spPr/>
        <p:txBody>
          <a:bodyPr/>
          <a:lstStyle/>
          <a:p>
            <a:fld id="{370C0C0A-142F-4EF6-9506-8B52A0211BFC}" type="datetime1">
              <a:rPr lang="en-US" smtClean="0"/>
              <a:pPr/>
              <a:t>9/17/2011</a:t>
            </a:fld>
            <a:endParaRPr lang="en-US"/>
          </a:p>
        </p:txBody>
      </p:sp>
      <p:sp>
        <p:nvSpPr>
          <p:cNvPr id="6" name="Footer Placeholder 5"/>
          <p:cNvSpPr>
            <a:spLocks noGrp="1"/>
          </p:cNvSpPr>
          <p:nvPr>
            <p:ph type="ftr" sz="quarter" idx="12"/>
          </p:nvPr>
        </p:nvSpPr>
        <p:spPr/>
        <p:txBody>
          <a:bodyPr/>
          <a:lstStyle/>
          <a:p>
            <a:r>
              <a:rPr lang="en-US" smtClean="0"/>
              <a:t>Lin Ma 2011</a:t>
            </a:r>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indent="-228600">
              <a:buAutoNum type="arabicPeriod"/>
            </a:pPr>
            <a:endParaRPr lang="en-US" dirty="0"/>
          </a:p>
        </p:txBody>
      </p:sp>
      <p:sp>
        <p:nvSpPr>
          <p:cNvPr id="4" name="Slide Number Placeholder 3"/>
          <p:cNvSpPr>
            <a:spLocks noGrp="1"/>
          </p:cNvSpPr>
          <p:nvPr>
            <p:ph type="sldNum" sz="quarter" idx="10"/>
          </p:nvPr>
        </p:nvSpPr>
        <p:spPr/>
        <p:txBody>
          <a:bodyPr/>
          <a:lstStyle/>
          <a:p>
            <a:fld id="{269A1D4A-A052-4747-8F19-6F19B9AF15F2}" type="slidenum">
              <a:rPr lang="en-US" smtClean="0"/>
              <a:pPr/>
              <a:t>30</a:t>
            </a:fld>
            <a:endParaRPr lang="en-US"/>
          </a:p>
        </p:txBody>
      </p:sp>
      <p:sp>
        <p:nvSpPr>
          <p:cNvPr id="5" name="Date Placeholder 4"/>
          <p:cNvSpPr>
            <a:spLocks noGrp="1"/>
          </p:cNvSpPr>
          <p:nvPr>
            <p:ph type="dt" idx="11"/>
          </p:nvPr>
        </p:nvSpPr>
        <p:spPr/>
        <p:txBody>
          <a:bodyPr/>
          <a:lstStyle/>
          <a:p>
            <a:fld id="{66341C97-BE48-4074-969A-35886C091EED}" type="datetime1">
              <a:rPr lang="en-US" smtClean="0"/>
              <a:pPr/>
              <a:t>9/17/2011</a:t>
            </a:fld>
            <a:endParaRPr lang="en-US"/>
          </a:p>
        </p:txBody>
      </p:sp>
      <p:sp>
        <p:nvSpPr>
          <p:cNvPr id="6" name="Footer Placeholder 5"/>
          <p:cNvSpPr>
            <a:spLocks noGrp="1"/>
          </p:cNvSpPr>
          <p:nvPr>
            <p:ph type="ftr" sz="quarter" idx="12"/>
          </p:nvPr>
        </p:nvSpPr>
        <p:spPr/>
        <p:txBody>
          <a:bodyPr/>
          <a:lstStyle/>
          <a:p>
            <a:r>
              <a:rPr lang="en-US" smtClean="0"/>
              <a:t>Lin Ma 2011</a:t>
            </a:r>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indent="-228600">
              <a:buAutoNum type="arabicPeriod"/>
            </a:pPr>
            <a:endParaRPr lang="en-US" dirty="0"/>
          </a:p>
        </p:txBody>
      </p:sp>
      <p:sp>
        <p:nvSpPr>
          <p:cNvPr id="4" name="Slide Number Placeholder 3"/>
          <p:cNvSpPr>
            <a:spLocks noGrp="1"/>
          </p:cNvSpPr>
          <p:nvPr>
            <p:ph type="sldNum" sz="quarter" idx="10"/>
          </p:nvPr>
        </p:nvSpPr>
        <p:spPr/>
        <p:txBody>
          <a:bodyPr/>
          <a:lstStyle/>
          <a:p>
            <a:fld id="{269A1D4A-A052-4747-8F19-6F19B9AF15F2}" type="slidenum">
              <a:rPr lang="en-US" smtClean="0"/>
              <a:pPr/>
              <a:t>31</a:t>
            </a:fld>
            <a:endParaRPr lang="en-US"/>
          </a:p>
        </p:txBody>
      </p:sp>
      <p:sp>
        <p:nvSpPr>
          <p:cNvPr id="5" name="Date Placeholder 4"/>
          <p:cNvSpPr>
            <a:spLocks noGrp="1"/>
          </p:cNvSpPr>
          <p:nvPr>
            <p:ph type="dt" idx="11"/>
          </p:nvPr>
        </p:nvSpPr>
        <p:spPr/>
        <p:txBody>
          <a:bodyPr/>
          <a:lstStyle/>
          <a:p>
            <a:fld id="{95B2866C-BFB2-4B34-95F1-32E05622DDC9}" type="datetime1">
              <a:rPr lang="en-US" smtClean="0"/>
              <a:pPr/>
              <a:t>9/17/2011</a:t>
            </a:fld>
            <a:endParaRPr lang="en-US"/>
          </a:p>
        </p:txBody>
      </p:sp>
      <p:sp>
        <p:nvSpPr>
          <p:cNvPr id="6" name="Footer Placeholder 5"/>
          <p:cNvSpPr>
            <a:spLocks noGrp="1"/>
          </p:cNvSpPr>
          <p:nvPr>
            <p:ph type="ftr" sz="quarter" idx="12"/>
          </p:nvPr>
        </p:nvSpPr>
        <p:spPr/>
        <p:txBody>
          <a:bodyPr/>
          <a:lstStyle/>
          <a:p>
            <a:r>
              <a:rPr lang="en-US" smtClean="0"/>
              <a:t>Lin Ma 2011</a:t>
            </a:r>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indent="-228600">
              <a:buAutoNum type="arabicPeriod"/>
            </a:pPr>
            <a:endParaRPr lang="en-US" dirty="0"/>
          </a:p>
        </p:txBody>
      </p:sp>
      <p:sp>
        <p:nvSpPr>
          <p:cNvPr id="4" name="Slide Number Placeholder 3"/>
          <p:cNvSpPr>
            <a:spLocks noGrp="1"/>
          </p:cNvSpPr>
          <p:nvPr>
            <p:ph type="sldNum" sz="quarter" idx="10"/>
          </p:nvPr>
        </p:nvSpPr>
        <p:spPr/>
        <p:txBody>
          <a:bodyPr/>
          <a:lstStyle/>
          <a:p>
            <a:fld id="{269A1D4A-A052-4747-8F19-6F19B9AF15F2}" type="slidenum">
              <a:rPr lang="en-US" smtClean="0"/>
              <a:pPr/>
              <a:t>32</a:t>
            </a:fld>
            <a:endParaRPr lang="en-US"/>
          </a:p>
        </p:txBody>
      </p:sp>
      <p:sp>
        <p:nvSpPr>
          <p:cNvPr id="5" name="Date Placeholder 4"/>
          <p:cNvSpPr>
            <a:spLocks noGrp="1"/>
          </p:cNvSpPr>
          <p:nvPr>
            <p:ph type="dt" idx="11"/>
          </p:nvPr>
        </p:nvSpPr>
        <p:spPr/>
        <p:txBody>
          <a:bodyPr/>
          <a:lstStyle/>
          <a:p>
            <a:fld id="{3B11AE22-DF88-4DB7-8933-CAE3B9213552}" type="datetime1">
              <a:rPr lang="en-US" smtClean="0"/>
              <a:pPr/>
              <a:t>9/17/2011</a:t>
            </a:fld>
            <a:endParaRPr lang="en-US"/>
          </a:p>
        </p:txBody>
      </p:sp>
      <p:sp>
        <p:nvSpPr>
          <p:cNvPr id="6" name="Footer Placeholder 5"/>
          <p:cNvSpPr>
            <a:spLocks noGrp="1"/>
          </p:cNvSpPr>
          <p:nvPr>
            <p:ph type="ftr" sz="quarter" idx="12"/>
          </p:nvPr>
        </p:nvSpPr>
        <p:spPr/>
        <p:txBody>
          <a:bodyPr/>
          <a:lstStyle/>
          <a:p>
            <a:r>
              <a:rPr lang="en-US" smtClean="0"/>
              <a:t>Lin Ma 2011</a:t>
            </a:r>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indent="-228600">
              <a:buAutoNum type="arabicPeriod"/>
            </a:pPr>
            <a:endParaRPr lang="en-US" dirty="0"/>
          </a:p>
        </p:txBody>
      </p:sp>
      <p:sp>
        <p:nvSpPr>
          <p:cNvPr id="4" name="Slide Number Placeholder 3"/>
          <p:cNvSpPr>
            <a:spLocks noGrp="1"/>
          </p:cNvSpPr>
          <p:nvPr>
            <p:ph type="sldNum" sz="quarter" idx="10"/>
          </p:nvPr>
        </p:nvSpPr>
        <p:spPr/>
        <p:txBody>
          <a:bodyPr/>
          <a:lstStyle/>
          <a:p>
            <a:fld id="{269A1D4A-A052-4747-8F19-6F19B9AF15F2}" type="slidenum">
              <a:rPr lang="en-US" smtClean="0"/>
              <a:pPr/>
              <a:t>33</a:t>
            </a:fld>
            <a:endParaRPr lang="en-US"/>
          </a:p>
        </p:txBody>
      </p:sp>
      <p:sp>
        <p:nvSpPr>
          <p:cNvPr id="5" name="Date Placeholder 4"/>
          <p:cNvSpPr>
            <a:spLocks noGrp="1"/>
          </p:cNvSpPr>
          <p:nvPr>
            <p:ph type="dt" idx="11"/>
          </p:nvPr>
        </p:nvSpPr>
        <p:spPr/>
        <p:txBody>
          <a:bodyPr/>
          <a:lstStyle/>
          <a:p>
            <a:fld id="{DF0BDB4E-40E2-47CB-BDBC-293300EEAB68}" type="datetime1">
              <a:rPr lang="en-US" smtClean="0"/>
              <a:pPr/>
              <a:t>9/17/2011</a:t>
            </a:fld>
            <a:endParaRPr lang="en-US"/>
          </a:p>
        </p:txBody>
      </p:sp>
      <p:sp>
        <p:nvSpPr>
          <p:cNvPr id="6" name="Footer Placeholder 5"/>
          <p:cNvSpPr>
            <a:spLocks noGrp="1"/>
          </p:cNvSpPr>
          <p:nvPr>
            <p:ph type="ftr" sz="quarter" idx="12"/>
          </p:nvPr>
        </p:nvSpPr>
        <p:spPr/>
        <p:txBody>
          <a:bodyPr/>
          <a:lstStyle/>
          <a:p>
            <a:r>
              <a:rPr lang="en-US" smtClean="0"/>
              <a:t>Lin Ma 2011</a:t>
            </a:r>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indent="-228600">
              <a:buAutoNum type="arabicPeriod"/>
            </a:pPr>
            <a:endParaRPr lang="en-US" dirty="0"/>
          </a:p>
        </p:txBody>
      </p:sp>
      <p:sp>
        <p:nvSpPr>
          <p:cNvPr id="4" name="Slide Number Placeholder 3"/>
          <p:cNvSpPr>
            <a:spLocks noGrp="1"/>
          </p:cNvSpPr>
          <p:nvPr>
            <p:ph type="sldNum" sz="quarter" idx="10"/>
          </p:nvPr>
        </p:nvSpPr>
        <p:spPr/>
        <p:txBody>
          <a:bodyPr/>
          <a:lstStyle/>
          <a:p>
            <a:fld id="{269A1D4A-A052-4747-8F19-6F19B9AF15F2}" type="slidenum">
              <a:rPr lang="en-US" smtClean="0"/>
              <a:pPr/>
              <a:t>34</a:t>
            </a:fld>
            <a:endParaRPr lang="en-US"/>
          </a:p>
        </p:txBody>
      </p:sp>
      <p:sp>
        <p:nvSpPr>
          <p:cNvPr id="5" name="Date Placeholder 4"/>
          <p:cNvSpPr>
            <a:spLocks noGrp="1"/>
          </p:cNvSpPr>
          <p:nvPr>
            <p:ph type="dt" idx="11"/>
          </p:nvPr>
        </p:nvSpPr>
        <p:spPr/>
        <p:txBody>
          <a:bodyPr/>
          <a:lstStyle/>
          <a:p>
            <a:fld id="{F9AF1551-5652-45AB-BD3A-9DD7A272B920}" type="datetime1">
              <a:rPr lang="en-US" smtClean="0"/>
              <a:pPr/>
              <a:t>9/17/2011</a:t>
            </a:fld>
            <a:endParaRPr lang="en-US"/>
          </a:p>
        </p:txBody>
      </p:sp>
      <p:sp>
        <p:nvSpPr>
          <p:cNvPr id="6" name="Footer Placeholder 5"/>
          <p:cNvSpPr>
            <a:spLocks noGrp="1"/>
          </p:cNvSpPr>
          <p:nvPr>
            <p:ph type="ftr" sz="quarter" idx="12"/>
          </p:nvPr>
        </p:nvSpPr>
        <p:spPr/>
        <p:txBody>
          <a:bodyPr/>
          <a:lstStyle/>
          <a:p>
            <a:r>
              <a:rPr lang="en-US" smtClean="0"/>
              <a:t>Lin Ma 2011</a:t>
            </a:r>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indent="-228600">
              <a:buAutoNum type="arabicPeriod"/>
            </a:pPr>
            <a:endParaRPr lang="en-US" dirty="0"/>
          </a:p>
        </p:txBody>
      </p:sp>
      <p:sp>
        <p:nvSpPr>
          <p:cNvPr id="4" name="Slide Number Placeholder 3"/>
          <p:cNvSpPr>
            <a:spLocks noGrp="1"/>
          </p:cNvSpPr>
          <p:nvPr>
            <p:ph type="sldNum" sz="quarter" idx="10"/>
          </p:nvPr>
        </p:nvSpPr>
        <p:spPr/>
        <p:txBody>
          <a:bodyPr/>
          <a:lstStyle/>
          <a:p>
            <a:fld id="{269A1D4A-A052-4747-8F19-6F19B9AF15F2}" type="slidenum">
              <a:rPr lang="en-US" smtClean="0"/>
              <a:pPr/>
              <a:t>35</a:t>
            </a:fld>
            <a:endParaRPr lang="en-US"/>
          </a:p>
        </p:txBody>
      </p:sp>
      <p:sp>
        <p:nvSpPr>
          <p:cNvPr id="5" name="Date Placeholder 4"/>
          <p:cNvSpPr>
            <a:spLocks noGrp="1"/>
          </p:cNvSpPr>
          <p:nvPr>
            <p:ph type="dt" idx="11"/>
          </p:nvPr>
        </p:nvSpPr>
        <p:spPr/>
        <p:txBody>
          <a:bodyPr/>
          <a:lstStyle/>
          <a:p>
            <a:fld id="{AFE56AA6-6995-4098-951D-3C064FE959A7}" type="datetime1">
              <a:rPr lang="en-US" smtClean="0"/>
              <a:pPr/>
              <a:t>9/17/2011</a:t>
            </a:fld>
            <a:endParaRPr lang="en-US"/>
          </a:p>
        </p:txBody>
      </p:sp>
      <p:sp>
        <p:nvSpPr>
          <p:cNvPr id="6" name="Footer Placeholder 5"/>
          <p:cNvSpPr>
            <a:spLocks noGrp="1"/>
          </p:cNvSpPr>
          <p:nvPr>
            <p:ph type="ftr" sz="quarter" idx="12"/>
          </p:nvPr>
        </p:nvSpPr>
        <p:spPr/>
        <p:txBody>
          <a:bodyPr/>
          <a:lstStyle/>
          <a:p>
            <a:r>
              <a:rPr lang="en-US" smtClean="0"/>
              <a:t>Lin Ma 2011</a:t>
            </a:r>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indent="-228600">
              <a:buAutoNum type="arabicPeriod"/>
            </a:pPr>
            <a:endParaRPr lang="en-US" dirty="0"/>
          </a:p>
        </p:txBody>
      </p:sp>
      <p:sp>
        <p:nvSpPr>
          <p:cNvPr id="4" name="Slide Number Placeholder 3"/>
          <p:cNvSpPr>
            <a:spLocks noGrp="1"/>
          </p:cNvSpPr>
          <p:nvPr>
            <p:ph type="sldNum" sz="quarter" idx="10"/>
          </p:nvPr>
        </p:nvSpPr>
        <p:spPr/>
        <p:txBody>
          <a:bodyPr/>
          <a:lstStyle/>
          <a:p>
            <a:fld id="{269A1D4A-A052-4747-8F19-6F19B9AF15F2}" type="slidenum">
              <a:rPr lang="en-US" smtClean="0"/>
              <a:pPr/>
              <a:t>36</a:t>
            </a:fld>
            <a:endParaRPr lang="en-US"/>
          </a:p>
        </p:txBody>
      </p:sp>
      <p:sp>
        <p:nvSpPr>
          <p:cNvPr id="5" name="Date Placeholder 4"/>
          <p:cNvSpPr>
            <a:spLocks noGrp="1"/>
          </p:cNvSpPr>
          <p:nvPr>
            <p:ph type="dt" idx="11"/>
          </p:nvPr>
        </p:nvSpPr>
        <p:spPr/>
        <p:txBody>
          <a:bodyPr/>
          <a:lstStyle/>
          <a:p>
            <a:fld id="{71914433-B37A-44BC-84FE-2B203BC41C7D}" type="datetime1">
              <a:rPr lang="en-US" smtClean="0"/>
              <a:pPr/>
              <a:t>9/17/2011</a:t>
            </a:fld>
            <a:endParaRPr lang="en-US"/>
          </a:p>
        </p:txBody>
      </p:sp>
      <p:sp>
        <p:nvSpPr>
          <p:cNvPr id="6" name="Footer Placeholder 5"/>
          <p:cNvSpPr>
            <a:spLocks noGrp="1"/>
          </p:cNvSpPr>
          <p:nvPr>
            <p:ph type="ftr" sz="quarter" idx="12"/>
          </p:nvPr>
        </p:nvSpPr>
        <p:spPr/>
        <p:txBody>
          <a:bodyPr/>
          <a:lstStyle/>
          <a:p>
            <a:r>
              <a:rPr lang="en-US" smtClean="0"/>
              <a:t>Lin Ma 2011</a:t>
            </a:r>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indent="-228600">
              <a:buAutoNum type="arabicPeriod"/>
            </a:pPr>
            <a:endParaRPr lang="en-US" dirty="0"/>
          </a:p>
        </p:txBody>
      </p:sp>
      <p:sp>
        <p:nvSpPr>
          <p:cNvPr id="4" name="Slide Number Placeholder 3"/>
          <p:cNvSpPr>
            <a:spLocks noGrp="1"/>
          </p:cNvSpPr>
          <p:nvPr>
            <p:ph type="sldNum" sz="quarter" idx="10"/>
          </p:nvPr>
        </p:nvSpPr>
        <p:spPr/>
        <p:txBody>
          <a:bodyPr/>
          <a:lstStyle/>
          <a:p>
            <a:fld id="{269A1D4A-A052-4747-8F19-6F19B9AF15F2}" type="slidenum">
              <a:rPr lang="en-US" smtClean="0"/>
              <a:pPr/>
              <a:t>37</a:t>
            </a:fld>
            <a:endParaRPr lang="en-US"/>
          </a:p>
        </p:txBody>
      </p:sp>
      <p:sp>
        <p:nvSpPr>
          <p:cNvPr id="5" name="Date Placeholder 4"/>
          <p:cNvSpPr>
            <a:spLocks noGrp="1"/>
          </p:cNvSpPr>
          <p:nvPr>
            <p:ph type="dt" idx="11"/>
          </p:nvPr>
        </p:nvSpPr>
        <p:spPr/>
        <p:txBody>
          <a:bodyPr/>
          <a:lstStyle/>
          <a:p>
            <a:fld id="{A970E41C-BB00-46E8-8AB9-F870EEBA1D8C}" type="datetime1">
              <a:rPr lang="en-US" smtClean="0"/>
              <a:pPr/>
              <a:t>9/17/2011</a:t>
            </a:fld>
            <a:endParaRPr lang="en-US"/>
          </a:p>
        </p:txBody>
      </p:sp>
      <p:sp>
        <p:nvSpPr>
          <p:cNvPr id="6" name="Footer Placeholder 5"/>
          <p:cNvSpPr>
            <a:spLocks noGrp="1"/>
          </p:cNvSpPr>
          <p:nvPr>
            <p:ph type="ftr" sz="quarter" idx="12"/>
          </p:nvPr>
        </p:nvSpPr>
        <p:spPr/>
        <p:txBody>
          <a:bodyPr/>
          <a:lstStyle/>
          <a:p>
            <a:r>
              <a:rPr lang="en-US" smtClean="0"/>
              <a:t>Lin Ma 2011</a:t>
            </a:r>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indent="-228600">
              <a:buAutoNum type="arabicPeriod"/>
            </a:pPr>
            <a:endParaRPr lang="en-US" dirty="0"/>
          </a:p>
        </p:txBody>
      </p:sp>
      <p:sp>
        <p:nvSpPr>
          <p:cNvPr id="4" name="Slide Number Placeholder 3"/>
          <p:cNvSpPr>
            <a:spLocks noGrp="1"/>
          </p:cNvSpPr>
          <p:nvPr>
            <p:ph type="sldNum" sz="quarter" idx="10"/>
          </p:nvPr>
        </p:nvSpPr>
        <p:spPr/>
        <p:txBody>
          <a:bodyPr/>
          <a:lstStyle/>
          <a:p>
            <a:fld id="{269A1D4A-A052-4747-8F19-6F19B9AF15F2}" type="slidenum">
              <a:rPr lang="en-US" smtClean="0"/>
              <a:pPr/>
              <a:t>38</a:t>
            </a:fld>
            <a:endParaRPr lang="en-US"/>
          </a:p>
        </p:txBody>
      </p:sp>
      <p:sp>
        <p:nvSpPr>
          <p:cNvPr id="5" name="Date Placeholder 4"/>
          <p:cNvSpPr>
            <a:spLocks noGrp="1"/>
          </p:cNvSpPr>
          <p:nvPr>
            <p:ph type="dt" idx="11"/>
          </p:nvPr>
        </p:nvSpPr>
        <p:spPr/>
        <p:txBody>
          <a:bodyPr/>
          <a:lstStyle/>
          <a:p>
            <a:fld id="{C4229746-A558-4132-9596-27F8ACDCC716}" type="datetime1">
              <a:rPr lang="en-US" smtClean="0"/>
              <a:pPr/>
              <a:t>9/17/2011</a:t>
            </a:fld>
            <a:endParaRPr lang="en-US"/>
          </a:p>
        </p:txBody>
      </p:sp>
      <p:sp>
        <p:nvSpPr>
          <p:cNvPr id="6" name="Footer Placeholder 5"/>
          <p:cNvSpPr>
            <a:spLocks noGrp="1"/>
          </p:cNvSpPr>
          <p:nvPr>
            <p:ph type="ftr" sz="quarter" idx="12"/>
          </p:nvPr>
        </p:nvSpPr>
        <p:spPr/>
        <p:txBody>
          <a:bodyPr/>
          <a:lstStyle/>
          <a:p>
            <a:r>
              <a:rPr lang="en-US" smtClean="0"/>
              <a:t>Lin Ma 2011</a:t>
            </a:r>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indent="-228600">
              <a:buAutoNum type="arabicPeriod"/>
            </a:pPr>
            <a:endParaRPr lang="en-US" dirty="0"/>
          </a:p>
        </p:txBody>
      </p:sp>
      <p:sp>
        <p:nvSpPr>
          <p:cNvPr id="4" name="Slide Number Placeholder 3"/>
          <p:cNvSpPr>
            <a:spLocks noGrp="1"/>
          </p:cNvSpPr>
          <p:nvPr>
            <p:ph type="sldNum" sz="quarter" idx="10"/>
          </p:nvPr>
        </p:nvSpPr>
        <p:spPr/>
        <p:txBody>
          <a:bodyPr/>
          <a:lstStyle/>
          <a:p>
            <a:fld id="{269A1D4A-A052-4747-8F19-6F19B9AF15F2}" type="slidenum">
              <a:rPr lang="en-US" smtClean="0"/>
              <a:pPr/>
              <a:t>39</a:t>
            </a:fld>
            <a:endParaRPr lang="en-US"/>
          </a:p>
        </p:txBody>
      </p:sp>
      <p:sp>
        <p:nvSpPr>
          <p:cNvPr id="5" name="Date Placeholder 4"/>
          <p:cNvSpPr>
            <a:spLocks noGrp="1"/>
          </p:cNvSpPr>
          <p:nvPr>
            <p:ph type="dt" idx="11"/>
          </p:nvPr>
        </p:nvSpPr>
        <p:spPr/>
        <p:txBody>
          <a:bodyPr/>
          <a:lstStyle/>
          <a:p>
            <a:fld id="{381CECCC-A537-4320-BFAB-0914C9B2C9C7}" type="datetime1">
              <a:rPr lang="en-US" smtClean="0"/>
              <a:pPr/>
              <a:t>9/17/2011</a:t>
            </a:fld>
            <a:endParaRPr lang="en-US"/>
          </a:p>
        </p:txBody>
      </p:sp>
      <p:sp>
        <p:nvSpPr>
          <p:cNvPr id="6" name="Footer Placeholder 5"/>
          <p:cNvSpPr>
            <a:spLocks noGrp="1"/>
          </p:cNvSpPr>
          <p:nvPr>
            <p:ph type="ftr" sz="quarter" idx="12"/>
          </p:nvPr>
        </p:nvSpPr>
        <p:spPr/>
        <p:txBody>
          <a:bodyPr/>
          <a:lstStyle/>
          <a:p>
            <a:r>
              <a:rPr lang="en-US" smtClean="0"/>
              <a:t>Lin Ma 2011</a:t>
            </a:r>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indent="-228600">
              <a:buAutoNum type="arabicPeriod"/>
            </a:pPr>
            <a:endParaRPr lang="en-US" dirty="0"/>
          </a:p>
        </p:txBody>
      </p:sp>
      <p:sp>
        <p:nvSpPr>
          <p:cNvPr id="4" name="Slide Number Placeholder 3"/>
          <p:cNvSpPr>
            <a:spLocks noGrp="1"/>
          </p:cNvSpPr>
          <p:nvPr>
            <p:ph type="sldNum" sz="quarter" idx="10"/>
          </p:nvPr>
        </p:nvSpPr>
        <p:spPr/>
        <p:txBody>
          <a:bodyPr/>
          <a:lstStyle/>
          <a:p>
            <a:fld id="{269A1D4A-A052-4747-8F19-6F19B9AF15F2}" type="slidenum">
              <a:rPr lang="en-US" smtClean="0"/>
              <a:pPr/>
              <a:t>4</a:t>
            </a:fld>
            <a:endParaRPr lang="en-US"/>
          </a:p>
        </p:txBody>
      </p:sp>
      <p:sp>
        <p:nvSpPr>
          <p:cNvPr id="5" name="Date Placeholder 4"/>
          <p:cNvSpPr>
            <a:spLocks noGrp="1"/>
          </p:cNvSpPr>
          <p:nvPr>
            <p:ph type="dt" idx="11"/>
          </p:nvPr>
        </p:nvSpPr>
        <p:spPr/>
        <p:txBody>
          <a:bodyPr/>
          <a:lstStyle/>
          <a:p>
            <a:fld id="{7564E092-73B9-46F8-B28A-317C9CD8E77B}" type="datetime1">
              <a:rPr lang="en-US" smtClean="0"/>
              <a:pPr/>
              <a:t>9/17/2011</a:t>
            </a:fld>
            <a:endParaRPr lang="en-US"/>
          </a:p>
        </p:txBody>
      </p:sp>
      <p:sp>
        <p:nvSpPr>
          <p:cNvPr id="6" name="Footer Placeholder 5"/>
          <p:cNvSpPr>
            <a:spLocks noGrp="1"/>
          </p:cNvSpPr>
          <p:nvPr>
            <p:ph type="ftr" sz="quarter" idx="12"/>
          </p:nvPr>
        </p:nvSpPr>
        <p:spPr/>
        <p:txBody>
          <a:bodyPr/>
          <a:lstStyle/>
          <a:p>
            <a:r>
              <a:rPr lang="en-US" smtClean="0"/>
              <a:t>Lin Ma 2011</a:t>
            </a:r>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indent="-228600">
              <a:buAutoNum type="arabicPeriod"/>
            </a:pPr>
            <a:endParaRPr lang="en-US" dirty="0"/>
          </a:p>
        </p:txBody>
      </p:sp>
      <p:sp>
        <p:nvSpPr>
          <p:cNvPr id="4" name="Slide Number Placeholder 3"/>
          <p:cNvSpPr>
            <a:spLocks noGrp="1"/>
          </p:cNvSpPr>
          <p:nvPr>
            <p:ph type="sldNum" sz="quarter" idx="10"/>
          </p:nvPr>
        </p:nvSpPr>
        <p:spPr/>
        <p:txBody>
          <a:bodyPr/>
          <a:lstStyle/>
          <a:p>
            <a:fld id="{269A1D4A-A052-4747-8F19-6F19B9AF15F2}" type="slidenum">
              <a:rPr lang="en-US" smtClean="0"/>
              <a:pPr/>
              <a:t>40</a:t>
            </a:fld>
            <a:endParaRPr lang="en-US"/>
          </a:p>
        </p:txBody>
      </p:sp>
      <p:sp>
        <p:nvSpPr>
          <p:cNvPr id="5" name="Date Placeholder 4"/>
          <p:cNvSpPr>
            <a:spLocks noGrp="1"/>
          </p:cNvSpPr>
          <p:nvPr>
            <p:ph type="dt" idx="11"/>
          </p:nvPr>
        </p:nvSpPr>
        <p:spPr/>
        <p:txBody>
          <a:bodyPr/>
          <a:lstStyle/>
          <a:p>
            <a:fld id="{03378783-1991-4B03-BF83-08B6AD590F80}" type="datetime1">
              <a:rPr lang="en-US" smtClean="0"/>
              <a:pPr/>
              <a:t>9/17/2011</a:t>
            </a:fld>
            <a:endParaRPr lang="en-US"/>
          </a:p>
        </p:txBody>
      </p:sp>
      <p:sp>
        <p:nvSpPr>
          <p:cNvPr id="6" name="Footer Placeholder 5"/>
          <p:cNvSpPr>
            <a:spLocks noGrp="1"/>
          </p:cNvSpPr>
          <p:nvPr>
            <p:ph type="ftr" sz="quarter" idx="12"/>
          </p:nvPr>
        </p:nvSpPr>
        <p:spPr/>
        <p:txBody>
          <a:bodyPr/>
          <a:lstStyle/>
          <a:p>
            <a:r>
              <a:rPr lang="en-US" smtClean="0"/>
              <a:t>Lin Ma 2011</a:t>
            </a:r>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indent="-228600">
              <a:buAutoNum type="arabicPeriod"/>
            </a:pPr>
            <a:endParaRPr lang="en-US" dirty="0"/>
          </a:p>
        </p:txBody>
      </p:sp>
      <p:sp>
        <p:nvSpPr>
          <p:cNvPr id="4" name="Slide Number Placeholder 3"/>
          <p:cNvSpPr>
            <a:spLocks noGrp="1"/>
          </p:cNvSpPr>
          <p:nvPr>
            <p:ph type="sldNum" sz="quarter" idx="10"/>
          </p:nvPr>
        </p:nvSpPr>
        <p:spPr/>
        <p:txBody>
          <a:bodyPr/>
          <a:lstStyle/>
          <a:p>
            <a:fld id="{269A1D4A-A052-4747-8F19-6F19B9AF15F2}" type="slidenum">
              <a:rPr lang="en-US" smtClean="0"/>
              <a:pPr/>
              <a:t>41</a:t>
            </a:fld>
            <a:endParaRPr lang="en-US"/>
          </a:p>
        </p:txBody>
      </p:sp>
      <p:sp>
        <p:nvSpPr>
          <p:cNvPr id="5" name="Date Placeholder 4"/>
          <p:cNvSpPr>
            <a:spLocks noGrp="1"/>
          </p:cNvSpPr>
          <p:nvPr>
            <p:ph type="dt" idx="11"/>
          </p:nvPr>
        </p:nvSpPr>
        <p:spPr/>
        <p:txBody>
          <a:bodyPr/>
          <a:lstStyle/>
          <a:p>
            <a:fld id="{03378783-1991-4B03-BF83-08B6AD590F80}" type="datetime1">
              <a:rPr lang="en-US" smtClean="0"/>
              <a:pPr/>
              <a:t>9/17/2011</a:t>
            </a:fld>
            <a:endParaRPr lang="en-US"/>
          </a:p>
        </p:txBody>
      </p:sp>
      <p:sp>
        <p:nvSpPr>
          <p:cNvPr id="6" name="Footer Placeholder 5"/>
          <p:cNvSpPr>
            <a:spLocks noGrp="1"/>
          </p:cNvSpPr>
          <p:nvPr>
            <p:ph type="ftr" sz="quarter" idx="12"/>
          </p:nvPr>
        </p:nvSpPr>
        <p:spPr/>
        <p:txBody>
          <a:bodyPr/>
          <a:lstStyle/>
          <a:p>
            <a:r>
              <a:rPr lang="en-US" smtClean="0"/>
              <a:t>Lin Ma 2011</a:t>
            </a:r>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indent="-228600">
              <a:buAutoNum type="arabicPeriod"/>
            </a:pPr>
            <a:endParaRPr lang="en-US" dirty="0"/>
          </a:p>
        </p:txBody>
      </p:sp>
      <p:sp>
        <p:nvSpPr>
          <p:cNvPr id="4" name="Slide Number Placeholder 3"/>
          <p:cNvSpPr>
            <a:spLocks noGrp="1"/>
          </p:cNvSpPr>
          <p:nvPr>
            <p:ph type="sldNum" sz="quarter" idx="10"/>
          </p:nvPr>
        </p:nvSpPr>
        <p:spPr/>
        <p:txBody>
          <a:bodyPr/>
          <a:lstStyle/>
          <a:p>
            <a:fld id="{269A1D4A-A052-4747-8F19-6F19B9AF15F2}" type="slidenum">
              <a:rPr lang="en-US" smtClean="0"/>
              <a:pPr/>
              <a:t>42</a:t>
            </a:fld>
            <a:endParaRPr lang="en-US"/>
          </a:p>
        </p:txBody>
      </p:sp>
      <p:sp>
        <p:nvSpPr>
          <p:cNvPr id="5" name="Date Placeholder 4"/>
          <p:cNvSpPr>
            <a:spLocks noGrp="1"/>
          </p:cNvSpPr>
          <p:nvPr>
            <p:ph type="dt" idx="11"/>
          </p:nvPr>
        </p:nvSpPr>
        <p:spPr/>
        <p:txBody>
          <a:bodyPr/>
          <a:lstStyle/>
          <a:p>
            <a:fld id="{BD72D18E-34CC-42E1-8917-985FD7721CAE}" type="datetime1">
              <a:rPr lang="en-US" smtClean="0"/>
              <a:pPr/>
              <a:t>9/17/2011</a:t>
            </a:fld>
            <a:endParaRPr lang="en-US"/>
          </a:p>
        </p:txBody>
      </p:sp>
      <p:sp>
        <p:nvSpPr>
          <p:cNvPr id="6" name="Footer Placeholder 5"/>
          <p:cNvSpPr>
            <a:spLocks noGrp="1"/>
          </p:cNvSpPr>
          <p:nvPr>
            <p:ph type="ftr" sz="quarter" idx="12"/>
          </p:nvPr>
        </p:nvSpPr>
        <p:spPr/>
        <p:txBody>
          <a:bodyPr/>
          <a:lstStyle/>
          <a:p>
            <a:r>
              <a:rPr lang="en-US" smtClean="0"/>
              <a:t>Lin Ma 2011</a:t>
            </a:r>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indent="-228600">
              <a:buAutoNum type="arabicPeriod"/>
            </a:pPr>
            <a:endParaRPr lang="en-US" dirty="0"/>
          </a:p>
        </p:txBody>
      </p:sp>
      <p:sp>
        <p:nvSpPr>
          <p:cNvPr id="4" name="Slide Number Placeholder 3"/>
          <p:cNvSpPr>
            <a:spLocks noGrp="1"/>
          </p:cNvSpPr>
          <p:nvPr>
            <p:ph type="sldNum" sz="quarter" idx="10"/>
          </p:nvPr>
        </p:nvSpPr>
        <p:spPr/>
        <p:txBody>
          <a:bodyPr/>
          <a:lstStyle/>
          <a:p>
            <a:fld id="{269A1D4A-A052-4747-8F19-6F19B9AF15F2}" type="slidenum">
              <a:rPr lang="en-US" smtClean="0"/>
              <a:pPr/>
              <a:t>43</a:t>
            </a:fld>
            <a:endParaRPr lang="en-US"/>
          </a:p>
        </p:txBody>
      </p:sp>
      <p:sp>
        <p:nvSpPr>
          <p:cNvPr id="5" name="Date Placeholder 4"/>
          <p:cNvSpPr>
            <a:spLocks noGrp="1"/>
          </p:cNvSpPr>
          <p:nvPr>
            <p:ph type="dt" idx="11"/>
          </p:nvPr>
        </p:nvSpPr>
        <p:spPr/>
        <p:txBody>
          <a:bodyPr/>
          <a:lstStyle/>
          <a:p>
            <a:fld id="{5B961872-F846-43CA-AD1E-FAA721040547}" type="datetime1">
              <a:rPr lang="en-US" smtClean="0"/>
              <a:pPr/>
              <a:t>9/17/2011</a:t>
            </a:fld>
            <a:endParaRPr lang="en-US"/>
          </a:p>
        </p:txBody>
      </p:sp>
      <p:sp>
        <p:nvSpPr>
          <p:cNvPr id="6" name="Footer Placeholder 5"/>
          <p:cNvSpPr>
            <a:spLocks noGrp="1"/>
          </p:cNvSpPr>
          <p:nvPr>
            <p:ph type="ftr" sz="quarter" idx="12"/>
          </p:nvPr>
        </p:nvSpPr>
        <p:spPr/>
        <p:txBody>
          <a:bodyPr/>
          <a:lstStyle/>
          <a:p>
            <a:r>
              <a:rPr lang="en-US" smtClean="0"/>
              <a:t>Lin Ma 2011</a:t>
            </a:r>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indent="-228600">
              <a:buAutoNum type="arabicPeriod"/>
            </a:pPr>
            <a:endParaRPr lang="en-US" dirty="0"/>
          </a:p>
        </p:txBody>
      </p:sp>
      <p:sp>
        <p:nvSpPr>
          <p:cNvPr id="4" name="Slide Number Placeholder 3"/>
          <p:cNvSpPr>
            <a:spLocks noGrp="1"/>
          </p:cNvSpPr>
          <p:nvPr>
            <p:ph type="sldNum" sz="quarter" idx="10"/>
          </p:nvPr>
        </p:nvSpPr>
        <p:spPr/>
        <p:txBody>
          <a:bodyPr/>
          <a:lstStyle/>
          <a:p>
            <a:fld id="{269A1D4A-A052-4747-8F19-6F19B9AF15F2}" type="slidenum">
              <a:rPr lang="en-US" smtClean="0"/>
              <a:pPr/>
              <a:t>44</a:t>
            </a:fld>
            <a:endParaRPr lang="en-US"/>
          </a:p>
        </p:txBody>
      </p:sp>
      <p:sp>
        <p:nvSpPr>
          <p:cNvPr id="5" name="Date Placeholder 4"/>
          <p:cNvSpPr>
            <a:spLocks noGrp="1"/>
          </p:cNvSpPr>
          <p:nvPr>
            <p:ph type="dt" idx="11"/>
          </p:nvPr>
        </p:nvSpPr>
        <p:spPr/>
        <p:txBody>
          <a:bodyPr/>
          <a:lstStyle/>
          <a:p>
            <a:fld id="{1D90B3ED-AF2E-4578-A81D-4B1B56636629}" type="datetime1">
              <a:rPr lang="en-US" smtClean="0"/>
              <a:pPr/>
              <a:t>9/17/2011</a:t>
            </a:fld>
            <a:endParaRPr lang="en-US"/>
          </a:p>
        </p:txBody>
      </p:sp>
      <p:sp>
        <p:nvSpPr>
          <p:cNvPr id="6" name="Footer Placeholder 5"/>
          <p:cNvSpPr>
            <a:spLocks noGrp="1"/>
          </p:cNvSpPr>
          <p:nvPr>
            <p:ph type="ftr" sz="quarter" idx="12"/>
          </p:nvPr>
        </p:nvSpPr>
        <p:spPr/>
        <p:txBody>
          <a:bodyPr/>
          <a:lstStyle/>
          <a:p>
            <a:r>
              <a:rPr lang="en-US" smtClean="0"/>
              <a:t>Lin Ma 2011</a:t>
            </a:r>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indent="-228600">
              <a:buAutoNum type="arabicPeriod"/>
            </a:pPr>
            <a:endParaRPr lang="en-US" dirty="0"/>
          </a:p>
        </p:txBody>
      </p:sp>
      <p:sp>
        <p:nvSpPr>
          <p:cNvPr id="4" name="Slide Number Placeholder 3"/>
          <p:cNvSpPr>
            <a:spLocks noGrp="1"/>
          </p:cNvSpPr>
          <p:nvPr>
            <p:ph type="sldNum" sz="quarter" idx="10"/>
          </p:nvPr>
        </p:nvSpPr>
        <p:spPr/>
        <p:txBody>
          <a:bodyPr/>
          <a:lstStyle/>
          <a:p>
            <a:fld id="{269A1D4A-A052-4747-8F19-6F19B9AF15F2}" type="slidenum">
              <a:rPr lang="en-US" smtClean="0"/>
              <a:pPr/>
              <a:t>45</a:t>
            </a:fld>
            <a:endParaRPr lang="en-US"/>
          </a:p>
        </p:txBody>
      </p:sp>
      <p:sp>
        <p:nvSpPr>
          <p:cNvPr id="5" name="Date Placeholder 4"/>
          <p:cNvSpPr>
            <a:spLocks noGrp="1"/>
          </p:cNvSpPr>
          <p:nvPr>
            <p:ph type="dt" idx="11"/>
          </p:nvPr>
        </p:nvSpPr>
        <p:spPr/>
        <p:txBody>
          <a:bodyPr/>
          <a:lstStyle/>
          <a:p>
            <a:fld id="{7D7968A2-EF5E-408E-8C9C-9B2774D8825C}" type="datetime1">
              <a:rPr lang="en-US" smtClean="0"/>
              <a:pPr/>
              <a:t>9/17/2011</a:t>
            </a:fld>
            <a:endParaRPr lang="en-US"/>
          </a:p>
        </p:txBody>
      </p:sp>
      <p:sp>
        <p:nvSpPr>
          <p:cNvPr id="6" name="Footer Placeholder 5"/>
          <p:cNvSpPr>
            <a:spLocks noGrp="1"/>
          </p:cNvSpPr>
          <p:nvPr>
            <p:ph type="ftr" sz="quarter" idx="12"/>
          </p:nvPr>
        </p:nvSpPr>
        <p:spPr/>
        <p:txBody>
          <a:bodyPr/>
          <a:lstStyle/>
          <a:p>
            <a:r>
              <a:rPr lang="en-US" smtClean="0"/>
              <a:t>Lin Ma 2011</a:t>
            </a:r>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indent="-228600">
              <a:buAutoNum type="arabicPeriod"/>
            </a:pPr>
            <a:endParaRPr lang="en-US" dirty="0"/>
          </a:p>
        </p:txBody>
      </p:sp>
      <p:sp>
        <p:nvSpPr>
          <p:cNvPr id="4" name="Slide Number Placeholder 3"/>
          <p:cNvSpPr>
            <a:spLocks noGrp="1"/>
          </p:cNvSpPr>
          <p:nvPr>
            <p:ph type="sldNum" sz="quarter" idx="10"/>
          </p:nvPr>
        </p:nvSpPr>
        <p:spPr/>
        <p:txBody>
          <a:bodyPr/>
          <a:lstStyle/>
          <a:p>
            <a:fld id="{269A1D4A-A052-4747-8F19-6F19B9AF15F2}" type="slidenum">
              <a:rPr lang="en-US" smtClean="0"/>
              <a:pPr/>
              <a:t>46</a:t>
            </a:fld>
            <a:endParaRPr lang="en-US"/>
          </a:p>
        </p:txBody>
      </p:sp>
      <p:sp>
        <p:nvSpPr>
          <p:cNvPr id="5" name="Date Placeholder 4"/>
          <p:cNvSpPr>
            <a:spLocks noGrp="1"/>
          </p:cNvSpPr>
          <p:nvPr>
            <p:ph type="dt" idx="11"/>
          </p:nvPr>
        </p:nvSpPr>
        <p:spPr/>
        <p:txBody>
          <a:bodyPr/>
          <a:lstStyle/>
          <a:p>
            <a:fld id="{4B4837C1-B626-4423-8D4D-D490A645ECC3}" type="datetime1">
              <a:rPr lang="en-US" smtClean="0"/>
              <a:pPr/>
              <a:t>9/17/2011</a:t>
            </a:fld>
            <a:endParaRPr lang="en-US"/>
          </a:p>
        </p:txBody>
      </p:sp>
      <p:sp>
        <p:nvSpPr>
          <p:cNvPr id="6" name="Footer Placeholder 5"/>
          <p:cNvSpPr>
            <a:spLocks noGrp="1"/>
          </p:cNvSpPr>
          <p:nvPr>
            <p:ph type="ftr" sz="quarter" idx="12"/>
          </p:nvPr>
        </p:nvSpPr>
        <p:spPr/>
        <p:txBody>
          <a:bodyPr/>
          <a:lstStyle/>
          <a:p>
            <a:r>
              <a:rPr lang="en-US" smtClean="0"/>
              <a:t>Lin Ma 2011</a:t>
            </a:r>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indent="-228600">
              <a:buAutoNum type="arabicPeriod"/>
            </a:pPr>
            <a:endParaRPr lang="en-US" dirty="0"/>
          </a:p>
        </p:txBody>
      </p:sp>
      <p:sp>
        <p:nvSpPr>
          <p:cNvPr id="4" name="Slide Number Placeholder 3"/>
          <p:cNvSpPr>
            <a:spLocks noGrp="1"/>
          </p:cNvSpPr>
          <p:nvPr>
            <p:ph type="sldNum" sz="quarter" idx="10"/>
          </p:nvPr>
        </p:nvSpPr>
        <p:spPr/>
        <p:txBody>
          <a:bodyPr/>
          <a:lstStyle/>
          <a:p>
            <a:fld id="{269A1D4A-A052-4747-8F19-6F19B9AF15F2}" type="slidenum">
              <a:rPr lang="en-US" smtClean="0"/>
              <a:pPr/>
              <a:t>47</a:t>
            </a:fld>
            <a:endParaRPr lang="en-US"/>
          </a:p>
        </p:txBody>
      </p:sp>
      <p:sp>
        <p:nvSpPr>
          <p:cNvPr id="5" name="Date Placeholder 4"/>
          <p:cNvSpPr>
            <a:spLocks noGrp="1"/>
          </p:cNvSpPr>
          <p:nvPr>
            <p:ph type="dt" idx="11"/>
          </p:nvPr>
        </p:nvSpPr>
        <p:spPr/>
        <p:txBody>
          <a:bodyPr/>
          <a:lstStyle/>
          <a:p>
            <a:fld id="{7D7968A2-EF5E-408E-8C9C-9B2774D8825C}" type="datetime1">
              <a:rPr lang="en-US" smtClean="0"/>
              <a:pPr/>
              <a:t>9/17/2011</a:t>
            </a:fld>
            <a:endParaRPr lang="en-US"/>
          </a:p>
        </p:txBody>
      </p:sp>
      <p:sp>
        <p:nvSpPr>
          <p:cNvPr id="6" name="Footer Placeholder 5"/>
          <p:cNvSpPr>
            <a:spLocks noGrp="1"/>
          </p:cNvSpPr>
          <p:nvPr>
            <p:ph type="ftr" sz="quarter" idx="12"/>
          </p:nvPr>
        </p:nvSpPr>
        <p:spPr/>
        <p:txBody>
          <a:bodyPr/>
          <a:lstStyle/>
          <a:p>
            <a:r>
              <a:rPr lang="en-US" smtClean="0"/>
              <a:t>Lin Ma 2011</a:t>
            </a:r>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indent="-228600">
              <a:buAutoNum type="arabicPeriod"/>
            </a:pPr>
            <a:endParaRPr lang="en-US" dirty="0"/>
          </a:p>
        </p:txBody>
      </p:sp>
      <p:sp>
        <p:nvSpPr>
          <p:cNvPr id="4" name="Slide Number Placeholder 3"/>
          <p:cNvSpPr>
            <a:spLocks noGrp="1"/>
          </p:cNvSpPr>
          <p:nvPr>
            <p:ph type="sldNum" sz="quarter" idx="10"/>
          </p:nvPr>
        </p:nvSpPr>
        <p:spPr/>
        <p:txBody>
          <a:bodyPr/>
          <a:lstStyle/>
          <a:p>
            <a:fld id="{269A1D4A-A052-4747-8F19-6F19B9AF15F2}" type="slidenum">
              <a:rPr lang="en-US" smtClean="0"/>
              <a:pPr/>
              <a:t>48</a:t>
            </a:fld>
            <a:endParaRPr lang="en-US"/>
          </a:p>
        </p:txBody>
      </p:sp>
      <p:sp>
        <p:nvSpPr>
          <p:cNvPr id="5" name="Date Placeholder 4"/>
          <p:cNvSpPr>
            <a:spLocks noGrp="1"/>
          </p:cNvSpPr>
          <p:nvPr>
            <p:ph type="dt" idx="11"/>
          </p:nvPr>
        </p:nvSpPr>
        <p:spPr/>
        <p:txBody>
          <a:bodyPr/>
          <a:lstStyle/>
          <a:p>
            <a:fld id="{7D7968A2-EF5E-408E-8C9C-9B2774D8825C}" type="datetime1">
              <a:rPr lang="en-US" smtClean="0"/>
              <a:pPr/>
              <a:t>9/17/2011</a:t>
            </a:fld>
            <a:endParaRPr lang="en-US"/>
          </a:p>
        </p:txBody>
      </p:sp>
      <p:sp>
        <p:nvSpPr>
          <p:cNvPr id="6" name="Footer Placeholder 5"/>
          <p:cNvSpPr>
            <a:spLocks noGrp="1"/>
          </p:cNvSpPr>
          <p:nvPr>
            <p:ph type="ftr" sz="quarter" idx="12"/>
          </p:nvPr>
        </p:nvSpPr>
        <p:spPr/>
        <p:txBody>
          <a:bodyPr/>
          <a:lstStyle/>
          <a:p>
            <a:r>
              <a:rPr lang="en-US" smtClean="0"/>
              <a:t>Lin Ma 2011</a:t>
            </a:r>
            <a:endParaRPr 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indent="-228600">
              <a:buAutoNum type="arabicPeriod"/>
            </a:pPr>
            <a:endParaRPr lang="en-US" dirty="0"/>
          </a:p>
        </p:txBody>
      </p:sp>
      <p:sp>
        <p:nvSpPr>
          <p:cNvPr id="4" name="Slide Number Placeholder 3"/>
          <p:cNvSpPr>
            <a:spLocks noGrp="1"/>
          </p:cNvSpPr>
          <p:nvPr>
            <p:ph type="sldNum" sz="quarter" idx="10"/>
          </p:nvPr>
        </p:nvSpPr>
        <p:spPr/>
        <p:txBody>
          <a:bodyPr/>
          <a:lstStyle/>
          <a:p>
            <a:fld id="{269A1D4A-A052-4747-8F19-6F19B9AF15F2}" type="slidenum">
              <a:rPr lang="en-US" smtClean="0"/>
              <a:pPr/>
              <a:t>49</a:t>
            </a:fld>
            <a:endParaRPr lang="en-US"/>
          </a:p>
        </p:txBody>
      </p:sp>
      <p:sp>
        <p:nvSpPr>
          <p:cNvPr id="5" name="Date Placeholder 4"/>
          <p:cNvSpPr>
            <a:spLocks noGrp="1"/>
          </p:cNvSpPr>
          <p:nvPr>
            <p:ph type="dt" idx="11"/>
          </p:nvPr>
        </p:nvSpPr>
        <p:spPr/>
        <p:txBody>
          <a:bodyPr/>
          <a:lstStyle/>
          <a:p>
            <a:fld id="{4B4837C1-B626-4423-8D4D-D490A645ECC3}" type="datetime1">
              <a:rPr lang="en-US" smtClean="0"/>
              <a:pPr/>
              <a:t>9/17/2011</a:t>
            </a:fld>
            <a:endParaRPr lang="en-US"/>
          </a:p>
        </p:txBody>
      </p:sp>
      <p:sp>
        <p:nvSpPr>
          <p:cNvPr id="6" name="Footer Placeholder 5"/>
          <p:cNvSpPr>
            <a:spLocks noGrp="1"/>
          </p:cNvSpPr>
          <p:nvPr>
            <p:ph type="ftr" sz="quarter" idx="12"/>
          </p:nvPr>
        </p:nvSpPr>
        <p:spPr/>
        <p:txBody>
          <a:bodyPr/>
          <a:lstStyle/>
          <a:p>
            <a:r>
              <a:rPr lang="en-US" smtClean="0"/>
              <a:t>Lin Ma 2011</a:t>
            </a:r>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69A1D4A-A052-4747-8F19-6F19B9AF15F2}" type="slidenum">
              <a:rPr lang="en-US" smtClean="0"/>
              <a:pPr/>
              <a:t>5</a:t>
            </a:fld>
            <a:endParaRPr lang="en-US"/>
          </a:p>
        </p:txBody>
      </p:sp>
      <p:sp>
        <p:nvSpPr>
          <p:cNvPr id="5" name="Date Placeholder 4"/>
          <p:cNvSpPr>
            <a:spLocks noGrp="1"/>
          </p:cNvSpPr>
          <p:nvPr>
            <p:ph type="dt" idx="11"/>
          </p:nvPr>
        </p:nvSpPr>
        <p:spPr/>
        <p:txBody>
          <a:bodyPr/>
          <a:lstStyle/>
          <a:p>
            <a:fld id="{5E5971D3-229B-469F-BB58-27C28C8635D2}" type="datetime1">
              <a:rPr lang="en-US" smtClean="0"/>
              <a:pPr/>
              <a:t>9/17/2011</a:t>
            </a:fld>
            <a:endParaRPr lang="en-US"/>
          </a:p>
        </p:txBody>
      </p:sp>
      <p:sp>
        <p:nvSpPr>
          <p:cNvPr id="6" name="Footer Placeholder 5"/>
          <p:cNvSpPr>
            <a:spLocks noGrp="1"/>
          </p:cNvSpPr>
          <p:nvPr>
            <p:ph type="ftr" sz="quarter" idx="12"/>
          </p:nvPr>
        </p:nvSpPr>
        <p:spPr/>
        <p:txBody>
          <a:bodyPr/>
          <a:lstStyle/>
          <a:p>
            <a:r>
              <a:rPr lang="en-US" smtClean="0"/>
              <a:t>Lin Ma 2011</a:t>
            </a:r>
            <a:endParaRPr 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Strong's Concordance includes:</a:t>
            </a:r>
          </a:p>
          <a:p>
            <a:r>
              <a:rPr lang="en-US" dirty="0" smtClean="0"/>
              <a:t>The 8674 </a:t>
            </a:r>
            <a:r>
              <a:rPr lang="en-US" dirty="0" smtClean="0">
                <a:hlinkClick r:id="rId3" tooltip="Hebrew language"/>
              </a:rPr>
              <a:t>Hebrew</a:t>
            </a:r>
            <a:r>
              <a:rPr lang="en-US" dirty="0" smtClean="0"/>
              <a:t> root words used in the </a:t>
            </a:r>
            <a:r>
              <a:rPr lang="en-US" dirty="0" smtClean="0">
                <a:hlinkClick r:id="rId4" tooltip="Old Testament"/>
              </a:rPr>
              <a:t>Old Testament</a:t>
            </a:r>
            <a:r>
              <a:rPr lang="en-US" dirty="0" smtClean="0"/>
              <a:t>. (Example: </a:t>
            </a:r>
            <a:r>
              <a:rPr lang="en-US" dirty="0" smtClean="0">
                <a:hlinkClick r:id="rId5"/>
              </a:rPr>
              <a:t>Hebrew word #582</a:t>
            </a:r>
            <a:r>
              <a:rPr lang="en-US" dirty="0" smtClean="0"/>
              <a:t> in </a:t>
            </a:r>
            <a:r>
              <a:rPr lang="en-US" b="1" dirty="0" smtClean="0"/>
              <a:t>Strong's</a:t>
            </a:r>
            <a:r>
              <a:rPr lang="en-US" dirty="0" smtClean="0"/>
              <a:t>)</a:t>
            </a:r>
          </a:p>
          <a:p>
            <a:r>
              <a:rPr lang="en-US" dirty="0" smtClean="0"/>
              <a:t>The 5624 </a:t>
            </a:r>
            <a:r>
              <a:rPr lang="en-US" dirty="0" smtClean="0">
                <a:hlinkClick r:id="rId6" tooltip="Greek language"/>
              </a:rPr>
              <a:t>Greek</a:t>
            </a:r>
            <a:r>
              <a:rPr lang="en-US" dirty="0" smtClean="0"/>
              <a:t> root words used in the </a:t>
            </a:r>
            <a:r>
              <a:rPr lang="en-US" dirty="0" smtClean="0">
                <a:hlinkClick r:id="rId7" tooltip="New Testament"/>
              </a:rPr>
              <a:t>New Testament</a:t>
            </a:r>
            <a:r>
              <a:rPr lang="en-US" dirty="0" smtClean="0"/>
              <a:t>. (Example: </a:t>
            </a:r>
            <a:r>
              <a:rPr lang="en-US" dirty="0" smtClean="0">
                <a:hlinkClick r:id="rId8"/>
              </a:rPr>
              <a:t>Greek word #3056</a:t>
            </a:r>
            <a:r>
              <a:rPr lang="en-US" dirty="0" smtClean="0"/>
              <a:t> in </a:t>
            </a:r>
            <a:r>
              <a:rPr lang="en-US" b="1" dirty="0" smtClean="0"/>
              <a:t>Strong's</a:t>
            </a:r>
            <a:r>
              <a:rPr lang="en-US" dirty="0" smtClean="0"/>
              <a:t>)</a:t>
            </a:r>
          </a:p>
          <a:p>
            <a:r>
              <a:rPr lang="en-US" dirty="0" smtClean="0"/>
              <a:t>James Strong did not construct Strong's Concordance by himself; it was constructed with the effort of more than a hundred colleagues. It has become the most widely used concordance for the King James Bible.</a:t>
            </a:r>
          </a:p>
          <a:p>
            <a:endParaRPr lang="en-US" dirty="0" smtClean="0"/>
          </a:p>
          <a:p>
            <a:endParaRPr lang="en-US" dirty="0" smtClean="0"/>
          </a:p>
          <a:p>
            <a:pPr marL="228600" indent="-228600">
              <a:buAutoNum type="arabicPeriod"/>
            </a:pPr>
            <a:endParaRPr lang="en-US" dirty="0"/>
          </a:p>
        </p:txBody>
      </p:sp>
      <p:sp>
        <p:nvSpPr>
          <p:cNvPr id="4" name="Slide Number Placeholder 3"/>
          <p:cNvSpPr>
            <a:spLocks noGrp="1"/>
          </p:cNvSpPr>
          <p:nvPr>
            <p:ph type="sldNum" sz="quarter" idx="10"/>
          </p:nvPr>
        </p:nvSpPr>
        <p:spPr/>
        <p:txBody>
          <a:bodyPr/>
          <a:lstStyle/>
          <a:p>
            <a:fld id="{269A1D4A-A052-4747-8F19-6F19B9AF15F2}" type="slidenum">
              <a:rPr lang="en-US" smtClean="0"/>
              <a:pPr/>
              <a:t>50</a:t>
            </a:fld>
            <a:endParaRPr lang="en-US"/>
          </a:p>
        </p:txBody>
      </p:sp>
      <p:sp>
        <p:nvSpPr>
          <p:cNvPr id="5" name="Date Placeholder 4"/>
          <p:cNvSpPr>
            <a:spLocks noGrp="1"/>
          </p:cNvSpPr>
          <p:nvPr>
            <p:ph type="dt" idx="11"/>
          </p:nvPr>
        </p:nvSpPr>
        <p:spPr/>
        <p:txBody>
          <a:bodyPr/>
          <a:lstStyle/>
          <a:p>
            <a:fld id="{4DE76506-23A1-4B96-8E0E-512B9FC979AB}" type="datetime1">
              <a:rPr lang="en-US" smtClean="0"/>
              <a:pPr/>
              <a:t>9/17/2011</a:t>
            </a:fld>
            <a:endParaRPr lang="en-US"/>
          </a:p>
        </p:txBody>
      </p:sp>
      <p:sp>
        <p:nvSpPr>
          <p:cNvPr id="6" name="Footer Placeholder 5"/>
          <p:cNvSpPr>
            <a:spLocks noGrp="1"/>
          </p:cNvSpPr>
          <p:nvPr>
            <p:ph type="ftr" sz="quarter" idx="12"/>
          </p:nvPr>
        </p:nvSpPr>
        <p:spPr/>
        <p:txBody>
          <a:bodyPr/>
          <a:lstStyle/>
          <a:p>
            <a:r>
              <a:rPr lang="en-US" smtClean="0"/>
              <a:t>Lin Ma 2011</a:t>
            </a:r>
            <a:endParaRPr 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indent="-228600">
              <a:buAutoNum type="arabicPeriod"/>
            </a:pPr>
            <a:endParaRPr lang="en-US" dirty="0"/>
          </a:p>
        </p:txBody>
      </p:sp>
      <p:sp>
        <p:nvSpPr>
          <p:cNvPr id="4" name="Slide Number Placeholder 3"/>
          <p:cNvSpPr>
            <a:spLocks noGrp="1"/>
          </p:cNvSpPr>
          <p:nvPr>
            <p:ph type="sldNum" sz="quarter" idx="10"/>
          </p:nvPr>
        </p:nvSpPr>
        <p:spPr/>
        <p:txBody>
          <a:bodyPr/>
          <a:lstStyle/>
          <a:p>
            <a:fld id="{269A1D4A-A052-4747-8F19-6F19B9AF15F2}" type="slidenum">
              <a:rPr lang="en-US" smtClean="0"/>
              <a:pPr/>
              <a:t>51</a:t>
            </a:fld>
            <a:endParaRPr lang="en-US"/>
          </a:p>
        </p:txBody>
      </p:sp>
      <p:sp>
        <p:nvSpPr>
          <p:cNvPr id="5" name="Date Placeholder 4"/>
          <p:cNvSpPr>
            <a:spLocks noGrp="1"/>
          </p:cNvSpPr>
          <p:nvPr>
            <p:ph type="dt" idx="11"/>
          </p:nvPr>
        </p:nvSpPr>
        <p:spPr/>
        <p:txBody>
          <a:bodyPr/>
          <a:lstStyle/>
          <a:p>
            <a:fld id="{279353CD-0D9F-4779-A00C-63158E198A25}" type="datetime1">
              <a:rPr lang="en-US" smtClean="0"/>
              <a:pPr/>
              <a:t>9/17/2011</a:t>
            </a:fld>
            <a:endParaRPr lang="en-US"/>
          </a:p>
        </p:txBody>
      </p:sp>
      <p:sp>
        <p:nvSpPr>
          <p:cNvPr id="6" name="Footer Placeholder 5"/>
          <p:cNvSpPr>
            <a:spLocks noGrp="1"/>
          </p:cNvSpPr>
          <p:nvPr>
            <p:ph type="ftr" sz="quarter" idx="12"/>
          </p:nvPr>
        </p:nvSpPr>
        <p:spPr/>
        <p:txBody>
          <a:bodyPr/>
          <a:lstStyle/>
          <a:p>
            <a:r>
              <a:rPr lang="en-US" smtClean="0"/>
              <a:t>Lin Ma 2011</a:t>
            </a:r>
            <a:endParaRPr 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indent="-228600">
              <a:buAutoNum type="arabicPeriod"/>
            </a:pPr>
            <a:endParaRPr lang="en-US" dirty="0"/>
          </a:p>
        </p:txBody>
      </p:sp>
      <p:sp>
        <p:nvSpPr>
          <p:cNvPr id="4" name="Slide Number Placeholder 3"/>
          <p:cNvSpPr>
            <a:spLocks noGrp="1"/>
          </p:cNvSpPr>
          <p:nvPr>
            <p:ph type="sldNum" sz="quarter" idx="10"/>
          </p:nvPr>
        </p:nvSpPr>
        <p:spPr/>
        <p:txBody>
          <a:bodyPr/>
          <a:lstStyle/>
          <a:p>
            <a:fld id="{269A1D4A-A052-4747-8F19-6F19B9AF15F2}" type="slidenum">
              <a:rPr lang="en-US" smtClean="0"/>
              <a:pPr/>
              <a:t>52</a:t>
            </a:fld>
            <a:endParaRPr lang="en-US"/>
          </a:p>
        </p:txBody>
      </p:sp>
      <p:sp>
        <p:nvSpPr>
          <p:cNvPr id="5" name="Date Placeholder 4"/>
          <p:cNvSpPr>
            <a:spLocks noGrp="1"/>
          </p:cNvSpPr>
          <p:nvPr>
            <p:ph type="dt" idx="11"/>
          </p:nvPr>
        </p:nvSpPr>
        <p:spPr/>
        <p:txBody>
          <a:bodyPr/>
          <a:lstStyle/>
          <a:p>
            <a:fld id="{B84C70DB-5DA9-490B-90FF-27B6D36CADED}" type="datetime1">
              <a:rPr lang="en-US" smtClean="0"/>
              <a:pPr/>
              <a:t>9/17/2011</a:t>
            </a:fld>
            <a:endParaRPr lang="en-US"/>
          </a:p>
        </p:txBody>
      </p:sp>
      <p:sp>
        <p:nvSpPr>
          <p:cNvPr id="6" name="Footer Placeholder 5"/>
          <p:cNvSpPr>
            <a:spLocks noGrp="1"/>
          </p:cNvSpPr>
          <p:nvPr>
            <p:ph type="ftr" sz="quarter" idx="12"/>
          </p:nvPr>
        </p:nvSpPr>
        <p:spPr/>
        <p:txBody>
          <a:bodyPr/>
          <a:lstStyle/>
          <a:p>
            <a:r>
              <a:rPr lang="en-US" smtClean="0"/>
              <a:t>Lin Ma 2011</a:t>
            </a:r>
            <a:endParaRPr 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indent="-228600">
              <a:buAutoNum type="arabicPeriod"/>
            </a:pPr>
            <a:endParaRPr lang="en-US" dirty="0"/>
          </a:p>
        </p:txBody>
      </p:sp>
      <p:sp>
        <p:nvSpPr>
          <p:cNvPr id="4" name="Slide Number Placeholder 3"/>
          <p:cNvSpPr>
            <a:spLocks noGrp="1"/>
          </p:cNvSpPr>
          <p:nvPr>
            <p:ph type="sldNum" sz="quarter" idx="10"/>
          </p:nvPr>
        </p:nvSpPr>
        <p:spPr/>
        <p:txBody>
          <a:bodyPr/>
          <a:lstStyle/>
          <a:p>
            <a:fld id="{269A1D4A-A052-4747-8F19-6F19B9AF15F2}" type="slidenum">
              <a:rPr lang="en-US" smtClean="0"/>
              <a:pPr/>
              <a:t>53</a:t>
            </a:fld>
            <a:endParaRPr lang="en-US"/>
          </a:p>
        </p:txBody>
      </p:sp>
      <p:sp>
        <p:nvSpPr>
          <p:cNvPr id="5" name="Date Placeholder 4"/>
          <p:cNvSpPr>
            <a:spLocks noGrp="1"/>
          </p:cNvSpPr>
          <p:nvPr>
            <p:ph type="dt" idx="11"/>
          </p:nvPr>
        </p:nvSpPr>
        <p:spPr/>
        <p:txBody>
          <a:bodyPr/>
          <a:lstStyle/>
          <a:p>
            <a:fld id="{24D1E722-ADB0-4B46-A1E2-13969319A797}" type="datetime1">
              <a:rPr lang="en-US" smtClean="0"/>
              <a:pPr/>
              <a:t>9/17/2011</a:t>
            </a:fld>
            <a:endParaRPr lang="en-US"/>
          </a:p>
        </p:txBody>
      </p:sp>
      <p:sp>
        <p:nvSpPr>
          <p:cNvPr id="6" name="Footer Placeholder 5"/>
          <p:cNvSpPr>
            <a:spLocks noGrp="1"/>
          </p:cNvSpPr>
          <p:nvPr>
            <p:ph type="ftr" sz="quarter" idx="12"/>
          </p:nvPr>
        </p:nvSpPr>
        <p:spPr/>
        <p:txBody>
          <a:bodyPr/>
          <a:lstStyle/>
          <a:p>
            <a:r>
              <a:rPr lang="en-US" smtClean="0"/>
              <a:t>Lin Ma 2011</a:t>
            </a:r>
            <a:endParaRPr 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indent="-228600">
              <a:buAutoNum type="arabicPeriod"/>
            </a:pPr>
            <a:endParaRPr lang="en-US" dirty="0"/>
          </a:p>
        </p:txBody>
      </p:sp>
      <p:sp>
        <p:nvSpPr>
          <p:cNvPr id="4" name="Slide Number Placeholder 3"/>
          <p:cNvSpPr>
            <a:spLocks noGrp="1"/>
          </p:cNvSpPr>
          <p:nvPr>
            <p:ph type="sldNum" sz="quarter" idx="10"/>
          </p:nvPr>
        </p:nvSpPr>
        <p:spPr/>
        <p:txBody>
          <a:bodyPr/>
          <a:lstStyle/>
          <a:p>
            <a:fld id="{269A1D4A-A052-4747-8F19-6F19B9AF15F2}" type="slidenum">
              <a:rPr lang="en-US" smtClean="0"/>
              <a:pPr/>
              <a:t>54</a:t>
            </a:fld>
            <a:endParaRPr lang="en-US"/>
          </a:p>
        </p:txBody>
      </p:sp>
      <p:sp>
        <p:nvSpPr>
          <p:cNvPr id="5" name="Date Placeholder 4"/>
          <p:cNvSpPr>
            <a:spLocks noGrp="1"/>
          </p:cNvSpPr>
          <p:nvPr>
            <p:ph type="dt" idx="11"/>
          </p:nvPr>
        </p:nvSpPr>
        <p:spPr/>
        <p:txBody>
          <a:bodyPr/>
          <a:lstStyle/>
          <a:p>
            <a:fld id="{F20EC030-8D9B-42BC-85FE-C94B44EA69FC}" type="datetime1">
              <a:rPr lang="en-US" smtClean="0"/>
              <a:pPr/>
              <a:t>9/17/2011</a:t>
            </a:fld>
            <a:endParaRPr lang="en-US"/>
          </a:p>
        </p:txBody>
      </p:sp>
      <p:sp>
        <p:nvSpPr>
          <p:cNvPr id="6" name="Footer Placeholder 5"/>
          <p:cNvSpPr>
            <a:spLocks noGrp="1"/>
          </p:cNvSpPr>
          <p:nvPr>
            <p:ph type="ftr" sz="quarter" idx="12"/>
          </p:nvPr>
        </p:nvSpPr>
        <p:spPr/>
        <p:txBody>
          <a:bodyPr/>
          <a:lstStyle/>
          <a:p>
            <a:r>
              <a:rPr lang="en-US" smtClean="0"/>
              <a:t>Lin Ma 2011</a:t>
            </a:r>
            <a:endParaRPr 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indent="-228600">
              <a:buAutoNum type="arabicPeriod"/>
            </a:pPr>
            <a:endParaRPr lang="en-US" dirty="0"/>
          </a:p>
        </p:txBody>
      </p:sp>
      <p:sp>
        <p:nvSpPr>
          <p:cNvPr id="4" name="Slide Number Placeholder 3"/>
          <p:cNvSpPr>
            <a:spLocks noGrp="1"/>
          </p:cNvSpPr>
          <p:nvPr>
            <p:ph type="sldNum" sz="quarter" idx="10"/>
          </p:nvPr>
        </p:nvSpPr>
        <p:spPr/>
        <p:txBody>
          <a:bodyPr/>
          <a:lstStyle/>
          <a:p>
            <a:fld id="{269A1D4A-A052-4747-8F19-6F19B9AF15F2}" type="slidenum">
              <a:rPr lang="en-US" smtClean="0"/>
              <a:pPr/>
              <a:t>55</a:t>
            </a:fld>
            <a:endParaRPr lang="en-US"/>
          </a:p>
        </p:txBody>
      </p:sp>
      <p:sp>
        <p:nvSpPr>
          <p:cNvPr id="5" name="Date Placeholder 4"/>
          <p:cNvSpPr>
            <a:spLocks noGrp="1"/>
          </p:cNvSpPr>
          <p:nvPr>
            <p:ph type="dt" idx="11"/>
          </p:nvPr>
        </p:nvSpPr>
        <p:spPr/>
        <p:txBody>
          <a:bodyPr/>
          <a:lstStyle/>
          <a:p>
            <a:fld id="{7E8BAFC6-CBB7-4FDE-A282-A388429CD8C9}" type="datetime1">
              <a:rPr lang="en-US" smtClean="0"/>
              <a:pPr/>
              <a:t>9/17/2011</a:t>
            </a:fld>
            <a:endParaRPr lang="en-US"/>
          </a:p>
        </p:txBody>
      </p:sp>
      <p:sp>
        <p:nvSpPr>
          <p:cNvPr id="6" name="Footer Placeholder 5"/>
          <p:cNvSpPr>
            <a:spLocks noGrp="1"/>
          </p:cNvSpPr>
          <p:nvPr>
            <p:ph type="ftr" sz="quarter" idx="12"/>
          </p:nvPr>
        </p:nvSpPr>
        <p:spPr/>
        <p:txBody>
          <a:bodyPr/>
          <a:lstStyle/>
          <a:p>
            <a:r>
              <a:rPr lang="en-US" smtClean="0"/>
              <a:t>Lin Ma 2011</a:t>
            </a:r>
            <a:endParaRPr 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indent="-228600">
              <a:buAutoNum type="arabicPeriod"/>
            </a:pPr>
            <a:endParaRPr lang="en-US" dirty="0"/>
          </a:p>
        </p:txBody>
      </p:sp>
      <p:sp>
        <p:nvSpPr>
          <p:cNvPr id="4" name="Slide Number Placeholder 3"/>
          <p:cNvSpPr>
            <a:spLocks noGrp="1"/>
          </p:cNvSpPr>
          <p:nvPr>
            <p:ph type="sldNum" sz="quarter" idx="10"/>
          </p:nvPr>
        </p:nvSpPr>
        <p:spPr/>
        <p:txBody>
          <a:bodyPr/>
          <a:lstStyle/>
          <a:p>
            <a:fld id="{269A1D4A-A052-4747-8F19-6F19B9AF15F2}" type="slidenum">
              <a:rPr lang="en-US" smtClean="0"/>
              <a:pPr/>
              <a:t>56</a:t>
            </a:fld>
            <a:endParaRPr lang="en-US"/>
          </a:p>
        </p:txBody>
      </p:sp>
      <p:sp>
        <p:nvSpPr>
          <p:cNvPr id="5" name="Date Placeholder 4"/>
          <p:cNvSpPr>
            <a:spLocks noGrp="1"/>
          </p:cNvSpPr>
          <p:nvPr>
            <p:ph type="dt" idx="11"/>
          </p:nvPr>
        </p:nvSpPr>
        <p:spPr/>
        <p:txBody>
          <a:bodyPr/>
          <a:lstStyle/>
          <a:p>
            <a:fld id="{5939D70C-4EFA-4830-AC72-BAC237D4C9F5}" type="datetime1">
              <a:rPr lang="en-US" smtClean="0"/>
              <a:pPr/>
              <a:t>9/17/2011</a:t>
            </a:fld>
            <a:endParaRPr lang="en-US"/>
          </a:p>
        </p:txBody>
      </p:sp>
      <p:sp>
        <p:nvSpPr>
          <p:cNvPr id="6" name="Footer Placeholder 5"/>
          <p:cNvSpPr>
            <a:spLocks noGrp="1"/>
          </p:cNvSpPr>
          <p:nvPr>
            <p:ph type="ftr" sz="quarter" idx="12"/>
          </p:nvPr>
        </p:nvSpPr>
        <p:spPr/>
        <p:txBody>
          <a:bodyPr/>
          <a:lstStyle/>
          <a:p>
            <a:r>
              <a:rPr lang="en-US" smtClean="0"/>
              <a:t>Lin Ma 2011</a:t>
            </a:r>
            <a:endParaRPr lang="en-US"/>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indent="-228600">
              <a:buAutoNum type="arabicPeriod"/>
            </a:pPr>
            <a:endParaRPr lang="en-US" dirty="0"/>
          </a:p>
        </p:txBody>
      </p:sp>
      <p:sp>
        <p:nvSpPr>
          <p:cNvPr id="4" name="Slide Number Placeholder 3"/>
          <p:cNvSpPr>
            <a:spLocks noGrp="1"/>
          </p:cNvSpPr>
          <p:nvPr>
            <p:ph type="sldNum" sz="quarter" idx="10"/>
          </p:nvPr>
        </p:nvSpPr>
        <p:spPr/>
        <p:txBody>
          <a:bodyPr/>
          <a:lstStyle/>
          <a:p>
            <a:fld id="{269A1D4A-A052-4747-8F19-6F19B9AF15F2}" type="slidenum">
              <a:rPr lang="en-US" smtClean="0"/>
              <a:pPr/>
              <a:t>57</a:t>
            </a:fld>
            <a:endParaRPr lang="en-US"/>
          </a:p>
        </p:txBody>
      </p:sp>
      <p:sp>
        <p:nvSpPr>
          <p:cNvPr id="5" name="Date Placeholder 4"/>
          <p:cNvSpPr>
            <a:spLocks noGrp="1"/>
          </p:cNvSpPr>
          <p:nvPr>
            <p:ph type="dt" idx="11"/>
          </p:nvPr>
        </p:nvSpPr>
        <p:spPr/>
        <p:txBody>
          <a:bodyPr/>
          <a:lstStyle/>
          <a:p>
            <a:fld id="{209928A7-7EC2-41B7-95FF-199AE26283DC}" type="datetime1">
              <a:rPr lang="en-US" smtClean="0"/>
              <a:pPr/>
              <a:t>9/17/2011</a:t>
            </a:fld>
            <a:endParaRPr lang="en-US"/>
          </a:p>
        </p:txBody>
      </p:sp>
      <p:sp>
        <p:nvSpPr>
          <p:cNvPr id="6" name="Footer Placeholder 5"/>
          <p:cNvSpPr>
            <a:spLocks noGrp="1"/>
          </p:cNvSpPr>
          <p:nvPr>
            <p:ph type="ftr" sz="quarter" idx="12"/>
          </p:nvPr>
        </p:nvSpPr>
        <p:spPr/>
        <p:txBody>
          <a:bodyPr/>
          <a:lstStyle/>
          <a:p>
            <a:r>
              <a:rPr lang="en-US" smtClean="0"/>
              <a:t>Lin Ma 2011</a:t>
            </a:r>
            <a:endParaRPr lang="en-US"/>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indent="-228600">
              <a:buAutoNum type="arabicPeriod"/>
            </a:pPr>
            <a:endParaRPr lang="en-US" dirty="0"/>
          </a:p>
        </p:txBody>
      </p:sp>
      <p:sp>
        <p:nvSpPr>
          <p:cNvPr id="4" name="Slide Number Placeholder 3"/>
          <p:cNvSpPr>
            <a:spLocks noGrp="1"/>
          </p:cNvSpPr>
          <p:nvPr>
            <p:ph type="sldNum" sz="quarter" idx="10"/>
          </p:nvPr>
        </p:nvSpPr>
        <p:spPr/>
        <p:txBody>
          <a:bodyPr/>
          <a:lstStyle/>
          <a:p>
            <a:fld id="{269A1D4A-A052-4747-8F19-6F19B9AF15F2}" type="slidenum">
              <a:rPr lang="en-US" smtClean="0"/>
              <a:pPr/>
              <a:t>58</a:t>
            </a:fld>
            <a:endParaRPr lang="en-US"/>
          </a:p>
        </p:txBody>
      </p:sp>
      <p:sp>
        <p:nvSpPr>
          <p:cNvPr id="5" name="Date Placeholder 4"/>
          <p:cNvSpPr>
            <a:spLocks noGrp="1"/>
          </p:cNvSpPr>
          <p:nvPr>
            <p:ph type="dt" idx="11"/>
          </p:nvPr>
        </p:nvSpPr>
        <p:spPr/>
        <p:txBody>
          <a:bodyPr/>
          <a:lstStyle/>
          <a:p>
            <a:fld id="{14214275-70AA-4AF5-BB71-F4513ECDA48C}" type="datetime1">
              <a:rPr lang="en-US" smtClean="0"/>
              <a:pPr/>
              <a:t>9/17/2011</a:t>
            </a:fld>
            <a:endParaRPr lang="en-US"/>
          </a:p>
        </p:txBody>
      </p:sp>
      <p:sp>
        <p:nvSpPr>
          <p:cNvPr id="6" name="Footer Placeholder 5"/>
          <p:cNvSpPr>
            <a:spLocks noGrp="1"/>
          </p:cNvSpPr>
          <p:nvPr>
            <p:ph type="ftr" sz="quarter" idx="12"/>
          </p:nvPr>
        </p:nvSpPr>
        <p:spPr/>
        <p:txBody>
          <a:bodyPr/>
          <a:lstStyle/>
          <a:p>
            <a:r>
              <a:rPr lang="en-US" smtClean="0"/>
              <a:t>Lin Ma 2011</a:t>
            </a:r>
            <a:endParaRPr lang="en-US"/>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indent="-228600">
              <a:buAutoNum type="arabicPeriod"/>
            </a:pPr>
            <a:endParaRPr lang="en-US" dirty="0"/>
          </a:p>
        </p:txBody>
      </p:sp>
      <p:sp>
        <p:nvSpPr>
          <p:cNvPr id="4" name="Slide Number Placeholder 3"/>
          <p:cNvSpPr>
            <a:spLocks noGrp="1"/>
          </p:cNvSpPr>
          <p:nvPr>
            <p:ph type="sldNum" sz="quarter" idx="10"/>
          </p:nvPr>
        </p:nvSpPr>
        <p:spPr/>
        <p:txBody>
          <a:bodyPr/>
          <a:lstStyle/>
          <a:p>
            <a:fld id="{269A1D4A-A052-4747-8F19-6F19B9AF15F2}" type="slidenum">
              <a:rPr lang="en-US" smtClean="0"/>
              <a:pPr/>
              <a:t>59</a:t>
            </a:fld>
            <a:endParaRPr lang="en-US"/>
          </a:p>
        </p:txBody>
      </p:sp>
      <p:sp>
        <p:nvSpPr>
          <p:cNvPr id="5" name="Date Placeholder 4"/>
          <p:cNvSpPr>
            <a:spLocks noGrp="1"/>
          </p:cNvSpPr>
          <p:nvPr>
            <p:ph type="dt" idx="11"/>
          </p:nvPr>
        </p:nvSpPr>
        <p:spPr/>
        <p:txBody>
          <a:bodyPr/>
          <a:lstStyle/>
          <a:p>
            <a:fld id="{317282CD-6744-437D-A72A-42484A4E0318}" type="datetime1">
              <a:rPr lang="en-US" smtClean="0"/>
              <a:pPr/>
              <a:t>9/17/2011</a:t>
            </a:fld>
            <a:endParaRPr lang="en-US"/>
          </a:p>
        </p:txBody>
      </p:sp>
      <p:sp>
        <p:nvSpPr>
          <p:cNvPr id="6" name="Footer Placeholder 5"/>
          <p:cNvSpPr>
            <a:spLocks noGrp="1"/>
          </p:cNvSpPr>
          <p:nvPr>
            <p:ph type="ftr" sz="quarter" idx="12"/>
          </p:nvPr>
        </p:nvSpPr>
        <p:spPr/>
        <p:txBody>
          <a:bodyPr/>
          <a:lstStyle/>
          <a:p>
            <a:r>
              <a:rPr lang="en-US" smtClean="0"/>
              <a:t>Lin Ma 2011</a:t>
            </a:r>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indent="-228600">
              <a:buAutoNum type="arabicPeriod"/>
            </a:pPr>
            <a:endParaRPr lang="en-US" dirty="0"/>
          </a:p>
        </p:txBody>
      </p:sp>
      <p:sp>
        <p:nvSpPr>
          <p:cNvPr id="4" name="Slide Number Placeholder 3"/>
          <p:cNvSpPr>
            <a:spLocks noGrp="1"/>
          </p:cNvSpPr>
          <p:nvPr>
            <p:ph type="sldNum" sz="quarter" idx="10"/>
          </p:nvPr>
        </p:nvSpPr>
        <p:spPr/>
        <p:txBody>
          <a:bodyPr/>
          <a:lstStyle/>
          <a:p>
            <a:fld id="{269A1D4A-A052-4747-8F19-6F19B9AF15F2}" type="slidenum">
              <a:rPr lang="en-US" smtClean="0"/>
              <a:pPr/>
              <a:t>6</a:t>
            </a:fld>
            <a:endParaRPr lang="en-US"/>
          </a:p>
        </p:txBody>
      </p:sp>
      <p:sp>
        <p:nvSpPr>
          <p:cNvPr id="5" name="Date Placeholder 4"/>
          <p:cNvSpPr>
            <a:spLocks noGrp="1"/>
          </p:cNvSpPr>
          <p:nvPr>
            <p:ph type="dt" idx="11"/>
          </p:nvPr>
        </p:nvSpPr>
        <p:spPr/>
        <p:txBody>
          <a:bodyPr/>
          <a:lstStyle/>
          <a:p>
            <a:fld id="{5E32C699-86CE-4652-BA5A-E6AAAE1086F2}" type="datetime1">
              <a:rPr lang="en-US" smtClean="0"/>
              <a:pPr/>
              <a:t>9/17/2011</a:t>
            </a:fld>
            <a:endParaRPr lang="en-US"/>
          </a:p>
        </p:txBody>
      </p:sp>
      <p:sp>
        <p:nvSpPr>
          <p:cNvPr id="6" name="Footer Placeholder 5"/>
          <p:cNvSpPr>
            <a:spLocks noGrp="1"/>
          </p:cNvSpPr>
          <p:nvPr>
            <p:ph type="ftr" sz="quarter" idx="12"/>
          </p:nvPr>
        </p:nvSpPr>
        <p:spPr/>
        <p:txBody>
          <a:bodyPr/>
          <a:lstStyle/>
          <a:p>
            <a:r>
              <a:rPr lang="en-US" smtClean="0"/>
              <a:t>Lin Ma 2011</a:t>
            </a:r>
            <a:endParaRPr lang="en-US"/>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indent="-228600">
              <a:buAutoNum type="arabicPeriod"/>
            </a:pPr>
            <a:endParaRPr lang="en-US" dirty="0"/>
          </a:p>
        </p:txBody>
      </p:sp>
      <p:sp>
        <p:nvSpPr>
          <p:cNvPr id="4" name="Slide Number Placeholder 3"/>
          <p:cNvSpPr>
            <a:spLocks noGrp="1"/>
          </p:cNvSpPr>
          <p:nvPr>
            <p:ph type="sldNum" sz="quarter" idx="10"/>
          </p:nvPr>
        </p:nvSpPr>
        <p:spPr/>
        <p:txBody>
          <a:bodyPr/>
          <a:lstStyle/>
          <a:p>
            <a:fld id="{269A1D4A-A052-4747-8F19-6F19B9AF15F2}" type="slidenum">
              <a:rPr lang="en-US" smtClean="0"/>
              <a:pPr/>
              <a:t>60</a:t>
            </a:fld>
            <a:endParaRPr lang="en-US"/>
          </a:p>
        </p:txBody>
      </p:sp>
      <p:sp>
        <p:nvSpPr>
          <p:cNvPr id="5" name="Date Placeholder 4"/>
          <p:cNvSpPr>
            <a:spLocks noGrp="1"/>
          </p:cNvSpPr>
          <p:nvPr>
            <p:ph type="dt" idx="11"/>
          </p:nvPr>
        </p:nvSpPr>
        <p:spPr/>
        <p:txBody>
          <a:bodyPr/>
          <a:lstStyle/>
          <a:p>
            <a:fld id="{982BAE4A-C547-420B-A6F9-B86F0E422001}" type="datetime1">
              <a:rPr lang="en-US" smtClean="0"/>
              <a:pPr/>
              <a:t>9/17/2011</a:t>
            </a:fld>
            <a:endParaRPr lang="en-US"/>
          </a:p>
        </p:txBody>
      </p:sp>
      <p:sp>
        <p:nvSpPr>
          <p:cNvPr id="6" name="Footer Placeholder 5"/>
          <p:cNvSpPr>
            <a:spLocks noGrp="1"/>
          </p:cNvSpPr>
          <p:nvPr>
            <p:ph type="ftr" sz="quarter" idx="12"/>
          </p:nvPr>
        </p:nvSpPr>
        <p:spPr/>
        <p:txBody>
          <a:bodyPr/>
          <a:lstStyle/>
          <a:p>
            <a:r>
              <a:rPr lang="en-US" smtClean="0"/>
              <a:t>Lin Ma 2011</a:t>
            </a:r>
            <a:endParaRPr lang="en-US"/>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indent="-228600">
              <a:buAutoNum type="arabicPeriod"/>
            </a:pPr>
            <a:endParaRPr lang="en-US" dirty="0"/>
          </a:p>
        </p:txBody>
      </p:sp>
      <p:sp>
        <p:nvSpPr>
          <p:cNvPr id="4" name="Slide Number Placeholder 3"/>
          <p:cNvSpPr>
            <a:spLocks noGrp="1"/>
          </p:cNvSpPr>
          <p:nvPr>
            <p:ph type="sldNum" sz="quarter" idx="10"/>
          </p:nvPr>
        </p:nvSpPr>
        <p:spPr/>
        <p:txBody>
          <a:bodyPr/>
          <a:lstStyle/>
          <a:p>
            <a:fld id="{269A1D4A-A052-4747-8F19-6F19B9AF15F2}" type="slidenum">
              <a:rPr lang="en-US" smtClean="0"/>
              <a:pPr/>
              <a:t>61</a:t>
            </a:fld>
            <a:endParaRPr lang="en-US"/>
          </a:p>
        </p:txBody>
      </p:sp>
      <p:sp>
        <p:nvSpPr>
          <p:cNvPr id="5" name="Date Placeholder 4"/>
          <p:cNvSpPr>
            <a:spLocks noGrp="1"/>
          </p:cNvSpPr>
          <p:nvPr>
            <p:ph type="dt" idx="11"/>
          </p:nvPr>
        </p:nvSpPr>
        <p:spPr/>
        <p:txBody>
          <a:bodyPr/>
          <a:lstStyle/>
          <a:p>
            <a:fld id="{09EA335A-CB3C-49BB-A7D7-77EA7D363994}" type="datetime1">
              <a:rPr lang="en-US" smtClean="0"/>
              <a:pPr/>
              <a:t>9/17/2011</a:t>
            </a:fld>
            <a:endParaRPr lang="en-US"/>
          </a:p>
        </p:txBody>
      </p:sp>
      <p:sp>
        <p:nvSpPr>
          <p:cNvPr id="6" name="Footer Placeholder 5"/>
          <p:cNvSpPr>
            <a:spLocks noGrp="1"/>
          </p:cNvSpPr>
          <p:nvPr>
            <p:ph type="ftr" sz="quarter" idx="12"/>
          </p:nvPr>
        </p:nvSpPr>
        <p:spPr/>
        <p:txBody>
          <a:bodyPr/>
          <a:lstStyle/>
          <a:p>
            <a:r>
              <a:rPr lang="en-US" smtClean="0"/>
              <a:t>Lin Ma 2011</a:t>
            </a:r>
            <a:endParaRPr lang="en-US"/>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indent="-228600">
              <a:buAutoNum type="arabicPeriod"/>
            </a:pPr>
            <a:endParaRPr lang="en-US" dirty="0"/>
          </a:p>
        </p:txBody>
      </p:sp>
      <p:sp>
        <p:nvSpPr>
          <p:cNvPr id="4" name="Slide Number Placeholder 3"/>
          <p:cNvSpPr>
            <a:spLocks noGrp="1"/>
          </p:cNvSpPr>
          <p:nvPr>
            <p:ph type="sldNum" sz="quarter" idx="10"/>
          </p:nvPr>
        </p:nvSpPr>
        <p:spPr/>
        <p:txBody>
          <a:bodyPr/>
          <a:lstStyle/>
          <a:p>
            <a:fld id="{269A1D4A-A052-4747-8F19-6F19B9AF15F2}" type="slidenum">
              <a:rPr lang="en-US" smtClean="0"/>
              <a:pPr/>
              <a:t>62</a:t>
            </a:fld>
            <a:endParaRPr lang="en-US"/>
          </a:p>
        </p:txBody>
      </p:sp>
      <p:sp>
        <p:nvSpPr>
          <p:cNvPr id="5" name="Date Placeholder 4"/>
          <p:cNvSpPr>
            <a:spLocks noGrp="1"/>
          </p:cNvSpPr>
          <p:nvPr>
            <p:ph type="dt" idx="11"/>
          </p:nvPr>
        </p:nvSpPr>
        <p:spPr/>
        <p:txBody>
          <a:bodyPr/>
          <a:lstStyle/>
          <a:p>
            <a:fld id="{BBF4506B-675E-4CF3-9515-D4564BCC8FB4}" type="datetime1">
              <a:rPr lang="en-US" smtClean="0"/>
              <a:pPr/>
              <a:t>9/17/2011</a:t>
            </a:fld>
            <a:endParaRPr lang="en-US"/>
          </a:p>
        </p:txBody>
      </p:sp>
      <p:sp>
        <p:nvSpPr>
          <p:cNvPr id="6" name="Footer Placeholder 5"/>
          <p:cNvSpPr>
            <a:spLocks noGrp="1"/>
          </p:cNvSpPr>
          <p:nvPr>
            <p:ph type="ftr" sz="quarter" idx="12"/>
          </p:nvPr>
        </p:nvSpPr>
        <p:spPr/>
        <p:txBody>
          <a:bodyPr/>
          <a:lstStyle/>
          <a:p>
            <a:r>
              <a:rPr lang="en-US" smtClean="0"/>
              <a:t>Lin Ma 2011</a:t>
            </a:r>
            <a:endParaRPr lang="en-US"/>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indent="-228600">
              <a:buAutoNum type="arabicPeriod"/>
            </a:pPr>
            <a:endParaRPr lang="en-US" dirty="0"/>
          </a:p>
        </p:txBody>
      </p:sp>
      <p:sp>
        <p:nvSpPr>
          <p:cNvPr id="4" name="Slide Number Placeholder 3"/>
          <p:cNvSpPr>
            <a:spLocks noGrp="1"/>
          </p:cNvSpPr>
          <p:nvPr>
            <p:ph type="sldNum" sz="quarter" idx="10"/>
          </p:nvPr>
        </p:nvSpPr>
        <p:spPr/>
        <p:txBody>
          <a:bodyPr/>
          <a:lstStyle/>
          <a:p>
            <a:fld id="{269A1D4A-A052-4747-8F19-6F19B9AF15F2}" type="slidenum">
              <a:rPr lang="en-US" smtClean="0"/>
              <a:pPr/>
              <a:t>63</a:t>
            </a:fld>
            <a:endParaRPr lang="en-US"/>
          </a:p>
        </p:txBody>
      </p:sp>
      <p:sp>
        <p:nvSpPr>
          <p:cNvPr id="5" name="Date Placeholder 4"/>
          <p:cNvSpPr>
            <a:spLocks noGrp="1"/>
          </p:cNvSpPr>
          <p:nvPr>
            <p:ph type="dt" idx="11"/>
          </p:nvPr>
        </p:nvSpPr>
        <p:spPr/>
        <p:txBody>
          <a:bodyPr/>
          <a:lstStyle/>
          <a:p>
            <a:fld id="{A0E6A486-6B5F-4836-AAA7-69923E449BAB}" type="datetime1">
              <a:rPr lang="en-US" smtClean="0"/>
              <a:pPr/>
              <a:t>9/17/2011</a:t>
            </a:fld>
            <a:endParaRPr lang="en-US"/>
          </a:p>
        </p:txBody>
      </p:sp>
      <p:sp>
        <p:nvSpPr>
          <p:cNvPr id="6" name="Footer Placeholder 5"/>
          <p:cNvSpPr>
            <a:spLocks noGrp="1"/>
          </p:cNvSpPr>
          <p:nvPr>
            <p:ph type="ftr" sz="quarter" idx="12"/>
          </p:nvPr>
        </p:nvSpPr>
        <p:spPr/>
        <p:txBody>
          <a:bodyPr/>
          <a:lstStyle/>
          <a:p>
            <a:r>
              <a:rPr lang="en-US" smtClean="0"/>
              <a:t>Lin Ma 2011</a:t>
            </a:r>
            <a:endParaRPr lang="en-US"/>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indent="-228600">
              <a:buAutoNum type="arabicPeriod"/>
            </a:pPr>
            <a:endParaRPr lang="en-US" dirty="0"/>
          </a:p>
        </p:txBody>
      </p:sp>
      <p:sp>
        <p:nvSpPr>
          <p:cNvPr id="4" name="Slide Number Placeholder 3"/>
          <p:cNvSpPr>
            <a:spLocks noGrp="1"/>
          </p:cNvSpPr>
          <p:nvPr>
            <p:ph type="sldNum" sz="quarter" idx="10"/>
          </p:nvPr>
        </p:nvSpPr>
        <p:spPr/>
        <p:txBody>
          <a:bodyPr/>
          <a:lstStyle/>
          <a:p>
            <a:fld id="{269A1D4A-A052-4747-8F19-6F19B9AF15F2}" type="slidenum">
              <a:rPr lang="en-US" smtClean="0"/>
              <a:pPr/>
              <a:t>64</a:t>
            </a:fld>
            <a:endParaRPr lang="en-US"/>
          </a:p>
        </p:txBody>
      </p:sp>
      <p:sp>
        <p:nvSpPr>
          <p:cNvPr id="5" name="Date Placeholder 4"/>
          <p:cNvSpPr>
            <a:spLocks noGrp="1"/>
          </p:cNvSpPr>
          <p:nvPr>
            <p:ph type="dt" idx="11"/>
          </p:nvPr>
        </p:nvSpPr>
        <p:spPr/>
        <p:txBody>
          <a:bodyPr/>
          <a:lstStyle/>
          <a:p>
            <a:fld id="{C2CBE317-C30C-44E8-A609-F1576D023FA9}" type="datetime1">
              <a:rPr lang="en-US" smtClean="0"/>
              <a:pPr/>
              <a:t>9/17/2011</a:t>
            </a:fld>
            <a:endParaRPr lang="en-US"/>
          </a:p>
        </p:txBody>
      </p:sp>
      <p:sp>
        <p:nvSpPr>
          <p:cNvPr id="6" name="Footer Placeholder 5"/>
          <p:cNvSpPr>
            <a:spLocks noGrp="1"/>
          </p:cNvSpPr>
          <p:nvPr>
            <p:ph type="ftr" sz="quarter" idx="12"/>
          </p:nvPr>
        </p:nvSpPr>
        <p:spPr/>
        <p:txBody>
          <a:bodyPr/>
          <a:lstStyle/>
          <a:p>
            <a:r>
              <a:rPr lang="en-US" smtClean="0"/>
              <a:t>Lin Ma 2011</a:t>
            </a:r>
            <a:endParaRPr lang="en-US"/>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indent="-228600">
              <a:buAutoNum type="arabicPeriod"/>
            </a:pPr>
            <a:endParaRPr lang="en-US" dirty="0"/>
          </a:p>
        </p:txBody>
      </p:sp>
      <p:sp>
        <p:nvSpPr>
          <p:cNvPr id="4" name="Slide Number Placeholder 3"/>
          <p:cNvSpPr>
            <a:spLocks noGrp="1"/>
          </p:cNvSpPr>
          <p:nvPr>
            <p:ph type="sldNum" sz="quarter" idx="10"/>
          </p:nvPr>
        </p:nvSpPr>
        <p:spPr/>
        <p:txBody>
          <a:bodyPr/>
          <a:lstStyle/>
          <a:p>
            <a:fld id="{269A1D4A-A052-4747-8F19-6F19B9AF15F2}" type="slidenum">
              <a:rPr lang="en-US" smtClean="0"/>
              <a:pPr/>
              <a:t>65</a:t>
            </a:fld>
            <a:endParaRPr lang="en-US"/>
          </a:p>
        </p:txBody>
      </p:sp>
      <p:sp>
        <p:nvSpPr>
          <p:cNvPr id="5" name="Date Placeholder 4"/>
          <p:cNvSpPr>
            <a:spLocks noGrp="1"/>
          </p:cNvSpPr>
          <p:nvPr>
            <p:ph type="dt" idx="11"/>
          </p:nvPr>
        </p:nvSpPr>
        <p:spPr/>
        <p:txBody>
          <a:bodyPr/>
          <a:lstStyle/>
          <a:p>
            <a:fld id="{BFCEAEE5-9FBF-4E03-9AE0-F011884B9793}" type="datetime1">
              <a:rPr lang="en-US" smtClean="0"/>
              <a:pPr/>
              <a:t>9/17/2011</a:t>
            </a:fld>
            <a:endParaRPr lang="en-US"/>
          </a:p>
        </p:txBody>
      </p:sp>
      <p:sp>
        <p:nvSpPr>
          <p:cNvPr id="6" name="Footer Placeholder 5"/>
          <p:cNvSpPr>
            <a:spLocks noGrp="1"/>
          </p:cNvSpPr>
          <p:nvPr>
            <p:ph type="ftr" sz="quarter" idx="12"/>
          </p:nvPr>
        </p:nvSpPr>
        <p:spPr/>
        <p:txBody>
          <a:bodyPr/>
          <a:lstStyle/>
          <a:p>
            <a:r>
              <a:rPr lang="en-US" smtClean="0"/>
              <a:t>Lin Ma 2011</a:t>
            </a:r>
            <a:endParaRPr lang="en-US"/>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indent="-228600">
              <a:buAutoNum type="arabicPeriod"/>
            </a:pPr>
            <a:endParaRPr lang="en-US" dirty="0"/>
          </a:p>
        </p:txBody>
      </p:sp>
      <p:sp>
        <p:nvSpPr>
          <p:cNvPr id="4" name="Slide Number Placeholder 3"/>
          <p:cNvSpPr>
            <a:spLocks noGrp="1"/>
          </p:cNvSpPr>
          <p:nvPr>
            <p:ph type="sldNum" sz="quarter" idx="10"/>
          </p:nvPr>
        </p:nvSpPr>
        <p:spPr/>
        <p:txBody>
          <a:bodyPr/>
          <a:lstStyle/>
          <a:p>
            <a:fld id="{269A1D4A-A052-4747-8F19-6F19B9AF15F2}" type="slidenum">
              <a:rPr lang="en-US" smtClean="0"/>
              <a:pPr/>
              <a:t>66</a:t>
            </a:fld>
            <a:endParaRPr lang="en-US"/>
          </a:p>
        </p:txBody>
      </p:sp>
      <p:sp>
        <p:nvSpPr>
          <p:cNvPr id="5" name="Date Placeholder 4"/>
          <p:cNvSpPr>
            <a:spLocks noGrp="1"/>
          </p:cNvSpPr>
          <p:nvPr>
            <p:ph type="dt" idx="11"/>
          </p:nvPr>
        </p:nvSpPr>
        <p:spPr/>
        <p:txBody>
          <a:bodyPr/>
          <a:lstStyle/>
          <a:p>
            <a:fld id="{B228A134-BF77-45B9-BF46-9C44F8F22606}" type="datetime1">
              <a:rPr lang="en-US" smtClean="0"/>
              <a:pPr/>
              <a:t>9/17/2011</a:t>
            </a:fld>
            <a:endParaRPr lang="en-US"/>
          </a:p>
        </p:txBody>
      </p:sp>
      <p:sp>
        <p:nvSpPr>
          <p:cNvPr id="6" name="Footer Placeholder 5"/>
          <p:cNvSpPr>
            <a:spLocks noGrp="1"/>
          </p:cNvSpPr>
          <p:nvPr>
            <p:ph type="ftr" sz="quarter" idx="12"/>
          </p:nvPr>
        </p:nvSpPr>
        <p:spPr/>
        <p:txBody>
          <a:bodyPr/>
          <a:lstStyle/>
          <a:p>
            <a:r>
              <a:rPr lang="en-US" smtClean="0"/>
              <a:t>Lin Ma 2011</a:t>
            </a:r>
            <a:endParaRPr lang="en-US"/>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indent="-228600">
              <a:buAutoNum type="arabicPeriod"/>
            </a:pPr>
            <a:endParaRPr lang="en-US" dirty="0"/>
          </a:p>
        </p:txBody>
      </p:sp>
      <p:sp>
        <p:nvSpPr>
          <p:cNvPr id="4" name="Slide Number Placeholder 3"/>
          <p:cNvSpPr>
            <a:spLocks noGrp="1"/>
          </p:cNvSpPr>
          <p:nvPr>
            <p:ph type="sldNum" sz="quarter" idx="10"/>
          </p:nvPr>
        </p:nvSpPr>
        <p:spPr/>
        <p:txBody>
          <a:bodyPr/>
          <a:lstStyle/>
          <a:p>
            <a:fld id="{269A1D4A-A052-4747-8F19-6F19B9AF15F2}" type="slidenum">
              <a:rPr lang="en-US" smtClean="0"/>
              <a:pPr/>
              <a:t>67</a:t>
            </a:fld>
            <a:endParaRPr lang="en-US"/>
          </a:p>
        </p:txBody>
      </p:sp>
      <p:sp>
        <p:nvSpPr>
          <p:cNvPr id="5" name="Date Placeholder 4"/>
          <p:cNvSpPr>
            <a:spLocks noGrp="1"/>
          </p:cNvSpPr>
          <p:nvPr>
            <p:ph type="dt" idx="11"/>
          </p:nvPr>
        </p:nvSpPr>
        <p:spPr/>
        <p:txBody>
          <a:bodyPr/>
          <a:lstStyle/>
          <a:p>
            <a:fld id="{156EBA97-3761-4373-9B0D-A8BE5D752EFB}" type="datetime1">
              <a:rPr lang="en-US" smtClean="0"/>
              <a:pPr/>
              <a:t>9/17/2011</a:t>
            </a:fld>
            <a:endParaRPr lang="en-US"/>
          </a:p>
        </p:txBody>
      </p:sp>
      <p:sp>
        <p:nvSpPr>
          <p:cNvPr id="6" name="Footer Placeholder 5"/>
          <p:cNvSpPr>
            <a:spLocks noGrp="1"/>
          </p:cNvSpPr>
          <p:nvPr>
            <p:ph type="ftr" sz="quarter" idx="12"/>
          </p:nvPr>
        </p:nvSpPr>
        <p:spPr/>
        <p:txBody>
          <a:bodyPr/>
          <a:lstStyle/>
          <a:p>
            <a:r>
              <a:rPr lang="en-US" smtClean="0"/>
              <a:t>Lin Ma 2011</a:t>
            </a:r>
            <a:endParaRPr lang="en-US"/>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indent="-228600">
              <a:buAutoNum type="arabicPeriod"/>
            </a:pPr>
            <a:endParaRPr lang="en-US" dirty="0"/>
          </a:p>
        </p:txBody>
      </p:sp>
      <p:sp>
        <p:nvSpPr>
          <p:cNvPr id="4" name="Slide Number Placeholder 3"/>
          <p:cNvSpPr>
            <a:spLocks noGrp="1"/>
          </p:cNvSpPr>
          <p:nvPr>
            <p:ph type="sldNum" sz="quarter" idx="10"/>
          </p:nvPr>
        </p:nvSpPr>
        <p:spPr/>
        <p:txBody>
          <a:bodyPr/>
          <a:lstStyle/>
          <a:p>
            <a:fld id="{269A1D4A-A052-4747-8F19-6F19B9AF15F2}" type="slidenum">
              <a:rPr lang="en-US" smtClean="0"/>
              <a:pPr/>
              <a:t>68</a:t>
            </a:fld>
            <a:endParaRPr lang="en-US"/>
          </a:p>
        </p:txBody>
      </p:sp>
      <p:sp>
        <p:nvSpPr>
          <p:cNvPr id="5" name="Date Placeholder 4"/>
          <p:cNvSpPr>
            <a:spLocks noGrp="1"/>
          </p:cNvSpPr>
          <p:nvPr>
            <p:ph type="dt" idx="11"/>
          </p:nvPr>
        </p:nvSpPr>
        <p:spPr/>
        <p:txBody>
          <a:bodyPr/>
          <a:lstStyle/>
          <a:p>
            <a:fld id="{156EBA97-3761-4373-9B0D-A8BE5D752EFB}" type="datetime1">
              <a:rPr lang="en-US" smtClean="0"/>
              <a:pPr/>
              <a:t>9/17/2011</a:t>
            </a:fld>
            <a:endParaRPr lang="en-US"/>
          </a:p>
        </p:txBody>
      </p:sp>
      <p:sp>
        <p:nvSpPr>
          <p:cNvPr id="6" name="Footer Placeholder 5"/>
          <p:cNvSpPr>
            <a:spLocks noGrp="1"/>
          </p:cNvSpPr>
          <p:nvPr>
            <p:ph type="ftr" sz="quarter" idx="12"/>
          </p:nvPr>
        </p:nvSpPr>
        <p:spPr/>
        <p:txBody>
          <a:bodyPr/>
          <a:lstStyle/>
          <a:p>
            <a:r>
              <a:rPr lang="en-US" smtClean="0"/>
              <a:t>Lin Ma 2011</a:t>
            </a:r>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indent="-228600">
              <a:buAutoNum type="arabicPeriod"/>
            </a:pPr>
            <a:endParaRPr lang="en-US" dirty="0"/>
          </a:p>
        </p:txBody>
      </p:sp>
      <p:sp>
        <p:nvSpPr>
          <p:cNvPr id="4" name="Slide Number Placeholder 3"/>
          <p:cNvSpPr>
            <a:spLocks noGrp="1"/>
          </p:cNvSpPr>
          <p:nvPr>
            <p:ph type="sldNum" sz="quarter" idx="10"/>
          </p:nvPr>
        </p:nvSpPr>
        <p:spPr/>
        <p:txBody>
          <a:bodyPr/>
          <a:lstStyle/>
          <a:p>
            <a:fld id="{269A1D4A-A052-4747-8F19-6F19B9AF15F2}" type="slidenum">
              <a:rPr lang="en-US" smtClean="0"/>
              <a:pPr/>
              <a:t>7</a:t>
            </a:fld>
            <a:endParaRPr lang="en-US"/>
          </a:p>
        </p:txBody>
      </p:sp>
      <p:sp>
        <p:nvSpPr>
          <p:cNvPr id="5" name="Date Placeholder 4"/>
          <p:cNvSpPr>
            <a:spLocks noGrp="1"/>
          </p:cNvSpPr>
          <p:nvPr>
            <p:ph type="dt" idx="11"/>
          </p:nvPr>
        </p:nvSpPr>
        <p:spPr/>
        <p:txBody>
          <a:bodyPr/>
          <a:lstStyle/>
          <a:p>
            <a:fld id="{9182BF99-50BE-46A0-9D7B-8DD708A8F0DF}" type="datetime1">
              <a:rPr lang="en-US" smtClean="0"/>
              <a:pPr/>
              <a:t>9/17/2011</a:t>
            </a:fld>
            <a:endParaRPr lang="en-US"/>
          </a:p>
        </p:txBody>
      </p:sp>
      <p:sp>
        <p:nvSpPr>
          <p:cNvPr id="6" name="Footer Placeholder 5"/>
          <p:cNvSpPr>
            <a:spLocks noGrp="1"/>
          </p:cNvSpPr>
          <p:nvPr>
            <p:ph type="ftr" sz="quarter" idx="12"/>
          </p:nvPr>
        </p:nvSpPr>
        <p:spPr/>
        <p:txBody>
          <a:bodyPr/>
          <a:lstStyle/>
          <a:p>
            <a:r>
              <a:rPr lang="en-US" smtClean="0"/>
              <a:t>Lin Ma 2011</a:t>
            </a:r>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indent="-228600">
              <a:buNone/>
            </a:pPr>
            <a:r>
              <a:rPr lang="zh-CN" altLang="en-US" dirty="0" smtClean="0"/>
              <a:t>我</a:t>
            </a:r>
            <a:r>
              <a:rPr lang="zh-CN" altLang="en-US" dirty="0" smtClean="0"/>
              <a:t>们有太多的</a:t>
            </a:r>
            <a:r>
              <a:rPr lang="zh-CN" altLang="en-US" dirty="0" smtClean="0"/>
              <a:t>研经书</a:t>
            </a:r>
            <a:r>
              <a:rPr lang="zh-CN" altLang="en-US" dirty="0" smtClean="0"/>
              <a:t>籍</a:t>
            </a:r>
            <a:r>
              <a:rPr lang="zh-CN" altLang="en-US" dirty="0" smtClean="0"/>
              <a:t>，可是我们没</a:t>
            </a:r>
            <a:r>
              <a:rPr lang="zh-CN" altLang="en-US" dirty="0" smtClean="0"/>
              <a:t>有足够的时间、金</a:t>
            </a:r>
            <a:r>
              <a:rPr lang="zh-CN" altLang="en-US" dirty="0" smtClean="0"/>
              <a:t>钱或书架来</a:t>
            </a:r>
            <a:r>
              <a:rPr lang="zh-CN" altLang="en-US" dirty="0" smtClean="0"/>
              <a:t>好好使用这</a:t>
            </a:r>
            <a:r>
              <a:rPr lang="zh-CN" altLang="en-US" dirty="0" smtClean="0"/>
              <a:t>些工具书籍。</a:t>
            </a:r>
            <a:endParaRPr lang="en-US" altLang="zh-CN" dirty="0" smtClean="0"/>
          </a:p>
          <a:p>
            <a:pPr marL="228600" indent="-228600">
              <a:buNone/>
            </a:pPr>
            <a:endParaRPr lang="en-US" altLang="zh-CN" dirty="0" smtClean="0"/>
          </a:p>
          <a:p>
            <a:pPr marL="228600" indent="-228600">
              <a:buNone/>
            </a:pPr>
            <a:r>
              <a:rPr lang="zh-CN" altLang="en-US" dirty="0" smtClean="0"/>
              <a:t>计</a:t>
            </a:r>
            <a:r>
              <a:rPr lang="zh-CN" altLang="en-US" dirty="0" smtClean="0"/>
              <a:t>算机软件改变了我们研读上帝话语的方法。</a:t>
            </a:r>
            <a:endParaRPr lang="en-US" altLang="zh-CN" dirty="0" smtClean="0"/>
          </a:p>
          <a:p>
            <a:pPr marL="228600" indent="-228600">
              <a:buNone/>
            </a:pPr>
            <a:endParaRPr lang="en-US" altLang="zh-CN" dirty="0" smtClean="0"/>
          </a:p>
          <a:p>
            <a:pPr marL="228600" indent="-228600">
              <a:buNone/>
            </a:pPr>
            <a:r>
              <a:rPr lang="zh-CN" altLang="en-US" dirty="0" smtClean="0"/>
              <a:t>现在我们只要简单的搜索，按几下鼠标，在几秒钟之内，我们就可以接触到这些学术的书籍。</a:t>
            </a:r>
            <a:endParaRPr lang="en-US" altLang="zh-CN" dirty="0" smtClean="0"/>
          </a:p>
          <a:p>
            <a:pPr marL="228600" indent="-228600">
              <a:buNone/>
            </a:pPr>
            <a:endParaRPr lang="en-US" altLang="zh-CN" dirty="0" smtClean="0"/>
          </a:p>
          <a:p>
            <a:pPr marL="228600" indent="-228600">
              <a:buNone/>
            </a:pPr>
            <a:r>
              <a:rPr lang="zh-CN" altLang="en-US" dirty="0" smtClean="0"/>
              <a:t>我自己以编写软件为生，在这个努力中，我相信我已经投入了我最好的。</a:t>
            </a:r>
            <a:endParaRPr lang="en-US" altLang="zh-CN" dirty="0" smtClean="0"/>
          </a:p>
          <a:p>
            <a:pPr marL="228600" indent="-228600">
              <a:buNone/>
            </a:pPr>
            <a:endParaRPr lang="en-US" altLang="zh-CN" dirty="0" smtClean="0"/>
          </a:p>
          <a:p>
            <a:pPr marL="228600" indent="-228600">
              <a:buNone/>
            </a:pPr>
            <a:r>
              <a:rPr lang="zh-CN" altLang="en-US" dirty="0" smtClean="0"/>
              <a:t>其</a:t>
            </a:r>
            <a:r>
              <a:rPr lang="zh-CN" altLang="en-US" dirty="0" smtClean="0"/>
              <a:t>实真正的杰作是这些圣徒们，奉献了他们数不清楚的时间，写出了这</a:t>
            </a:r>
            <a:r>
              <a:rPr lang="zh-CN" altLang="en-US" dirty="0" smtClean="0"/>
              <a:t>些书籍我</a:t>
            </a:r>
            <a:r>
              <a:rPr lang="zh-CN" altLang="en-US" dirty="0" smtClean="0"/>
              <a:t>们现今可以得到并且获得益处。</a:t>
            </a:r>
            <a:endParaRPr lang="en-US" altLang="zh-CN" dirty="0" smtClean="0"/>
          </a:p>
          <a:p>
            <a:pPr marL="228600" indent="-228600">
              <a:buNone/>
            </a:pPr>
            <a:endParaRPr lang="en-US" dirty="0" smtClean="0"/>
          </a:p>
          <a:p>
            <a:r>
              <a:rPr lang="en-US" sz="1200" dirty="0" smtClean="0"/>
              <a:t>There are volumes of books available as study tools, but there is not enough time, money, or shelf space to properly take advantage of these resources. Computer software has changed the way we can study the Word of GOD. </a:t>
            </a:r>
          </a:p>
          <a:p>
            <a:endParaRPr lang="en-US" sz="1200" dirty="0" smtClean="0"/>
          </a:p>
          <a:p>
            <a:r>
              <a:rPr lang="en-US" sz="1200" dirty="0" smtClean="0"/>
              <a:t>With a simple search or click of the mouse button, we now have access to these same volumes of scholarship within seconds!</a:t>
            </a:r>
          </a:p>
          <a:p>
            <a:endParaRPr lang="en-US" sz="1200" dirty="0" smtClean="0"/>
          </a:p>
          <a:p>
            <a:r>
              <a:rPr lang="en-US" sz="1200" dirty="0" smtClean="0"/>
              <a:t>I make my living writing software and I believe I have put forth my best effort in this endeavor. </a:t>
            </a:r>
          </a:p>
          <a:p>
            <a:endParaRPr lang="en-US" sz="1200" u="sng" dirty="0" smtClean="0"/>
          </a:p>
          <a:p>
            <a:r>
              <a:rPr lang="en-US" sz="1200" u="sng" dirty="0" smtClean="0"/>
              <a:t>The real work, however, was put in by the godly men and women who devoted countless years creating the texts that have been made available for our benefit.</a:t>
            </a:r>
          </a:p>
          <a:p>
            <a:endParaRPr lang="en-US" sz="1200" u="sng" dirty="0" smtClean="0"/>
          </a:p>
          <a:p>
            <a:pPr algn="r"/>
            <a:r>
              <a:rPr lang="en-US" sz="1200" dirty="0" smtClean="0"/>
              <a:t>In His service,</a:t>
            </a:r>
          </a:p>
          <a:p>
            <a:pPr algn="r"/>
            <a:r>
              <a:rPr lang="en-US" sz="1200" dirty="0" smtClean="0"/>
              <a:t>    Rick Meyers</a:t>
            </a:r>
          </a:p>
          <a:p>
            <a:endParaRPr lang="en-US" sz="1200" u="sng" dirty="0" smtClean="0"/>
          </a:p>
          <a:p>
            <a:pPr marL="228600" indent="-228600">
              <a:buNone/>
            </a:pPr>
            <a:endParaRPr lang="en-US" dirty="0"/>
          </a:p>
        </p:txBody>
      </p:sp>
      <p:sp>
        <p:nvSpPr>
          <p:cNvPr id="4" name="Slide Number Placeholder 3"/>
          <p:cNvSpPr>
            <a:spLocks noGrp="1"/>
          </p:cNvSpPr>
          <p:nvPr>
            <p:ph type="sldNum" sz="quarter" idx="10"/>
          </p:nvPr>
        </p:nvSpPr>
        <p:spPr/>
        <p:txBody>
          <a:bodyPr/>
          <a:lstStyle/>
          <a:p>
            <a:fld id="{269A1D4A-A052-4747-8F19-6F19B9AF15F2}" type="slidenum">
              <a:rPr lang="en-US" smtClean="0"/>
              <a:pPr/>
              <a:t>8</a:t>
            </a:fld>
            <a:endParaRPr lang="en-US"/>
          </a:p>
        </p:txBody>
      </p:sp>
      <p:sp>
        <p:nvSpPr>
          <p:cNvPr id="5" name="Date Placeholder 4"/>
          <p:cNvSpPr>
            <a:spLocks noGrp="1"/>
          </p:cNvSpPr>
          <p:nvPr>
            <p:ph type="dt" idx="11"/>
          </p:nvPr>
        </p:nvSpPr>
        <p:spPr/>
        <p:txBody>
          <a:bodyPr/>
          <a:lstStyle/>
          <a:p>
            <a:fld id="{9182BF99-50BE-46A0-9D7B-8DD708A8F0DF}" type="datetime1">
              <a:rPr lang="en-US" smtClean="0"/>
              <a:pPr/>
              <a:t>9/17/2011</a:t>
            </a:fld>
            <a:endParaRPr lang="en-US"/>
          </a:p>
        </p:txBody>
      </p:sp>
      <p:sp>
        <p:nvSpPr>
          <p:cNvPr id="6" name="Footer Placeholder 5"/>
          <p:cNvSpPr>
            <a:spLocks noGrp="1"/>
          </p:cNvSpPr>
          <p:nvPr>
            <p:ph type="ftr" sz="quarter" idx="12"/>
          </p:nvPr>
        </p:nvSpPr>
        <p:spPr/>
        <p:txBody>
          <a:bodyPr/>
          <a:lstStyle/>
          <a:p>
            <a:r>
              <a:rPr lang="en-US" smtClean="0"/>
              <a:t>Lin Ma 2011</a:t>
            </a:r>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indent="-228600">
              <a:buAutoNum type="arabicPeriod"/>
            </a:pPr>
            <a:endParaRPr lang="en-US" dirty="0"/>
          </a:p>
        </p:txBody>
      </p:sp>
      <p:sp>
        <p:nvSpPr>
          <p:cNvPr id="4" name="Slide Number Placeholder 3"/>
          <p:cNvSpPr>
            <a:spLocks noGrp="1"/>
          </p:cNvSpPr>
          <p:nvPr>
            <p:ph type="sldNum" sz="quarter" idx="10"/>
          </p:nvPr>
        </p:nvSpPr>
        <p:spPr/>
        <p:txBody>
          <a:bodyPr/>
          <a:lstStyle/>
          <a:p>
            <a:fld id="{269A1D4A-A052-4747-8F19-6F19B9AF15F2}" type="slidenum">
              <a:rPr lang="en-US" smtClean="0"/>
              <a:pPr/>
              <a:t>9</a:t>
            </a:fld>
            <a:endParaRPr lang="en-US"/>
          </a:p>
        </p:txBody>
      </p:sp>
      <p:sp>
        <p:nvSpPr>
          <p:cNvPr id="5" name="Date Placeholder 4"/>
          <p:cNvSpPr>
            <a:spLocks noGrp="1"/>
          </p:cNvSpPr>
          <p:nvPr>
            <p:ph type="dt" idx="11"/>
          </p:nvPr>
        </p:nvSpPr>
        <p:spPr/>
        <p:txBody>
          <a:bodyPr/>
          <a:lstStyle/>
          <a:p>
            <a:fld id="{36E5763E-9106-40FD-9177-17965AA95A75}" type="datetime1">
              <a:rPr lang="en-US" smtClean="0"/>
              <a:pPr/>
              <a:t>9/17/2011</a:t>
            </a:fld>
            <a:endParaRPr lang="en-US"/>
          </a:p>
        </p:txBody>
      </p:sp>
      <p:sp>
        <p:nvSpPr>
          <p:cNvPr id="6" name="Footer Placeholder 5"/>
          <p:cNvSpPr>
            <a:spLocks noGrp="1"/>
          </p:cNvSpPr>
          <p:nvPr>
            <p:ph type="ftr" sz="quarter" idx="12"/>
          </p:nvPr>
        </p:nvSpPr>
        <p:spPr/>
        <p:txBody>
          <a:bodyPr/>
          <a:lstStyle/>
          <a:p>
            <a:r>
              <a:rPr lang="en-US" smtClean="0"/>
              <a:t>Lin Ma 2011</a:t>
            </a:r>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Rounded Rectangle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58E5264F-5E9A-4B00-8BE2-01F942B2AC97}" type="datetime1">
              <a:rPr lang="en-US" smtClean="0"/>
              <a:pPr/>
              <a:t>9/17/2011</a:t>
            </a:fld>
            <a:endParaRPr lang="en-US"/>
          </a:p>
        </p:txBody>
      </p:sp>
      <p:sp>
        <p:nvSpPr>
          <p:cNvPr id="17" name="Footer Placeholder 16"/>
          <p:cNvSpPr>
            <a:spLocks noGrp="1"/>
          </p:cNvSpPr>
          <p:nvPr>
            <p:ph type="ftr" sz="quarter" idx="11"/>
          </p:nvPr>
        </p:nvSpPr>
        <p:spPr/>
        <p:txBody>
          <a:bodyPr/>
          <a:lstStyle/>
          <a:p>
            <a:r>
              <a:rPr lang="en-US" smtClean="0"/>
              <a:t>2011 Lin Ma </a:t>
            </a:r>
            <a:endParaRPr lang="en-US"/>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54BB8D1C-E7CF-4430-A7BB-A6B91AA46DF3}" type="slidenum">
              <a:rPr lang="en-US" smtClean="0"/>
              <a:pPr/>
              <a:t>‹#›</a:t>
            </a:fld>
            <a:endParaRPr lang="en-US"/>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F752A65-AB59-41EF-BA3A-946A641A84D9}" type="datetime1">
              <a:rPr lang="en-US" smtClean="0"/>
              <a:pPr/>
              <a:t>9/17/2011</a:t>
            </a:fld>
            <a:endParaRPr lang="en-US"/>
          </a:p>
        </p:txBody>
      </p:sp>
      <p:sp>
        <p:nvSpPr>
          <p:cNvPr id="5" name="Footer Placeholder 4"/>
          <p:cNvSpPr>
            <a:spLocks noGrp="1"/>
          </p:cNvSpPr>
          <p:nvPr>
            <p:ph type="ftr" sz="quarter" idx="11"/>
          </p:nvPr>
        </p:nvSpPr>
        <p:spPr/>
        <p:txBody>
          <a:bodyPr/>
          <a:lstStyle/>
          <a:p>
            <a:r>
              <a:rPr lang="en-US" smtClean="0"/>
              <a:t>2011 Lin Ma </a:t>
            </a:r>
            <a:endParaRPr lang="en-US"/>
          </a:p>
        </p:txBody>
      </p:sp>
      <p:sp>
        <p:nvSpPr>
          <p:cNvPr id="6" name="Slide Number Placeholder 5"/>
          <p:cNvSpPr>
            <a:spLocks noGrp="1"/>
          </p:cNvSpPr>
          <p:nvPr>
            <p:ph type="sldNum" sz="quarter" idx="12"/>
          </p:nvPr>
        </p:nvSpPr>
        <p:spPr/>
        <p:txBody>
          <a:bodyPr/>
          <a:lstStyle/>
          <a:p>
            <a:fld id="{54BB8D1C-E7CF-4430-A7BB-A6B91AA46DF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914400" y="274640"/>
            <a:ext cx="55626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5340066-0ADF-460D-9145-E46A3CC53A83}" type="datetime1">
              <a:rPr lang="en-US" smtClean="0"/>
              <a:pPr/>
              <a:t>9/17/2011</a:t>
            </a:fld>
            <a:endParaRPr lang="en-US"/>
          </a:p>
        </p:txBody>
      </p:sp>
      <p:sp>
        <p:nvSpPr>
          <p:cNvPr id="5" name="Footer Placeholder 4"/>
          <p:cNvSpPr>
            <a:spLocks noGrp="1"/>
          </p:cNvSpPr>
          <p:nvPr>
            <p:ph type="ftr" sz="quarter" idx="11"/>
          </p:nvPr>
        </p:nvSpPr>
        <p:spPr/>
        <p:txBody>
          <a:bodyPr/>
          <a:lstStyle/>
          <a:p>
            <a:r>
              <a:rPr lang="en-US" smtClean="0"/>
              <a:t>2011 Lin Ma </a:t>
            </a:r>
            <a:endParaRPr lang="en-US"/>
          </a:p>
        </p:txBody>
      </p:sp>
      <p:sp>
        <p:nvSpPr>
          <p:cNvPr id="6" name="Slide Number Placeholder 5"/>
          <p:cNvSpPr>
            <a:spLocks noGrp="1"/>
          </p:cNvSpPr>
          <p:nvPr>
            <p:ph type="sldNum" sz="quarter" idx="12"/>
          </p:nvPr>
        </p:nvSpPr>
        <p:spPr/>
        <p:txBody>
          <a:bodyPr/>
          <a:lstStyle/>
          <a:p>
            <a:fld id="{54BB8D1C-E7CF-4430-A7BB-A6B91AA46DF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99B0575A-CF7A-4E84-A032-5BB13027B7B3}" type="datetime1">
              <a:rPr lang="en-US" smtClean="0"/>
              <a:pPr/>
              <a:t>9/17/2011</a:t>
            </a:fld>
            <a:endParaRPr lang="en-US"/>
          </a:p>
        </p:txBody>
      </p:sp>
      <p:sp>
        <p:nvSpPr>
          <p:cNvPr id="5" name="Footer Placeholder 4"/>
          <p:cNvSpPr>
            <a:spLocks noGrp="1"/>
          </p:cNvSpPr>
          <p:nvPr>
            <p:ph type="ftr" sz="quarter" idx="11"/>
          </p:nvPr>
        </p:nvSpPr>
        <p:spPr/>
        <p:txBody>
          <a:bodyPr/>
          <a:lstStyle/>
          <a:p>
            <a:r>
              <a:rPr lang="en-US" smtClean="0"/>
              <a:t>2011 Lin Ma </a:t>
            </a:r>
            <a:endParaRPr lang="en-US"/>
          </a:p>
        </p:txBody>
      </p:sp>
      <p:sp>
        <p:nvSpPr>
          <p:cNvPr id="6" name="Slide Number Placeholder 5"/>
          <p:cNvSpPr>
            <a:spLocks noGrp="1"/>
          </p:cNvSpPr>
          <p:nvPr>
            <p:ph type="sldNum" sz="quarter" idx="12"/>
          </p:nvPr>
        </p:nvSpPr>
        <p:spPr/>
        <p:txBody>
          <a:bodyPr/>
          <a:lstStyle/>
          <a:p>
            <a:fld id="{54BB8D1C-E7CF-4430-A7BB-A6B91AA46DF3}" type="slidenum">
              <a:rPr lang="en-US" smtClean="0"/>
              <a:pPr/>
              <a:t>‹#›</a:t>
            </a:fld>
            <a:endParaRPr lang="en-US"/>
          </a:p>
        </p:txBody>
      </p:sp>
      <p:sp>
        <p:nvSpPr>
          <p:cNvPr id="8" name="Content Placeholder 7"/>
          <p:cNvSpPr>
            <a:spLocks noGrp="1"/>
          </p:cNvSpPr>
          <p:nvPr>
            <p:ph sz="quarter" idx="1"/>
          </p:nvPr>
        </p:nvSpPr>
        <p:spPr>
          <a:xfrm>
            <a:off x="914400" y="1447800"/>
            <a:ext cx="777240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Rounded Rectangle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1FF39D8A-B793-4683-AEBF-E0C22EECB8E1}" type="datetime1">
              <a:rPr lang="en-US" smtClean="0"/>
              <a:pPr/>
              <a:t>9/17/2011</a:t>
            </a:fld>
            <a:endParaRPr lang="en-US"/>
          </a:p>
        </p:txBody>
      </p:sp>
      <p:sp>
        <p:nvSpPr>
          <p:cNvPr id="5" name="Footer Placeholder 4"/>
          <p:cNvSpPr>
            <a:spLocks noGrp="1"/>
          </p:cNvSpPr>
          <p:nvPr>
            <p:ph type="ftr" sz="quarter" idx="11"/>
          </p:nvPr>
        </p:nvSpPr>
        <p:spPr>
          <a:xfrm>
            <a:off x="800100" y="6172200"/>
            <a:ext cx="4000500" cy="457200"/>
          </a:xfrm>
        </p:spPr>
        <p:txBody>
          <a:bodyPr/>
          <a:lstStyle/>
          <a:p>
            <a:r>
              <a:rPr lang="en-US" smtClean="0"/>
              <a:t>2011 Lin Ma </a:t>
            </a:r>
            <a:endParaRPr lang="en-US"/>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146304" y="6208776"/>
            <a:ext cx="457200" cy="457200"/>
          </a:xfrm>
        </p:spPr>
        <p:txBody>
          <a:bodyPr/>
          <a:lstStyle/>
          <a:p>
            <a:fld id="{54BB8D1C-E7CF-4430-A7BB-A6B91AA46DF3}"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7FCF990A-0CB9-4F35-B47F-13376C0F14FD}" type="datetime1">
              <a:rPr lang="en-US" smtClean="0"/>
              <a:pPr/>
              <a:t>9/17/2011</a:t>
            </a:fld>
            <a:endParaRPr lang="en-US"/>
          </a:p>
        </p:txBody>
      </p:sp>
      <p:sp>
        <p:nvSpPr>
          <p:cNvPr id="6" name="Footer Placeholder 5"/>
          <p:cNvSpPr>
            <a:spLocks noGrp="1"/>
          </p:cNvSpPr>
          <p:nvPr>
            <p:ph type="ftr" sz="quarter" idx="11"/>
          </p:nvPr>
        </p:nvSpPr>
        <p:spPr/>
        <p:txBody>
          <a:bodyPr/>
          <a:lstStyle/>
          <a:p>
            <a:r>
              <a:rPr lang="en-US" smtClean="0"/>
              <a:t>2011 Lin Ma </a:t>
            </a:r>
            <a:endParaRPr lang="en-US"/>
          </a:p>
        </p:txBody>
      </p:sp>
      <p:sp>
        <p:nvSpPr>
          <p:cNvPr id="7" name="Slide Number Placeholder 6"/>
          <p:cNvSpPr>
            <a:spLocks noGrp="1"/>
          </p:cNvSpPr>
          <p:nvPr>
            <p:ph type="sldNum" sz="quarter" idx="12"/>
          </p:nvPr>
        </p:nvSpPr>
        <p:spPr/>
        <p:txBody>
          <a:bodyPr/>
          <a:lstStyle/>
          <a:p>
            <a:fld id="{54BB8D1C-E7CF-4430-A7BB-A6B91AA46DF3}" type="slidenum">
              <a:rPr lang="en-US" smtClean="0"/>
              <a:pPr/>
              <a:t>‹#›</a:t>
            </a:fld>
            <a:endParaRPr lang="en-US"/>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93395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nchor="b" anchorCtr="0"/>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E0D90BD3-3B49-42C1-86A3-F191CEA7F165}" type="datetime1">
              <a:rPr lang="en-US" smtClean="0"/>
              <a:pPr/>
              <a:t>9/17/2011</a:t>
            </a:fld>
            <a:endParaRPr lang="en-US"/>
          </a:p>
        </p:txBody>
      </p:sp>
      <p:sp>
        <p:nvSpPr>
          <p:cNvPr id="8" name="Footer Placeholder 7"/>
          <p:cNvSpPr>
            <a:spLocks noGrp="1"/>
          </p:cNvSpPr>
          <p:nvPr>
            <p:ph type="ftr" sz="quarter" idx="11"/>
          </p:nvPr>
        </p:nvSpPr>
        <p:spPr/>
        <p:txBody>
          <a:bodyPr/>
          <a:lstStyle/>
          <a:p>
            <a:r>
              <a:rPr lang="en-US" smtClean="0"/>
              <a:t>2011 Lin Ma </a:t>
            </a:r>
            <a:endParaRPr lang="en-US"/>
          </a:p>
        </p:txBody>
      </p:sp>
      <p:sp>
        <p:nvSpPr>
          <p:cNvPr id="9" name="Slide Number Placeholder 8"/>
          <p:cNvSpPr>
            <a:spLocks noGrp="1"/>
          </p:cNvSpPr>
          <p:nvPr>
            <p:ph type="sldNum" sz="quarter" idx="12"/>
          </p:nvPr>
        </p:nvSpPr>
        <p:spPr/>
        <p:txBody>
          <a:bodyPr/>
          <a:lstStyle/>
          <a:p>
            <a:fld id="{54BB8D1C-E7CF-4430-A7BB-A6B91AA46DF3}" type="slidenum">
              <a:rPr lang="en-US" smtClean="0"/>
              <a:pPr/>
              <a:t>‹#›</a:t>
            </a:fld>
            <a:endParaRPr lang="en-US"/>
          </a:p>
        </p:txBody>
      </p:sp>
      <p:sp>
        <p:nvSpPr>
          <p:cNvPr id="11" name="Content Placeholder 10"/>
          <p:cNvSpPr>
            <a:spLocks noGrp="1"/>
          </p:cNvSpPr>
          <p:nvPr>
            <p:ph sz="half" idx="2"/>
          </p:nvPr>
        </p:nvSpPr>
        <p:spPr>
          <a:xfrm>
            <a:off x="9144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4"/>
          </p:nvPr>
        </p:nvSpPr>
        <p:spPr>
          <a:xfrm>
            <a:off x="49530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42BF757D-4E42-4BF4-99FD-4F4243632BFC}" type="datetime1">
              <a:rPr lang="en-US" smtClean="0"/>
              <a:pPr/>
              <a:t>9/17/2011</a:t>
            </a:fld>
            <a:endParaRPr lang="en-US"/>
          </a:p>
        </p:txBody>
      </p:sp>
      <p:sp>
        <p:nvSpPr>
          <p:cNvPr id="4" name="Footer Placeholder 3"/>
          <p:cNvSpPr>
            <a:spLocks noGrp="1"/>
          </p:cNvSpPr>
          <p:nvPr>
            <p:ph type="ftr" sz="quarter" idx="11"/>
          </p:nvPr>
        </p:nvSpPr>
        <p:spPr/>
        <p:txBody>
          <a:bodyPr/>
          <a:lstStyle/>
          <a:p>
            <a:r>
              <a:rPr lang="en-US" smtClean="0"/>
              <a:t>2011 Lin Ma </a:t>
            </a:r>
            <a:endParaRPr lang="en-US"/>
          </a:p>
        </p:txBody>
      </p:sp>
      <p:sp>
        <p:nvSpPr>
          <p:cNvPr id="5" name="Slide Number Placeholder 4"/>
          <p:cNvSpPr>
            <a:spLocks noGrp="1"/>
          </p:cNvSpPr>
          <p:nvPr>
            <p:ph type="sldNum" sz="quarter" idx="12"/>
          </p:nvPr>
        </p:nvSpPr>
        <p:spPr/>
        <p:txBody>
          <a:bodyPr/>
          <a:lstStyle/>
          <a:p>
            <a:fld id="{54BB8D1C-E7CF-4430-A7BB-A6B91AA46DF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8D6C220-F941-4B43-8A7A-109A95618891}" type="datetime1">
              <a:rPr lang="en-US" smtClean="0"/>
              <a:pPr/>
              <a:t>9/17/2011</a:t>
            </a:fld>
            <a:endParaRPr lang="en-US"/>
          </a:p>
        </p:txBody>
      </p:sp>
      <p:sp>
        <p:nvSpPr>
          <p:cNvPr id="3" name="Footer Placeholder 2"/>
          <p:cNvSpPr>
            <a:spLocks noGrp="1"/>
          </p:cNvSpPr>
          <p:nvPr>
            <p:ph type="ftr" sz="quarter" idx="11"/>
          </p:nvPr>
        </p:nvSpPr>
        <p:spPr/>
        <p:txBody>
          <a:bodyPr/>
          <a:lstStyle/>
          <a:p>
            <a:r>
              <a:rPr lang="en-US" smtClean="0"/>
              <a:t>2011 Lin Ma </a:t>
            </a:r>
            <a:endParaRPr lang="en-US"/>
          </a:p>
        </p:txBody>
      </p:sp>
      <p:sp>
        <p:nvSpPr>
          <p:cNvPr id="4" name="Slide Number Placeholder 3"/>
          <p:cNvSpPr>
            <a:spLocks noGrp="1"/>
          </p:cNvSpPr>
          <p:nvPr>
            <p:ph type="sldNum" sz="quarter" idx="12"/>
          </p:nvPr>
        </p:nvSpPr>
        <p:spPr/>
        <p:txBody>
          <a:bodyPr/>
          <a:lstStyle/>
          <a:p>
            <a:fld id="{54BB8D1C-E7CF-4430-A7BB-A6B91AA46DF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914400" y="273050"/>
            <a:ext cx="7772400" cy="1143000"/>
          </a:xfrm>
        </p:spPr>
        <p:txBody>
          <a:bodyPr anchor="b" anchorCtr="0"/>
          <a:lstStyle>
            <a:lvl1pPr algn="l">
              <a:buNone/>
              <a:defRPr sz="4000" b="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CE6F7C9B-2165-4DC1-803A-C437C3A14660}" type="datetime1">
              <a:rPr lang="en-US" smtClean="0"/>
              <a:pPr/>
              <a:t>9/17/2011</a:t>
            </a:fld>
            <a:endParaRPr lang="en-US"/>
          </a:p>
        </p:txBody>
      </p:sp>
      <p:sp>
        <p:nvSpPr>
          <p:cNvPr id="6" name="Footer Placeholder 5"/>
          <p:cNvSpPr>
            <a:spLocks noGrp="1"/>
          </p:cNvSpPr>
          <p:nvPr>
            <p:ph type="ftr" sz="quarter" idx="11"/>
          </p:nvPr>
        </p:nvSpPr>
        <p:spPr/>
        <p:txBody>
          <a:bodyPr/>
          <a:lstStyle/>
          <a:p>
            <a:r>
              <a:rPr lang="en-US" smtClean="0"/>
              <a:t>2011 Lin Ma </a:t>
            </a:r>
            <a:endParaRPr lang="en-US"/>
          </a:p>
        </p:txBody>
      </p:sp>
      <p:sp>
        <p:nvSpPr>
          <p:cNvPr id="7" name="Slide Number Placeholder 6"/>
          <p:cNvSpPr>
            <a:spLocks noGrp="1"/>
          </p:cNvSpPr>
          <p:nvPr>
            <p:ph type="sldNum" sz="quarter" idx="12"/>
          </p:nvPr>
        </p:nvSpPr>
        <p:spPr/>
        <p:txBody>
          <a:bodyPr/>
          <a:lstStyle/>
          <a:p>
            <a:fld id="{54BB8D1C-E7CF-4430-A7BB-A6B91AA46DF3}" type="slidenum">
              <a:rPr lang="en-US" smtClean="0"/>
              <a:pPr/>
              <a:t>‹#›</a:t>
            </a:fld>
            <a:endParaRPr lang="en-US"/>
          </a:p>
        </p:txBody>
      </p:sp>
      <p:sp>
        <p:nvSpPr>
          <p:cNvPr id="11" name="Content Placeholder 10"/>
          <p:cNvSpPr>
            <a:spLocks noGrp="1"/>
          </p:cNvSpPr>
          <p:nvPr>
            <p:ph sz="quarter" idx="1"/>
          </p:nvPr>
        </p:nvSpPr>
        <p:spPr>
          <a:xfrm>
            <a:off x="2971800" y="1600200"/>
            <a:ext cx="5715000" cy="44958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6C812F6B-8F08-49CC-B95B-E2637A423C77}" type="datetime1">
              <a:rPr lang="en-US" smtClean="0"/>
              <a:pPr/>
              <a:t>9/17/2011</a:t>
            </a:fld>
            <a:endParaRPr lang="en-US"/>
          </a:p>
        </p:txBody>
      </p:sp>
      <p:sp>
        <p:nvSpPr>
          <p:cNvPr id="6" name="Footer Placeholder 5"/>
          <p:cNvSpPr>
            <a:spLocks noGrp="1"/>
          </p:cNvSpPr>
          <p:nvPr>
            <p:ph type="ftr" sz="quarter" idx="11"/>
          </p:nvPr>
        </p:nvSpPr>
        <p:spPr>
          <a:xfrm>
            <a:off x="914400" y="6172200"/>
            <a:ext cx="3886200" cy="457200"/>
          </a:xfrm>
        </p:spPr>
        <p:txBody>
          <a:bodyPr/>
          <a:lstStyle/>
          <a:p>
            <a:r>
              <a:rPr lang="en-US" smtClean="0"/>
              <a:t>2011 Lin Ma </a:t>
            </a:r>
            <a:endParaRPr lang="en-US"/>
          </a:p>
        </p:txBody>
      </p:sp>
      <p:sp>
        <p:nvSpPr>
          <p:cNvPr id="7" name="Slide Number Placeholder 6"/>
          <p:cNvSpPr>
            <a:spLocks noGrp="1"/>
          </p:cNvSpPr>
          <p:nvPr>
            <p:ph type="sldNum" sz="quarter" idx="12"/>
          </p:nvPr>
        </p:nvSpPr>
        <p:spPr>
          <a:xfrm>
            <a:off x="146304" y="6208776"/>
            <a:ext cx="457200" cy="457200"/>
          </a:xfrm>
        </p:spPr>
        <p:txBody>
          <a:bodyPr/>
          <a:lstStyle/>
          <a:p>
            <a:fld id="{54BB8D1C-E7CF-4430-A7BB-A6B91AA46DF3}" type="slidenum">
              <a:rPr lang="en-US" smtClean="0"/>
              <a:pPr/>
              <a:t>‹#›</a:t>
            </a:fld>
            <a:endParaRPr lang="en-US"/>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smtClean="0"/>
              <a:t>Click icon to add picture</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Title Placeholder 21"/>
          <p:cNvSpPr>
            <a:spLocks noGrp="1"/>
          </p:cNvSpPr>
          <p:nvPr>
            <p:ph type="title"/>
          </p:nvPr>
        </p:nvSpPr>
        <p:spPr>
          <a:xfrm>
            <a:off x="914400" y="274638"/>
            <a:ext cx="7772400" cy="1143000"/>
          </a:xfrm>
          <a:prstGeom prst="rect">
            <a:avLst/>
          </a:prstGeom>
        </p:spPr>
        <p:txBody>
          <a:bodyPr bIns="91440"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243A3DCB-AE3D-455E-BE9B-9EFBD3E1B26B}" type="datetime1">
              <a:rPr lang="en-US" smtClean="0"/>
              <a:pPr/>
              <a:t>9/17/2011</a:t>
            </a:fld>
            <a:endParaRPr lang="en-US"/>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r>
              <a:rPr lang="en-US" smtClean="0"/>
              <a:t>2011 Lin Ma </a:t>
            </a:r>
            <a:endParaRPr lang="en-US"/>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54BB8D1C-E7CF-4430-A7BB-A6B91AA46DF3}"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hf hdr="0" dt="0"/>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www.e-sword.net/downloads.html"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7" Type="http://schemas.openxmlformats.org/officeDocument/2006/relationships/image" Target="../media/image17.jpe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www.amazon.com/Vines-Complete-Expository-Dictionary-Testament/dp/0785211608/ref=sr_1_2?ie=UTF8&amp;qid=1295736580&amp;sr=8-2" TargetMode="External"/><Relationship Id="rId7" Type="http://schemas.openxmlformats.org/officeDocument/2006/relationships/image" Target="../media/image21.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hyperlink" Target="http://www.amazon.com/Complete-Word-Study-Dictionary-Testament/dp/089957663X/ref=sr_1_1?s=books&amp;ie=UTF8&amp;qid=1295736623&amp;sr=1-1" TargetMode="External"/><Relationship Id="rId4" Type="http://schemas.openxmlformats.org/officeDocument/2006/relationships/image" Target="../media/image19.png"/></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2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2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2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image" Target="../media/image33.png"/><Relationship Id="rId4" Type="http://schemas.openxmlformats.org/officeDocument/2006/relationships/image" Target="../media/image32.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3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5.xml"/><Relationship Id="rId1" Type="http://schemas.openxmlformats.org/officeDocument/2006/relationships/slideLayout" Target="../slideLayouts/slideLayout2.xml"/><Relationship Id="rId5" Type="http://schemas.openxmlformats.org/officeDocument/2006/relationships/image" Target="../media/image41.png"/><Relationship Id="rId4" Type="http://schemas.openxmlformats.org/officeDocument/2006/relationships/image" Target="../media/image40.png"/></Relationships>
</file>

<file path=ppt/slides/_rels/slide3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45.png"/></Relationships>
</file>

<file path=ppt/slides/_rels/slide3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9.xml"/><Relationship Id="rId1" Type="http://schemas.openxmlformats.org/officeDocument/2006/relationships/slideLayout" Target="../slideLayouts/slideLayout2.xml"/><Relationship Id="rId5" Type="http://schemas.openxmlformats.org/officeDocument/2006/relationships/image" Target="../media/image48.png"/><Relationship Id="rId4" Type="http://schemas.openxmlformats.org/officeDocument/2006/relationships/image" Target="../media/image47.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40.xml"/><Relationship Id="rId1" Type="http://schemas.openxmlformats.org/officeDocument/2006/relationships/slideLayout" Target="../slideLayouts/slideLayout2.xml"/><Relationship Id="rId6" Type="http://schemas.openxmlformats.org/officeDocument/2006/relationships/image" Target="../media/image51.png"/><Relationship Id="rId5" Type="http://schemas.openxmlformats.org/officeDocument/2006/relationships/image" Target="../media/image50.png"/><Relationship Id="rId4" Type="http://schemas.openxmlformats.org/officeDocument/2006/relationships/image" Target="../media/image49.png"/></Relationships>
</file>

<file path=ppt/slides/_rels/slide41.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image" Target="../media/image46.png"/></Relationships>
</file>

<file path=ppt/slides/_rels/slide44.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openxmlformats.org/officeDocument/2006/relationships/image" Target="../media/image46.png"/></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47.xml"/><Relationship Id="rId1" Type="http://schemas.openxmlformats.org/officeDocument/2006/relationships/slideLayout" Target="../slideLayouts/slideLayout2.xml"/><Relationship Id="rId4" Type="http://schemas.openxmlformats.org/officeDocument/2006/relationships/image" Target="../media/image58.png"/></Relationships>
</file>

<file path=ppt/slides/_rels/slide48.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bible.fhl.net/"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50.xml.rels><?xml version="1.0" encoding="UTF-8" standalone="yes"?>
<Relationships xmlns="http://schemas.openxmlformats.org/package/2006/relationships"><Relationship Id="rId3" Type="http://schemas.openxmlformats.org/officeDocument/2006/relationships/hyperlink" Target="http://en.wikipedia.org/wiki/James_Strong_(theologian)" TargetMode="External"/><Relationship Id="rId2" Type="http://schemas.openxmlformats.org/officeDocument/2006/relationships/notesSlide" Target="../notesSlides/notesSlide50.xml"/><Relationship Id="rId1" Type="http://schemas.openxmlformats.org/officeDocument/2006/relationships/slideLayout" Target="../slideLayouts/slideLayout2.xml"/><Relationship Id="rId6" Type="http://schemas.openxmlformats.org/officeDocument/2006/relationships/image" Target="../media/image61.png"/><Relationship Id="rId5" Type="http://schemas.openxmlformats.org/officeDocument/2006/relationships/hyperlink" Target="http://www.amazon.com/Strongs-Concise-Concordance-Bible-Reference/dp/1418501484/ref=sr_1_15?ie=UTF8&amp;qid=1296016366&amp;sr=8-15" TargetMode="External"/><Relationship Id="rId4" Type="http://schemas.openxmlformats.org/officeDocument/2006/relationships/image" Target="../media/image60.png"/></Relationships>
</file>

<file path=ppt/slides/_rels/slide51.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53.xml"/><Relationship Id="rId1" Type="http://schemas.openxmlformats.org/officeDocument/2006/relationships/slideLayout" Target="../slideLayouts/slideLayout2.xml"/><Relationship Id="rId5" Type="http://schemas.openxmlformats.org/officeDocument/2006/relationships/image" Target="../media/image66.png"/><Relationship Id="rId4" Type="http://schemas.openxmlformats.org/officeDocument/2006/relationships/image" Target="../media/image65.png"/></Relationships>
</file>

<file path=ppt/slides/_rels/slide54.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54.xml"/><Relationship Id="rId1" Type="http://schemas.openxmlformats.org/officeDocument/2006/relationships/slideLayout" Target="../slideLayouts/slideLayout2.xml"/><Relationship Id="rId4" Type="http://schemas.openxmlformats.org/officeDocument/2006/relationships/image" Target="../media/image68.png"/></Relationships>
</file>

<file path=ppt/slides/_rels/slide55.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57.xml"/><Relationship Id="rId1" Type="http://schemas.openxmlformats.org/officeDocument/2006/relationships/slideLayout" Target="../slideLayouts/slideLayout2.xml"/><Relationship Id="rId5" Type="http://schemas.openxmlformats.org/officeDocument/2006/relationships/image" Target="../media/image71.png"/><Relationship Id="rId4" Type="http://schemas.openxmlformats.org/officeDocument/2006/relationships/image" Target="../media/image70.png"/></Relationships>
</file>

<file path=ppt/slides/_rels/slide58.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slide" Target="slide3.xml"/></Relationships>
</file>

<file path=ppt/slides/_rels/slide6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60.xml"/><Relationship Id="rId1" Type="http://schemas.openxmlformats.org/officeDocument/2006/relationships/slideLayout" Target="../slideLayouts/slideLayout2.xml"/><Relationship Id="rId4" Type="http://schemas.openxmlformats.org/officeDocument/2006/relationships/image" Target="../media/image74.png"/></Relationships>
</file>

<file path=ppt/slides/_rels/slide61.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hyperlink" Target="http://www.e-sword.net/extras.html" TargetMode="External"/><Relationship Id="rId2" Type="http://schemas.openxmlformats.org/officeDocument/2006/relationships/notesSlide" Target="../notesSlides/notesSlide62.xml"/><Relationship Id="rId1" Type="http://schemas.openxmlformats.org/officeDocument/2006/relationships/slideLayout" Target="../slideLayouts/slideLayout2.xml"/><Relationship Id="rId4" Type="http://schemas.openxmlformats.org/officeDocument/2006/relationships/image" Target="../media/image76.png"/></Relationships>
</file>

<file path=ppt/slides/_rels/slide63.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www.e-sword.net/"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4800600"/>
            <a:ext cx="6400800" cy="1600200"/>
          </a:xfrm>
        </p:spPr>
        <p:txBody>
          <a:bodyPr/>
          <a:lstStyle/>
          <a:p>
            <a:r>
              <a:rPr lang="en-US" altLang="zh-CN" dirty="0" smtClean="0">
                <a:latin typeface="方正华隶简体" pitchFamily="65" charset="-122"/>
                <a:ea typeface="方正华隶简体" pitchFamily="65" charset="-122"/>
              </a:rPr>
              <a:t>2011</a:t>
            </a:r>
            <a:r>
              <a:rPr lang="zh-CN" altLang="en-US" smtClean="0">
                <a:latin typeface="方正华隶简体" pitchFamily="65" charset="-122"/>
                <a:ea typeface="方正华隶简体" pitchFamily="65" charset="-122"/>
              </a:rPr>
              <a:t>洛杉矶</a:t>
            </a:r>
            <a:r>
              <a:rPr lang="en-US" altLang="zh-CN" smtClean="0">
                <a:latin typeface="方正华隶简体" pitchFamily="65" charset="-122"/>
                <a:ea typeface="方正华隶简体" pitchFamily="65" charset="-122"/>
              </a:rPr>
              <a:t>ABC</a:t>
            </a:r>
            <a:r>
              <a:rPr lang="zh-CN" altLang="en-US" dirty="0" smtClean="0">
                <a:latin typeface="方正华隶简体" pitchFamily="65" charset="-122"/>
                <a:ea typeface="方正华隶简体" pitchFamily="65" charset="-122"/>
              </a:rPr>
              <a:t>主日学大会</a:t>
            </a:r>
            <a:endParaRPr lang="en-US" altLang="zh-CN" dirty="0" smtClean="0">
              <a:latin typeface="方正华隶简体" pitchFamily="65" charset="-122"/>
              <a:ea typeface="方正华隶简体" pitchFamily="65" charset="-122"/>
            </a:endParaRPr>
          </a:p>
          <a:p>
            <a:r>
              <a:rPr lang="zh-CN" altLang="en-US" dirty="0" smtClean="0">
                <a:latin typeface="方正华隶简体" pitchFamily="65" charset="-122"/>
                <a:ea typeface="方正华隶简体" pitchFamily="65" charset="-122"/>
              </a:rPr>
              <a:t>马林、吴仙对</a:t>
            </a:r>
            <a:endParaRPr lang="en-US" altLang="zh-CN" dirty="0" smtClean="0">
              <a:latin typeface="方正华隶简体" pitchFamily="65" charset="-122"/>
              <a:ea typeface="方正华隶简体" pitchFamily="65" charset="-122"/>
            </a:endParaRPr>
          </a:p>
          <a:p>
            <a:r>
              <a:rPr lang="en-US" altLang="zh-CN" dirty="0" smtClean="0">
                <a:latin typeface="方正华隶简体" pitchFamily="65" charset="-122"/>
                <a:ea typeface="方正华隶简体" pitchFamily="65" charset="-122"/>
              </a:rPr>
              <a:t>2011.9.17</a:t>
            </a:r>
          </a:p>
          <a:p>
            <a:endParaRPr lang="en-US" dirty="0">
              <a:latin typeface="方正华隶简体" pitchFamily="65" charset="-122"/>
              <a:ea typeface="方正华隶简体" pitchFamily="65" charset="-122"/>
            </a:endParaRPr>
          </a:p>
        </p:txBody>
      </p:sp>
      <p:sp>
        <p:nvSpPr>
          <p:cNvPr id="2" name="Title 1"/>
          <p:cNvSpPr>
            <a:spLocks noGrp="1"/>
          </p:cNvSpPr>
          <p:nvPr>
            <p:ph type="ctrTitle"/>
          </p:nvPr>
        </p:nvSpPr>
        <p:spPr/>
        <p:txBody>
          <a:bodyPr/>
          <a:lstStyle/>
          <a:p>
            <a:r>
              <a:rPr lang="zh-CN" altLang="en-US" dirty="0" smtClean="0">
                <a:latin typeface="方正华隶简体" pitchFamily="65" charset="-122"/>
                <a:ea typeface="方正华隶简体" pitchFamily="65" charset="-122"/>
              </a:rPr>
              <a:t>圣经软体工具的</a:t>
            </a:r>
            <a:r>
              <a:rPr lang="en-US" altLang="zh-CN" dirty="0" smtClean="0">
                <a:latin typeface="方正华隶简体" pitchFamily="65" charset="-122"/>
                <a:ea typeface="方正华隶简体" pitchFamily="65" charset="-122"/>
              </a:rPr>
              <a:t/>
            </a:r>
            <a:br>
              <a:rPr lang="en-US" altLang="zh-CN" dirty="0" smtClean="0">
                <a:latin typeface="方正华隶简体" pitchFamily="65" charset="-122"/>
                <a:ea typeface="方正华隶简体" pitchFamily="65" charset="-122"/>
              </a:rPr>
            </a:br>
            <a:r>
              <a:rPr lang="zh-CN" altLang="en-US" dirty="0" smtClean="0">
                <a:latin typeface="方正华隶简体" pitchFamily="65" charset="-122"/>
                <a:ea typeface="方正华隶简体" pitchFamily="65" charset="-122"/>
              </a:rPr>
              <a:t>认识与应用</a:t>
            </a:r>
            <a:endParaRPr lang="en-US" dirty="0">
              <a:latin typeface="方正华隶简体" pitchFamily="65" charset="-122"/>
              <a:ea typeface="方正华隶简体" pitchFamily="65" charset="-122"/>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667000"/>
            <a:ext cx="7772400" cy="1143000"/>
          </a:xfrm>
        </p:spPr>
        <p:txBody>
          <a:bodyPr>
            <a:normAutofit/>
          </a:bodyPr>
          <a:lstStyle/>
          <a:p>
            <a:r>
              <a:rPr lang="en-US" altLang="zh-CN" dirty="0" smtClean="0"/>
              <a:t>e-Sword</a:t>
            </a:r>
            <a:r>
              <a:rPr lang="zh-CN" altLang="en-US" dirty="0" smtClean="0">
                <a:latin typeface="方正华隶简体" pitchFamily="65" charset="-122"/>
                <a:ea typeface="方正华隶简体" pitchFamily="65" charset="-122"/>
              </a:rPr>
              <a:t>软件安装设置</a:t>
            </a:r>
            <a:endParaRPr lang="en-US" dirty="0">
              <a:latin typeface="方正华隶简体" pitchFamily="65" charset="-122"/>
              <a:ea typeface="方正华隶简体" pitchFamily="65" charset="-122"/>
            </a:endParaRPr>
          </a:p>
        </p:txBody>
      </p:sp>
      <p:pic>
        <p:nvPicPr>
          <p:cNvPr id="7" name="Picture 2"/>
          <p:cNvPicPr>
            <a:picLocks noChangeAspect="1" noChangeArrowheads="1"/>
          </p:cNvPicPr>
          <p:nvPr/>
        </p:nvPicPr>
        <p:blipFill>
          <a:blip r:embed="rId3" cstate="screen"/>
          <a:srcRect/>
          <a:stretch>
            <a:fillRect/>
          </a:stretch>
        </p:blipFill>
        <p:spPr bwMode="auto">
          <a:xfrm>
            <a:off x="6400800" y="0"/>
            <a:ext cx="2743200" cy="1295400"/>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lstStyle/>
          <a:p>
            <a:fld id="{54BB8D1C-E7CF-4430-A7BB-A6B91AA46DF3}" type="slidenum">
              <a:rPr lang="en-US" smtClean="0"/>
              <a:pPr/>
              <a:t>10</a:t>
            </a:fld>
            <a:endParaRPr lang="en-US"/>
          </a:p>
        </p:txBody>
      </p:sp>
      <p:sp>
        <p:nvSpPr>
          <p:cNvPr id="5" name="Footer Placeholder 4"/>
          <p:cNvSpPr>
            <a:spLocks noGrp="1"/>
          </p:cNvSpPr>
          <p:nvPr>
            <p:ph type="ftr" sz="quarter" idx="11"/>
          </p:nvPr>
        </p:nvSpPr>
        <p:spPr/>
        <p:txBody>
          <a:bodyPr/>
          <a:lstStyle/>
          <a:p>
            <a:r>
              <a:rPr lang="en-US" smtClean="0"/>
              <a:t>2011 Lin Ma </a:t>
            </a:r>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dirty="0" smtClean="0">
                <a:latin typeface="方正华隶简体" pitchFamily="65" charset="-122"/>
                <a:ea typeface="方正华隶简体" pitchFamily="65" charset="-122"/>
              </a:rPr>
              <a:t>圣经软件简介</a:t>
            </a:r>
            <a:r>
              <a:rPr lang="en-US" altLang="zh-CN" dirty="0" smtClean="0">
                <a:latin typeface="方正华隶简体" pitchFamily="65" charset="-122"/>
                <a:ea typeface="方正华隶简体" pitchFamily="65" charset="-122"/>
              </a:rPr>
              <a:t> </a:t>
            </a:r>
            <a:r>
              <a:rPr lang="en-US" altLang="zh-CN" dirty="0" smtClean="0"/>
              <a:t>e-Sword</a:t>
            </a:r>
            <a:endParaRPr lang="en-US" dirty="0"/>
          </a:p>
        </p:txBody>
      </p:sp>
      <p:sp>
        <p:nvSpPr>
          <p:cNvPr id="3" name="Content Placeholder 2"/>
          <p:cNvSpPr>
            <a:spLocks noGrp="1"/>
          </p:cNvSpPr>
          <p:nvPr>
            <p:ph sz="quarter" idx="1"/>
          </p:nvPr>
        </p:nvSpPr>
        <p:spPr/>
        <p:txBody>
          <a:bodyPr/>
          <a:lstStyle/>
          <a:p>
            <a:r>
              <a:rPr lang="zh-CN" altLang="en-US" dirty="0" smtClean="0">
                <a:latin typeface="方正华隶简体" pitchFamily="65" charset="-122"/>
                <a:ea typeface="方正华隶简体" pitchFamily="65" charset="-122"/>
              </a:rPr>
              <a:t>下载地址：</a:t>
            </a:r>
            <a:r>
              <a:rPr lang="en-US" altLang="zh-CN" dirty="0" smtClean="0">
                <a:hlinkClick r:id="rId3"/>
              </a:rPr>
              <a:t>http://www.e-sword.net/downloads.html</a:t>
            </a:r>
            <a:endParaRPr lang="en-US" altLang="zh-CN" dirty="0" smtClean="0"/>
          </a:p>
          <a:p>
            <a:endParaRPr lang="en-US" dirty="0"/>
          </a:p>
        </p:txBody>
      </p:sp>
      <p:sp>
        <p:nvSpPr>
          <p:cNvPr id="5" name="Slide Number Placeholder 4"/>
          <p:cNvSpPr>
            <a:spLocks noGrp="1"/>
          </p:cNvSpPr>
          <p:nvPr>
            <p:ph type="sldNum" sz="quarter" idx="12"/>
          </p:nvPr>
        </p:nvSpPr>
        <p:spPr/>
        <p:txBody>
          <a:bodyPr/>
          <a:lstStyle/>
          <a:p>
            <a:fld id="{54BB8D1C-E7CF-4430-A7BB-A6B91AA46DF3}" type="slidenum">
              <a:rPr lang="en-US" smtClean="0"/>
              <a:pPr/>
              <a:t>11</a:t>
            </a:fld>
            <a:endParaRPr lang="en-US"/>
          </a:p>
        </p:txBody>
      </p:sp>
      <p:sp>
        <p:nvSpPr>
          <p:cNvPr id="6" name="Footer Placeholder 5"/>
          <p:cNvSpPr>
            <a:spLocks noGrp="1"/>
          </p:cNvSpPr>
          <p:nvPr>
            <p:ph type="ftr" sz="quarter" idx="11"/>
          </p:nvPr>
        </p:nvSpPr>
        <p:spPr/>
        <p:txBody>
          <a:bodyPr/>
          <a:lstStyle/>
          <a:p>
            <a:r>
              <a:rPr lang="en-US" smtClean="0"/>
              <a:t>2011 Lin Ma </a:t>
            </a:r>
            <a:endParaRPr lang="en-US"/>
          </a:p>
        </p:txBody>
      </p:sp>
      <p:pic>
        <p:nvPicPr>
          <p:cNvPr id="1026" name="Picture 2"/>
          <p:cNvPicPr>
            <a:picLocks noChangeAspect="1" noChangeArrowheads="1"/>
          </p:cNvPicPr>
          <p:nvPr/>
        </p:nvPicPr>
        <p:blipFill>
          <a:blip r:embed="rId4" cstate="screen"/>
          <a:srcRect/>
          <a:stretch>
            <a:fillRect/>
          </a:stretch>
        </p:blipFill>
        <p:spPr bwMode="auto">
          <a:xfrm>
            <a:off x="1371600" y="1905000"/>
            <a:ext cx="6696075" cy="4648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dirty="0" smtClean="0">
                <a:latin typeface="方正华隶简体" pitchFamily="65" charset="-122"/>
                <a:ea typeface="方正华隶简体" pitchFamily="65" charset="-122"/>
              </a:rPr>
              <a:t>运行</a:t>
            </a:r>
            <a:r>
              <a:rPr lang="en-US" altLang="zh-CN" dirty="0" smtClean="0"/>
              <a:t>e-Sword</a:t>
            </a:r>
            <a:r>
              <a:rPr lang="zh-CN" altLang="en-US" dirty="0" smtClean="0">
                <a:latin typeface="方正华隶简体" pitchFamily="65" charset="-122"/>
                <a:ea typeface="方正华隶简体" pitchFamily="65" charset="-122"/>
              </a:rPr>
              <a:t>软件</a:t>
            </a:r>
            <a:endParaRPr lang="en-US" dirty="0">
              <a:latin typeface="方正华隶简体" pitchFamily="65" charset="-122"/>
              <a:ea typeface="方正华隶简体" pitchFamily="65" charset="-122"/>
            </a:endParaRPr>
          </a:p>
        </p:txBody>
      </p:sp>
      <p:pic>
        <p:nvPicPr>
          <p:cNvPr id="1026" name="Picture 2"/>
          <p:cNvPicPr>
            <a:picLocks noChangeAspect="1" noChangeArrowheads="1"/>
          </p:cNvPicPr>
          <p:nvPr/>
        </p:nvPicPr>
        <p:blipFill>
          <a:blip r:embed="rId3" cstate="screen"/>
          <a:srcRect/>
          <a:stretch>
            <a:fillRect/>
          </a:stretch>
        </p:blipFill>
        <p:spPr bwMode="auto">
          <a:xfrm>
            <a:off x="228600" y="1524000"/>
            <a:ext cx="5257260" cy="2895600"/>
          </a:xfrm>
          <a:prstGeom prst="rect">
            <a:avLst/>
          </a:prstGeom>
          <a:noFill/>
          <a:ln w="9525">
            <a:noFill/>
            <a:miter lim="800000"/>
            <a:headEnd/>
            <a:tailEnd/>
          </a:ln>
        </p:spPr>
      </p:pic>
      <p:sp>
        <p:nvSpPr>
          <p:cNvPr id="16" name="Right Arrow 15"/>
          <p:cNvSpPr/>
          <p:nvPr/>
        </p:nvSpPr>
        <p:spPr>
          <a:xfrm rot="9244137">
            <a:off x="4482071" y="882824"/>
            <a:ext cx="2209800" cy="1143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7" name="Picture 3"/>
          <p:cNvPicPr>
            <a:picLocks noChangeAspect="1" noChangeArrowheads="1"/>
          </p:cNvPicPr>
          <p:nvPr/>
        </p:nvPicPr>
        <p:blipFill>
          <a:blip r:embed="rId4" cstate="screen"/>
          <a:srcRect/>
          <a:stretch>
            <a:fillRect/>
          </a:stretch>
        </p:blipFill>
        <p:spPr bwMode="auto">
          <a:xfrm>
            <a:off x="762000" y="1524000"/>
            <a:ext cx="7564134" cy="5029200"/>
          </a:xfrm>
          <a:prstGeom prst="rect">
            <a:avLst/>
          </a:prstGeom>
          <a:noFill/>
          <a:ln w="9525">
            <a:noFill/>
            <a:miter lim="800000"/>
            <a:headEnd/>
            <a:tailEnd/>
          </a:ln>
        </p:spPr>
      </p:pic>
      <p:sp>
        <p:nvSpPr>
          <p:cNvPr id="7" name="Slide Number Placeholder 6"/>
          <p:cNvSpPr>
            <a:spLocks noGrp="1"/>
          </p:cNvSpPr>
          <p:nvPr>
            <p:ph type="sldNum" sz="quarter" idx="12"/>
          </p:nvPr>
        </p:nvSpPr>
        <p:spPr/>
        <p:txBody>
          <a:bodyPr/>
          <a:lstStyle/>
          <a:p>
            <a:fld id="{54BB8D1C-E7CF-4430-A7BB-A6B91AA46DF3}" type="slidenum">
              <a:rPr lang="en-US" smtClean="0"/>
              <a:pPr/>
              <a:t>12</a:t>
            </a:fld>
            <a:endParaRPr lang="en-US"/>
          </a:p>
        </p:txBody>
      </p:sp>
      <p:sp>
        <p:nvSpPr>
          <p:cNvPr id="8" name="Footer Placeholder 7"/>
          <p:cNvSpPr>
            <a:spLocks noGrp="1"/>
          </p:cNvSpPr>
          <p:nvPr>
            <p:ph type="ftr" sz="quarter" idx="11"/>
          </p:nvPr>
        </p:nvSpPr>
        <p:spPr/>
        <p:txBody>
          <a:bodyPr/>
          <a:lstStyle/>
          <a:p>
            <a:r>
              <a:rPr lang="en-US" smtClean="0"/>
              <a:t>2011 Lin Ma </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additive="base">
                                        <p:cTn id="7" dur="500" fill="hold"/>
                                        <p:tgtEl>
                                          <p:spTgt spid="1026"/>
                                        </p:tgtEl>
                                        <p:attrNameLst>
                                          <p:attrName>ppt_x</p:attrName>
                                        </p:attrNameLst>
                                      </p:cBhvr>
                                      <p:tavLst>
                                        <p:tav tm="0">
                                          <p:val>
                                            <p:strVal val="#ppt_x"/>
                                          </p:val>
                                        </p:tav>
                                        <p:tav tm="100000">
                                          <p:val>
                                            <p:strVal val="#ppt_x"/>
                                          </p:val>
                                        </p:tav>
                                      </p:tavLst>
                                    </p:anim>
                                    <p:anim calcmode="lin" valueType="num">
                                      <p:cBhvr additive="base">
                                        <p:cTn id="8"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1027"/>
                                        </p:tgtEl>
                                        <p:attrNameLst>
                                          <p:attrName>style.visibility</p:attrName>
                                        </p:attrNameLst>
                                      </p:cBhvr>
                                      <p:to>
                                        <p:strVal val="visible"/>
                                      </p:to>
                                    </p:set>
                                    <p:animEffect transition="in" filter="fade">
                                      <p:cBhvr>
                                        <p:cTn id="13" dur="2000"/>
                                        <p:tgtEl>
                                          <p:spTgt spid="10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smtClean="0"/>
              <a:t>e-Sword</a:t>
            </a:r>
            <a:r>
              <a:rPr lang="zh-CN" altLang="en-US" dirty="0" smtClean="0"/>
              <a:t>：</a:t>
            </a:r>
            <a:r>
              <a:rPr lang="zh-CN" altLang="en-US" dirty="0" smtClean="0">
                <a:latin typeface="方正华隶简体" pitchFamily="65" charset="-122"/>
                <a:ea typeface="方正华隶简体" pitchFamily="65" charset="-122"/>
              </a:rPr>
              <a:t>可以安装的圣经语言</a:t>
            </a:r>
            <a:endParaRPr lang="en-US" dirty="0">
              <a:latin typeface="方正华隶简体" pitchFamily="65" charset="-122"/>
              <a:ea typeface="方正华隶简体" pitchFamily="65" charset="-122"/>
            </a:endParaRPr>
          </a:p>
        </p:txBody>
      </p:sp>
      <p:sp>
        <p:nvSpPr>
          <p:cNvPr id="3" name="Content Placeholder 2"/>
          <p:cNvSpPr>
            <a:spLocks noGrp="1"/>
          </p:cNvSpPr>
          <p:nvPr>
            <p:ph sz="quarter" idx="1"/>
          </p:nvPr>
        </p:nvSpPr>
        <p:spPr>
          <a:xfrm>
            <a:off x="914400" y="1447800"/>
            <a:ext cx="1752600" cy="4572000"/>
          </a:xfrm>
        </p:spPr>
        <p:txBody>
          <a:bodyPr/>
          <a:lstStyle/>
          <a:p>
            <a:r>
              <a:rPr lang="en-US" altLang="zh-CN" dirty="0" smtClean="0"/>
              <a:t>Menu/ Download/Bible</a:t>
            </a:r>
            <a:endParaRPr lang="en-US" dirty="0"/>
          </a:p>
        </p:txBody>
      </p:sp>
      <p:pic>
        <p:nvPicPr>
          <p:cNvPr id="4" name="Picture 2"/>
          <p:cNvPicPr>
            <a:picLocks noChangeAspect="1" noChangeArrowheads="1"/>
          </p:cNvPicPr>
          <p:nvPr/>
        </p:nvPicPr>
        <p:blipFill>
          <a:blip r:embed="rId3" cstate="screen"/>
          <a:srcRect/>
          <a:stretch>
            <a:fillRect/>
          </a:stretch>
        </p:blipFill>
        <p:spPr bwMode="auto">
          <a:xfrm>
            <a:off x="2743200" y="1657350"/>
            <a:ext cx="6572250" cy="5200650"/>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fld id="{54BB8D1C-E7CF-4430-A7BB-A6B91AA46DF3}" type="slidenum">
              <a:rPr lang="en-US" smtClean="0"/>
              <a:pPr/>
              <a:t>13</a:t>
            </a:fld>
            <a:endParaRPr lang="en-US"/>
          </a:p>
        </p:txBody>
      </p:sp>
      <p:sp>
        <p:nvSpPr>
          <p:cNvPr id="6" name="Footer Placeholder 5"/>
          <p:cNvSpPr>
            <a:spLocks noGrp="1"/>
          </p:cNvSpPr>
          <p:nvPr>
            <p:ph type="ftr" sz="quarter" idx="11"/>
          </p:nvPr>
        </p:nvSpPr>
        <p:spPr/>
        <p:txBody>
          <a:bodyPr/>
          <a:lstStyle/>
          <a:p>
            <a:r>
              <a:rPr lang="en-US" smtClean="0"/>
              <a:t>2011 Lin Ma </a:t>
            </a:r>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ltLang="zh-CN" dirty="0" smtClean="0"/>
              <a:t>e-Sword</a:t>
            </a:r>
            <a:r>
              <a:rPr lang="zh-CN" altLang="en-US" dirty="0" smtClean="0"/>
              <a:t>：</a:t>
            </a:r>
            <a:r>
              <a:rPr lang="zh-CN" altLang="en-US" dirty="0" smtClean="0">
                <a:latin typeface="方正华隶简体" pitchFamily="65" charset="-122"/>
                <a:ea typeface="方正华隶简体" pitchFamily="65" charset="-122"/>
              </a:rPr>
              <a:t>可以安装的英文圣经版本</a:t>
            </a:r>
            <a:endParaRPr lang="en-US" dirty="0">
              <a:latin typeface="方正华隶简体" pitchFamily="65" charset="-122"/>
              <a:ea typeface="方正华隶简体" pitchFamily="65" charset="-122"/>
            </a:endParaRPr>
          </a:p>
        </p:txBody>
      </p:sp>
      <p:sp>
        <p:nvSpPr>
          <p:cNvPr id="3" name="Content Placeholder 2"/>
          <p:cNvSpPr>
            <a:spLocks noGrp="1"/>
          </p:cNvSpPr>
          <p:nvPr>
            <p:ph sz="quarter" idx="1"/>
          </p:nvPr>
        </p:nvSpPr>
        <p:spPr/>
        <p:txBody>
          <a:bodyPr/>
          <a:lstStyle/>
          <a:p>
            <a:r>
              <a:rPr lang="zh-CN" altLang="en-US" dirty="0" smtClean="0">
                <a:latin typeface="方正华隶简体" pitchFamily="65" charset="-122"/>
                <a:ea typeface="方正华隶简体" pitchFamily="65" charset="-122"/>
              </a:rPr>
              <a:t>免费英文圣经：</a:t>
            </a:r>
            <a:r>
              <a:rPr lang="en-US" altLang="zh-CN" dirty="0" smtClean="0"/>
              <a:t>ESV</a:t>
            </a:r>
            <a:r>
              <a:rPr lang="zh-CN" altLang="en-US" dirty="0" smtClean="0"/>
              <a:t>，</a:t>
            </a:r>
            <a:r>
              <a:rPr lang="en-US" altLang="zh-CN" dirty="0" smtClean="0"/>
              <a:t>KJV</a:t>
            </a:r>
            <a:r>
              <a:rPr lang="zh-CN" altLang="en-US" dirty="0" smtClean="0"/>
              <a:t>，</a:t>
            </a:r>
            <a:r>
              <a:rPr lang="en-US" altLang="zh-CN" dirty="0" smtClean="0"/>
              <a:t>Darby</a:t>
            </a:r>
            <a:r>
              <a:rPr lang="zh-CN" altLang="en-US" dirty="0" smtClean="0"/>
              <a:t>，</a:t>
            </a:r>
            <a:r>
              <a:rPr lang="en-US" altLang="zh-CN" dirty="0" smtClean="0"/>
              <a:t>ASV</a:t>
            </a:r>
            <a:r>
              <a:rPr lang="zh-CN" altLang="en-US" dirty="0" smtClean="0"/>
              <a:t>，</a:t>
            </a:r>
            <a:r>
              <a:rPr lang="en-US" altLang="zh-CN" dirty="0" smtClean="0"/>
              <a:t>RV</a:t>
            </a:r>
          </a:p>
          <a:p>
            <a:r>
              <a:rPr lang="zh-CN" altLang="en-US" dirty="0" smtClean="0">
                <a:latin typeface="方正华隶简体" pitchFamily="65" charset="-122"/>
                <a:ea typeface="方正华隶简体" pitchFamily="65" charset="-122"/>
              </a:rPr>
              <a:t>付费：</a:t>
            </a:r>
            <a:r>
              <a:rPr lang="en-US" altLang="zh-CN" dirty="0" smtClean="0"/>
              <a:t>NIV</a:t>
            </a:r>
            <a:r>
              <a:rPr lang="zh-CN" altLang="en-US" dirty="0" smtClean="0"/>
              <a:t>，</a:t>
            </a:r>
            <a:r>
              <a:rPr lang="en-US" altLang="zh-CN" dirty="0" smtClean="0"/>
              <a:t>NASB</a:t>
            </a:r>
            <a:r>
              <a:rPr lang="zh-CN" altLang="en-US" dirty="0" smtClean="0"/>
              <a:t>，</a:t>
            </a:r>
            <a:r>
              <a:rPr lang="en-US" altLang="zh-CN" dirty="0" smtClean="0"/>
              <a:t>MSG</a:t>
            </a:r>
            <a:endParaRPr lang="en-US" dirty="0"/>
          </a:p>
        </p:txBody>
      </p:sp>
      <p:pic>
        <p:nvPicPr>
          <p:cNvPr id="2050" name="Picture 2"/>
          <p:cNvPicPr>
            <a:picLocks noChangeAspect="1" noChangeArrowheads="1"/>
          </p:cNvPicPr>
          <p:nvPr/>
        </p:nvPicPr>
        <p:blipFill>
          <a:blip r:embed="rId3" cstate="screen"/>
          <a:srcRect/>
          <a:stretch>
            <a:fillRect/>
          </a:stretch>
        </p:blipFill>
        <p:spPr bwMode="auto">
          <a:xfrm>
            <a:off x="2248269" y="2362200"/>
            <a:ext cx="6895732" cy="4495800"/>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fld id="{54BB8D1C-E7CF-4430-A7BB-A6B91AA46DF3}" type="slidenum">
              <a:rPr lang="en-US" smtClean="0"/>
              <a:pPr/>
              <a:t>14</a:t>
            </a:fld>
            <a:endParaRPr lang="en-US"/>
          </a:p>
        </p:txBody>
      </p:sp>
      <p:sp>
        <p:nvSpPr>
          <p:cNvPr id="6" name="Footer Placeholder 5"/>
          <p:cNvSpPr>
            <a:spLocks noGrp="1"/>
          </p:cNvSpPr>
          <p:nvPr>
            <p:ph type="ftr" sz="quarter" idx="11"/>
          </p:nvPr>
        </p:nvSpPr>
        <p:spPr/>
        <p:txBody>
          <a:bodyPr/>
          <a:lstStyle/>
          <a:p>
            <a:r>
              <a:rPr lang="en-US" smtClean="0"/>
              <a:t>2011 Lin Ma </a:t>
            </a:r>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ltLang="zh-CN" dirty="0" smtClean="0"/>
              <a:t>e-Sword</a:t>
            </a:r>
            <a:r>
              <a:rPr lang="zh-CN" altLang="en-US" dirty="0" smtClean="0"/>
              <a:t>：</a:t>
            </a:r>
            <a:r>
              <a:rPr lang="zh-CN" altLang="en-US" dirty="0" smtClean="0">
                <a:latin typeface="方正华隶简体" pitchFamily="65" charset="-122"/>
                <a:ea typeface="方正华隶简体" pitchFamily="65" charset="-122"/>
              </a:rPr>
              <a:t>可以安装的中文圣经版本</a:t>
            </a:r>
            <a:endParaRPr lang="en-US" dirty="0">
              <a:latin typeface="方正华隶简体" pitchFamily="65" charset="-122"/>
              <a:ea typeface="方正华隶简体" pitchFamily="65" charset="-122"/>
            </a:endParaRPr>
          </a:p>
        </p:txBody>
      </p:sp>
      <p:sp>
        <p:nvSpPr>
          <p:cNvPr id="3" name="Content Placeholder 2"/>
          <p:cNvSpPr>
            <a:spLocks noGrp="1"/>
          </p:cNvSpPr>
          <p:nvPr>
            <p:ph sz="quarter" idx="1"/>
          </p:nvPr>
        </p:nvSpPr>
        <p:spPr>
          <a:xfrm>
            <a:off x="914400" y="1447800"/>
            <a:ext cx="7772400" cy="838200"/>
          </a:xfrm>
        </p:spPr>
        <p:txBody>
          <a:bodyPr/>
          <a:lstStyle/>
          <a:p>
            <a:r>
              <a:rPr lang="zh-CN" altLang="en-US" dirty="0" smtClean="0">
                <a:latin typeface="方正华隶简体" pitchFamily="65" charset="-122"/>
                <a:ea typeface="方正华隶简体" pitchFamily="65" charset="-122"/>
              </a:rPr>
              <a:t>免费中文圣经：和合本简体和繁体，繁体简明圣经</a:t>
            </a:r>
            <a:endParaRPr lang="en-US" dirty="0">
              <a:latin typeface="方正华隶简体" pitchFamily="65" charset="-122"/>
              <a:ea typeface="方正华隶简体" pitchFamily="65" charset="-122"/>
            </a:endParaRPr>
          </a:p>
        </p:txBody>
      </p:sp>
      <p:pic>
        <p:nvPicPr>
          <p:cNvPr id="3074" name="Picture 2"/>
          <p:cNvPicPr>
            <a:picLocks noChangeAspect="1" noChangeArrowheads="1"/>
          </p:cNvPicPr>
          <p:nvPr/>
        </p:nvPicPr>
        <p:blipFill>
          <a:blip r:embed="rId3" cstate="screen"/>
          <a:srcRect/>
          <a:stretch>
            <a:fillRect/>
          </a:stretch>
        </p:blipFill>
        <p:spPr bwMode="auto">
          <a:xfrm>
            <a:off x="304799" y="2743200"/>
            <a:ext cx="8592207" cy="1524000"/>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fld id="{54BB8D1C-E7CF-4430-A7BB-A6B91AA46DF3}" type="slidenum">
              <a:rPr lang="en-US" smtClean="0"/>
              <a:pPr/>
              <a:t>15</a:t>
            </a:fld>
            <a:endParaRPr lang="en-US"/>
          </a:p>
        </p:txBody>
      </p:sp>
      <p:sp>
        <p:nvSpPr>
          <p:cNvPr id="6" name="Footer Placeholder 5"/>
          <p:cNvSpPr>
            <a:spLocks noGrp="1"/>
          </p:cNvSpPr>
          <p:nvPr>
            <p:ph type="ftr" sz="quarter" idx="11"/>
          </p:nvPr>
        </p:nvSpPr>
        <p:spPr/>
        <p:txBody>
          <a:bodyPr/>
          <a:lstStyle/>
          <a:p>
            <a:r>
              <a:rPr lang="en-US" smtClean="0"/>
              <a:t>2011 Lin Ma </a:t>
            </a:r>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John Gill's Exposition of the Old and New Testaments.jpg"/>
          <p:cNvPicPr>
            <a:picLocks noChangeAspect="1"/>
          </p:cNvPicPr>
          <p:nvPr/>
        </p:nvPicPr>
        <p:blipFill>
          <a:blip r:embed="rId3" cstate="screen"/>
          <a:stretch>
            <a:fillRect/>
          </a:stretch>
        </p:blipFill>
        <p:spPr>
          <a:xfrm>
            <a:off x="990600" y="3810000"/>
            <a:ext cx="1905000" cy="1905000"/>
          </a:xfrm>
          <a:prstGeom prst="rect">
            <a:avLst/>
          </a:prstGeom>
        </p:spPr>
      </p:pic>
      <p:sp>
        <p:nvSpPr>
          <p:cNvPr id="2" name="Title 1"/>
          <p:cNvSpPr>
            <a:spLocks noGrp="1"/>
          </p:cNvSpPr>
          <p:nvPr>
            <p:ph type="title"/>
          </p:nvPr>
        </p:nvSpPr>
        <p:spPr/>
        <p:txBody>
          <a:bodyPr/>
          <a:lstStyle/>
          <a:p>
            <a:r>
              <a:rPr lang="en-US" altLang="zh-CN" dirty="0" smtClean="0"/>
              <a:t>e-Sword </a:t>
            </a:r>
            <a:r>
              <a:rPr lang="zh-CN" altLang="en-US" dirty="0" smtClean="0"/>
              <a:t>：</a:t>
            </a:r>
            <a:r>
              <a:rPr lang="zh-CN" altLang="en-US" dirty="0" smtClean="0">
                <a:latin typeface="方正华隶简体" pitchFamily="65" charset="-122"/>
                <a:ea typeface="方正华隶简体" pitchFamily="65" charset="-122"/>
              </a:rPr>
              <a:t>可以安装的参考书</a:t>
            </a:r>
            <a:endParaRPr lang="en-US" dirty="0">
              <a:latin typeface="方正华隶简体" pitchFamily="65" charset="-122"/>
              <a:ea typeface="方正华隶简体" pitchFamily="65" charset="-122"/>
            </a:endParaRPr>
          </a:p>
        </p:txBody>
      </p:sp>
      <p:sp>
        <p:nvSpPr>
          <p:cNvPr id="3" name="Content Placeholder 2"/>
          <p:cNvSpPr>
            <a:spLocks noGrp="1"/>
          </p:cNvSpPr>
          <p:nvPr>
            <p:ph sz="quarter" idx="1"/>
          </p:nvPr>
        </p:nvSpPr>
        <p:spPr/>
        <p:txBody>
          <a:bodyPr/>
          <a:lstStyle/>
          <a:p>
            <a:r>
              <a:rPr lang="zh-CN" altLang="en-US" dirty="0" smtClean="0"/>
              <a:t>免费：</a:t>
            </a:r>
            <a:endParaRPr lang="en-US" altLang="zh-CN" dirty="0" smtClean="0"/>
          </a:p>
          <a:p>
            <a:r>
              <a:rPr lang="zh-CN" altLang="en-US" dirty="0" smtClean="0"/>
              <a:t>付费：</a:t>
            </a:r>
            <a:endParaRPr lang="en-US" altLang="zh-CN" dirty="0" smtClean="0"/>
          </a:p>
          <a:p>
            <a:endParaRPr lang="en-US" altLang="zh-CN" dirty="0" smtClean="0"/>
          </a:p>
          <a:p>
            <a:pPr>
              <a:buNone/>
            </a:pPr>
            <a:endParaRPr lang="en-US" dirty="0"/>
          </a:p>
        </p:txBody>
      </p:sp>
      <p:pic>
        <p:nvPicPr>
          <p:cNvPr id="4098" name="Picture 2"/>
          <p:cNvPicPr>
            <a:picLocks noChangeAspect="1" noChangeArrowheads="1"/>
          </p:cNvPicPr>
          <p:nvPr/>
        </p:nvPicPr>
        <p:blipFill>
          <a:blip r:embed="rId4" cstate="screen"/>
          <a:srcRect/>
          <a:stretch>
            <a:fillRect/>
          </a:stretch>
        </p:blipFill>
        <p:spPr bwMode="auto">
          <a:xfrm>
            <a:off x="2619375" y="1543050"/>
            <a:ext cx="6524625" cy="5314950"/>
          </a:xfrm>
          <a:prstGeom prst="rect">
            <a:avLst/>
          </a:prstGeom>
          <a:noFill/>
          <a:ln w="9525">
            <a:noFill/>
            <a:miter lim="800000"/>
            <a:headEnd/>
            <a:tailEnd/>
          </a:ln>
        </p:spPr>
      </p:pic>
      <p:pic>
        <p:nvPicPr>
          <p:cNvPr id="4099" name="Picture 3"/>
          <p:cNvPicPr>
            <a:picLocks noChangeAspect="1" noChangeArrowheads="1"/>
          </p:cNvPicPr>
          <p:nvPr/>
        </p:nvPicPr>
        <p:blipFill>
          <a:blip r:embed="rId5" cstate="screen"/>
          <a:srcRect/>
          <a:stretch>
            <a:fillRect/>
          </a:stretch>
        </p:blipFill>
        <p:spPr bwMode="auto">
          <a:xfrm>
            <a:off x="0" y="5057775"/>
            <a:ext cx="2400300" cy="1800225"/>
          </a:xfrm>
          <a:prstGeom prst="rect">
            <a:avLst/>
          </a:prstGeom>
          <a:noFill/>
          <a:ln w="9525">
            <a:noFill/>
            <a:miter lim="800000"/>
            <a:headEnd/>
            <a:tailEnd/>
          </a:ln>
        </p:spPr>
      </p:pic>
      <p:pic>
        <p:nvPicPr>
          <p:cNvPr id="7" name="Picture 6" descr="John Darby's Synopsis of the Books of the Bible.png"/>
          <p:cNvPicPr>
            <a:picLocks noChangeAspect="1"/>
          </p:cNvPicPr>
          <p:nvPr/>
        </p:nvPicPr>
        <p:blipFill>
          <a:blip r:embed="rId6" cstate="screen"/>
          <a:stretch>
            <a:fillRect/>
          </a:stretch>
        </p:blipFill>
        <p:spPr>
          <a:xfrm>
            <a:off x="0" y="3200400"/>
            <a:ext cx="1329344" cy="1924050"/>
          </a:xfrm>
          <a:prstGeom prst="rect">
            <a:avLst/>
          </a:prstGeom>
        </p:spPr>
      </p:pic>
      <p:pic>
        <p:nvPicPr>
          <p:cNvPr id="9" name="Picture 8" descr="Barnes Notes on the NT One Vol.jpg"/>
          <p:cNvPicPr>
            <a:picLocks noChangeAspect="1"/>
          </p:cNvPicPr>
          <p:nvPr/>
        </p:nvPicPr>
        <p:blipFill>
          <a:blip r:embed="rId7" cstate="screen"/>
          <a:stretch>
            <a:fillRect/>
          </a:stretch>
        </p:blipFill>
        <p:spPr>
          <a:xfrm>
            <a:off x="1295400" y="2743200"/>
            <a:ext cx="1219200" cy="1589024"/>
          </a:xfrm>
          <a:prstGeom prst="rect">
            <a:avLst/>
          </a:prstGeom>
        </p:spPr>
      </p:pic>
      <p:sp>
        <p:nvSpPr>
          <p:cNvPr id="10" name="Slide Number Placeholder 9"/>
          <p:cNvSpPr>
            <a:spLocks noGrp="1"/>
          </p:cNvSpPr>
          <p:nvPr>
            <p:ph type="sldNum" sz="quarter" idx="12"/>
          </p:nvPr>
        </p:nvSpPr>
        <p:spPr/>
        <p:txBody>
          <a:bodyPr/>
          <a:lstStyle/>
          <a:p>
            <a:fld id="{54BB8D1C-E7CF-4430-A7BB-A6B91AA46DF3}" type="slidenum">
              <a:rPr lang="en-US" smtClean="0"/>
              <a:pPr/>
              <a:t>16</a:t>
            </a:fld>
            <a:endParaRPr lang="en-US"/>
          </a:p>
        </p:txBody>
      </p:sp>
      <p:sp>
        <p:nvSpPr>
          <p:cNvPr id="11" name="Footer Placeholder 10"/>
          <p:cNvSpPr>
            <a:spLocks noGrp="1"/>
          </p:cNvSpPr>
          <p:nvPr>
            <p:ph type="ftr" sz="quarter" idx="11"/>
          </p:nvPr>
        </p:nvSpPr>
        <p:spPr/>
        <p:txBody>
          <a:bodyPr/>
          <a:lstStyle/>
          <a:p>
            <a:r>
              <a:rPr lang="en-US" smtClean="0"/>
              <a:t>2011 Lin Ma </a:t>
            </a:r>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smtClean="0"/>
              <a:t>e-Sword </a:t>
            </a:r>
            <a:r>
              <a:rPr lang="zh-CN" altLang="en-US" dirty="0" smtClean="0"/>
              <a:t>：</a:t>
            </a:r>
            <a:r>
              <a:rPr lang="zh-CN" altLang="en-US" dirty="0" smtClean="0">
                <a:latin typeface="方正华隶简体" pitchFamily="65" charset="-122"/>
                <a:ea typeface="方正华隶简体" pitchFamily="65" charset="-122"/>
              </a:rPr>
              <a:t>可以安装的字典</a:t>
            </a:r>
            <a:endParaRPr lang="en-US" dirty="0">
              <a:latin typeface="方正华隶简体" pitchFamily="65" charset="-122"/>
              <a:ea typeface="方正华隶简体" pitchFamily="65" charset="-122"/>
            </a:endParaRPr>
          </a:p>
        </p:txBody>
      </p:sp>
      <p:sp>
        <p:nvSpPr>
          <p:cNvPr id="3" name="Content Placeholder 2"/>
          <p:cNvSpPr>
            <a:spLocks noGrp="1"/>
          </p:cNvSpPr>
          <p:nvPr>
            <p:ph sz="quarter" idx="1"/>
          </p:nvPr>
        </p:nvSpPr>
        <p:spPr>
          <a:xfrm>
            <a:off x="304800" y="1447800"/>
            <a:ext cx="2209800" cy="4572000"/>
          </a:xfrm>
        </p:spPr>
        <p:txBody>
          <a:bodyPr>
            <a:normAutofit/>
          </a:bodyPr>
          <a:lstStyle/>
          <a:p>
            <a:r>
              <a:rPr lang="zh-CN" altLang="en-US" dirty="0" smtClean="0">
                <a:latin typeface="方正华隶简体" pitchFamily="65" charset="-122"/>
                <a:ea typeface="方正华隶简体" pitchFamily="65" charset="-122"/>
              </a:rPr>
              <a:t>免费：</a:t>
            </a:r>
            <a:r>
              <a:rPr lang="en-US" altLang="zh-CN" dirty="0" smtClean="0">
                <a:latin typeface="方正华隶简体" pitchFamily="65" charset="-122"/>
                <a:ea typeface="方正华隶简体" pitchFamily="65" charset="-122"/>
              </a:rPr>
              <a:t>Strong</a:t>
            </a:r>
            <a:r>
              <a:rPr lang="zh-CN" altLang="en-US" dirty="0" smtClean="0">
                <a:latin typeface="方正华隶简体" pitchFamily="65" charset="-122"/>
                <a:ea typeface="方正华隶简体" pitchFamily="65" charset="-122"/>
              </a:rPr>
              <a:t>等</a:t>
            </a:r>
            <a:endParaRPr lang="en-US" altLang="zh-CN" dirty="0" smtClean="0">
              <a:latin typeface="方正华隶简体" pitchFamily="65" charset="-122"/>
              <a:ea typeface="方正华隶简体" pitchFamily="65" charset="-122"/>
            </a:endParaRPr>
          </a:p>
          <a:p>
            <a:r>
              <a:rPr lang="zh-CN" altLang="en-US" dirty="0" smtClean="0">
                <a:latin typeface="方正华隶简体" pitchFamily="65" charset="-122"/>
                <a:ea typeface="方正华隶简体" pitchFamily="65" charset="-122"/>
              </a:rPr>
              <a:t>付费：做字研究，需要购买</a:t>
            </a:r>
            <a:r>
              <a:rPr lang="en-US" altLang="zh-CN" dirty="0" smtClean="0">
                <a:latin typeface="方正华隶简体" pitchFamily="65" charset="-122"/>
                <a:ea typeface="方正华隶简体" pitchFamily="65" charset="-122"/>
              </a:rPr>
              <a:t>Vine’s </a:t>
            </a:r>
            <a:r>
              <a:rPr lang="zh-CN" altLang="en-US" dirty="0" smtClean="0">
                <a:latin typeface="方正华隶简体" pitchFamily="65" charset="-122"/>
                <a:ea typeface="方正华隶简体" pitchFamily="65" charset="-122"/>
              </a:rPr>
              <a:t>字典。</a:t>
            </a:r>
            <a:endParaRPr lang="en-US" altLang="zh-CN" dirty="0" smtClean="0">
              <a:latin typeface="方正华隶简体" pitchFamily="65" charset="-122"/>
              <a:ea typeface="方正华隶简体" pitchFamily="65" charset="-122"/>
            </a:endParaRPr>
          </a:p>
          <a:p>
            <a:r>
              <a:rPr lang="en-US" altLang="zh-CN" dirty="0" smtClean="0"/>
              <a:t>Complete Word Study. $40</a:t>
            </a:r>
          </a:p>
          <a:p>
            <a:endParaRPr lang="en-US" altLang="zh-CN" dirty="0" smtClean="0"/>
          </a:p>
          <a:p>
            <a:endParaRPr lang="en-US" altLang="zh-CN" dirty="0" smtClean="0"/>
          </a:p>
          <a:p>
            <a:endParaRPr lang="en-US" altLang="zh-CN" dirty="0" smtClean="0"/>
          </a:p>
          <a:p>
            <a:endParaRPr lang="en-US" altLang="zh-CN" dirty="0" smtClean="0"/>
          </a:p>
          <a:p>
            <a:endParaRPr lang="en-US" altLang="zh-CN" dirty="0" smtClean="0"/>
          </a:p>
          <a:p>
            <a:pPr>
              <a:buNone/>
            </a:pPr>
            <a:endParaRPr lang="en-US" dirty="0"/>
          </a:p>
        </p:txBody>
      </p:sp>
      <p:pic>
        <p:nvPicPr>
          <p:cNvPr id="5122" name="Picture 2"/>
          <p:cNvPicPr>
            <a:picLocks noChangeAspect="1" noChangeArrowheads="1"/>
          </p:cNvPicPr>
          <p:nvPr/>
        </p:nvPicPr>
        <p:blipFill>
          <a:blip r:embed="rId3" cstate="screen"/>
          <a:srcRect/>
          <a:stretch>
            <a:fillRect/>
          </a:stretch>
        </p:blipFill>
        <p:spPr bwMode="auto">
          <a:xfrm>
            <a:off x="2581275" y="1743075"/>
            <a:ext cx="6562725" cy="5114925"/>
          </a:xfrm>
          <a:prstGeom prst="rect">
            <a:avLst/>
          </a:prstGeom>
          <a:noFill/>
          <a:ln w="9525">
            <a:noFill/>
            <a:miter lim="800000"/>
            <a:headEnd/>
            <a:tailEnd/>
          </a:ln>
        </p:spPr>
      </p:pic>
      <p:cxnSp>
        <p:nvCxnSpPr>
          <p:cNvPr id="7" name="Straight Connector 6"/>
          <p:cNvCxnSpPr/>
          <p:nvPr/>
        </p:nvCxnSpPr>
        <p:spPr>
          <a:xfrm>
            <a:off x="2819400" y="6477000"/>
            <a:ext cx="63246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8" name="Right Arrow 7"/>
          <p:cNvSpPr/>
          <p:nvPr/>
        </p:nvSpPr>
        <p:spPr>
          <a:xfrm>
            <a:off x="1447800" y="6172200"/>
            <a:ext cx="1066800" cy="457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8"/>
          <p:cNvSpPr>
            <a:spLocks noGrp="1"/>
          </p:cNvSpPr>
          <p:nvPr>
            <p:ph type="sldNum" sz="quarter" idx="12"/>
          </p:nvPr>
        </p:nvSpPr>
        <p:spPr/>
        <p:txBody>
          <a:bodyPr/>
          <a:lstStyle/>
          <a:p>
            <a:fld id="{54BB8D1C-E7CF-4430-A7BB-A6B91AA46DF3}" type="slidenum">
              <a:rPr lang="en-US" smtClean="0"/>
              <a:pPr/>
              <a:t>17</a:t>
            </a:fld>
            <a:endParaRPr lang="en-US"/>
          </a:p>
        </p:txBody>
      </p:sp>
      <p:sp>
        <p:nvSpPr>
          <p:cNvPr id="10" name="Footer Placeholder 9"/>
          <p:cNvSpPr>
            <a:spLocks noGrp="1"/>
          </p:cNvSpPr>
          <p:nvPr>
            <p:ph type="ftr" sz="quarter" idx="11"/>
          </p:nvPr>
        </p:nvSpPr>
        <p:spPr/>
        <p:txBody>
          <a:bodyPr/>
          <a:lstStyle/>
          <a:p>
            <a:r>
              <a:rPr lang="en-US" smtClean="0"/>
              <a:t>2011 Lin Ma </a:t>
            </a:r>
            <a:endParaRPr 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smtClean="0"/>
              <a:t>e-Sword </a:t>
            </a:r>
            <a:r>
              <a:rPr lang="zh-CN" altLang="en-US" dirty="0" smtClean="0"/>
              <a:t>：</a:t>
            </a:r>
            <a:r>
              <a:rPr lang="zh-CN" altLang="en-US" dirty="0" smtClean="0">
                <a:latin typeface="方正华隶简体" pitchFamily="65" charset="-122"/>
                <a:ea typeface="方正华隶简体" pitchFamily="65" charset="-122"/>
              </a:rPr>
              <a:t>必须买的字典</a:t>
            </a:r>
            <a:endParaRPr lang="en-US" dirty="0">
              <a:latin typeface="方正华隶简体" pitchFamily="65" charset="-122"/>
              <a:ea typeface="方正华隶简体" pitchFamily="65" charset="-122"/>
            </a:endParaRPr>
          </a:p>
        </p:txBody>
      </p:sp>
      <p:sp>
        <p:nvSpPr>
          <p:cNvPr id="3" name="Content Placeholder 2"/>
          <p:cNvSpPr>
            <a:spLocks noGrp="1"/>
          </p:cNvSpPr>
          <p:nvPr>
            <p:ph sz="quarter" idx="1"/>
          </p:nvPr>
        </p:nvSpPr>
        <p:spPr>
          <a:xfrm>
            <a:off x="381000" y="1447800"/>
            <a:ext cx="4038600" cy="5410200"/>
          </a:xfrm>
        </p:spPr>
        <p:txBody>
          <a:bodyPr>
            <a:normAutofit/>
          </a:bodyPr>
          <a:lstStyle/>
          <a:p>
            <a:r>
              <a:rPr lang="en-US" altLang="zh-CN" dirty="0" smtClean="0">
                <a:latin typeface="方正华隶简体" pitchFamily="65" charset="-122"/>
                <a:ea typeface="方正华隶简体" pitchFamily="65" charset="-122"/>
              </a:rPr>
              <a:t>Vine’s </a:t>
            </a:r>
            <a:r>
              <a:rPr lang="zh-CN" altLang="en-US" dirty="0" smtClean="0">
                <a:latin typeface="方正华隶简体" pitchFamily="65" charset="-122"/>
                <a:ea typeface="方正华隶简体" pitchFamily="65" charset="-122"/>
              </a:rPr>
              <a:t>字典 </a:t>
            </a:r>
            <a:r>
              <a:rPr lang="en-US" altLang="zh-CN" dirty="0" smtClean="0">
                <a:latin typeface="方正华隶简体" pitchFamily="65" charset="-122"/>
                <a:ea typeface="方正华隶简体" pitchFamily="65" charset="-122"/>
              </a:rPr>
              <a:t>$15:</a:t>
            </a:r>
            <a:r>
              <a:rPr lang="zh-CN" altLang="en-US" dirty="0" smtClean="0">
                <a:latin typeface="方正华隶简体" pitchFamily="65" charset="-122"/>
                <a:ea typeface="方正华隶简体" pitchFamily="65" charset="-122"/>
              </a:rPr>
              <a:t>以英文的词为主，例如从</a:t>
            </a:r>
            <a:r>
              <a:rPr lang="en-US" altLang="zh-CN" dirty="0" smtClean="0">
                <a:latin typeface="方正华隶简体" pitchFamily="65" charset="-122"/>
                <a:ea typeface="方正华隶简体" pitchFamily="65" charset="-122"/>
              </a:rPr>
              <a:t>Love</a:t>
            </a:r>
            <a:r>
              <a:rPr lang="zh-CN" altLang="en-US" dirty="0" smtClean="0">
                <a:latin typeface="方正华隶简体" pitchFamily="65" charset="-122"/>
                <a:ea typeface="方正华隶简体" pitchFamily="65" charset="-122"/>
              </a:rPr>
              <a:t>查出原文的词和意思以及相应圣经中应用的章节。</a:t>
            </a:r>
            <a:endParaRPr lang="en-US" altLang="zh-CN" dirty="0" smtClean="0">
              <a:latin typeface="方正华隶简体" pitchFamily="65" charset="-122"/>
              <a:ea typeface="方正华隶简体" pitchFamily="65" charset="-122"/>
            </a:endParaRPr>
          </a:p>
          <a:p>
            <a:r>
              <a:rPr lang="en-US" altLang="zh-CN" dirty="0" smtClean="0">
                <a:latin typeface="方正华隶简体" pitchFamily="65" charset="-122"/>
                <a:ea typeface="方正华隶简体" pitchFamily="65" charset="-122"/>
              </a:rPr>
              <a:t>Complete Word Study OT &amp; NT $40: </a:t>
            </a:r>
            <a:r>
              <a:rPr lang="zh-CN" altLang="en-US" dirty="0" smtClean="0">
                <a:latin typeface="方正华隶简体" pitchFamily="65" charset="-122"/>
                <a:ea typeface="方正华隶简体" pitchFamily="65" charset="-122"/>
              </a:rPr>
              <a:t>以</a:t>
            </a:r>
            <a:r>
              <a:rPr lang="en-US" altLang="zh-CN" dirty="0" smtClean="0">
                <a:latin typeface="方正华隶简体" pitchFamily="65" charset="-122"/>
                <a:ea typeface="方正华隶简体" pitchFamily="65" charset="-122"/>
              </a:rPr>
              <a:t>Strong </a:t>
            </a:r>
            <a:r>
              <a:rPr lang="zh-CN" altLang="en-US" dirty="0" smtClean="0">
                <a:latin typeface="方正华隶简体" pitchFamily="65" charset="-122"/>
                <a:ea typeface="方正华隶简体" pitchFamily="65" charset="-122"/>
              </a:rPr>
              <a:t>的编码为主，比</a:t>
            </a:r>
            <a:r>
              <a:rPr lang="en-US" altLang="zh-CN" dirty="0" smtClean="0">
                <a:latin typeface="方正华隶简体" pitchFamily="65" charset="-122"/>
                <a:ea typeface="方正华隶简体" pitchFamily="65" charset="-122"/>
              </a:rPr>
              <a:t>Strong</a:t>
            </a:r>
            <a:r>
              <a:rPr lang="zh-CN" altLang="en-US" dirty="0" smtClean="0">
                <a:latin typeface="方正华隶简体" pitchFamily="65" charset="-122"/>
                <a:ea typeface="方正华隶简体" pitchFamily="65" charset="-122"/>
              </a:rPr>
              <a:t>的字典更为详尽。</a:t>
            </a:r>
            <a:endParaRPr lang="en-US" altLang="zh-CN" dirty="0" smtClean="0">
              <a:latin typeface="方正华隶简体" pitchFamily="65" charset="-122"/>
              <a:ea typeface="方正华隶简体" pitchFamily="65" charset="-122"/>
            </a:endParaRPr>
          </a:p>
          <a:p>
            <a:r>
              <a:rPr lang="zh-CN" altLang="en-US" dirty="0" smtClean="0">
                <a:solidFill>
                  <a:srgbClr val="FF0000"/>
                </a:solidFill>
                <a:latin typeface="方正华隶简体" pitchFamily="65" charset="-122"/>
                <a:ea typeface="方正华隶简体" pitchFamily="65" charset="-122"/>
              </a:rPr>
              <a:t>两者都是做字词研究必备的工具。</a:t>
            </a:r>
            <a:endParaRPr lang="en-US" altLang="zh-CN" dirty="0" smtClean="0">
              <a:latin typeface="方正华隶简体" pitchFamily="65" charset="-122"/>
              <a:ea typeface="方正华隶简体" pitchFamily="65" charset="-122"/>
            </a:endParaRPr>
          </a:p>
          <a:p>
            <a:endParaRPr lang="en-US" altLang="zh-CN" dirty="0" smtClean="0">
              <a:latin typeface="方正华隶简体" pitchFamily="65" charset="-122"/>
              <a:ea typeface="方正华隶简体" pitchFamily="65" charset="-122"/>
            </a:endParaRPr>
          </a:p>
          <a:p>
            <a:endParaRPr lang="en-US" altLang="zh-CN" dirty="0" smtClean="0">
              <a:latin typeface="方正华隶简体" pitchFamily="65" charset="-122"/>
              <a:ea typeface="方正华隶简体" pitchFamily="65" charset="-122"/>
            </a:endParaRPr>
          </a:p>
          <a:p>
            <a:endParaRPr lang="en-US" altLang="zh-CN" dirty="0" smtClean="0">
              <a:latin typeface="方正华隶简体" pitchFamily="65" charset="-122"/>
              <a:ea typeface="方正华隶简体" pitchFamily="65" charset="-122"/>
            </a:endParaRPr>
          </a:p>
          <a:p>
            <a:endParaRPr lang="en-US" altLang="zh-CN" dirty="0" smtClean="0">
              <a:latin typeface="方正华隶简体" pitchFamily="65" charset="-122"/>
              <a:ea typeface="方正华隶简体" pitchFamily="65" charset="-122"/>
            </a:endParaRPr>
          </a:p>
          <a:p>
            <a:pPr>
              <a:buNone/>
            </a:pPr>
            <a:endParaRPr lang="en-US" dirty="0">
              <a:latin typeface="方正华隶简体" pitchFamily="65" charset="-122"/>
              <a:ea typeface="方正华隶简体" pitchFamily="65" charset="-122"/>
            </a:endParaRPr>
          </a:p>
        </p:txBody>
      </p:sp>
      <p:pic>
        <p:nvPicPr>
          <p:cNvPr id="1026" name="Picture 2">
            <a:hlinkClick r:id="rId3"/>
          </p:cNvPr>
          <p:cNvPicPr>
            <a:picLocks noChangeAspect="1" noChangeArrowheads="1"/>
          </p:cNvPicPr>
          <p:nvPr/>
        </p:nvPicPr>
        <p:blipFill>
          <a:blip r:embed="rId4" cstate="screen"/>
          <a:srcRect l="14634" t="12195" r="21951"/>
          <a:stretch>
            <a:fillRect/>
          </a:stretch>
        </p:blipFill>
        <p:spPr bwMode="auto">
          <a:xfrm>
            <a:off x="6934200" y="304800"/>
            <a:ext cx="1981200" cy="2743200"/>
          </a:xfrm>
          <a:prstGeom prst="rect">
            <a:avLst/>
          </a:prstGeom>
          <a:noFill/>
          <a:ln w="9525">
            <a:noFill/>
            <a:miter lim="800000"/>
            <a:headEnd/>
            <a:tailEnd/>
          </a:ln>
        </p:spPr>
      </p:pic>
      <p:pic>
        <p:nvPicPr>
          <p:cNvPr id="1027" name="Picture 3">
            <a:hlinkClick r:id="rId5"/>
          </p:cNvPr>
          <p:cNvPicPr>
            <a:picLocks noChangeAspect="1" noChangeArrowheads="1"/>
          </p:cNvPicPr>
          <p:nvPr/>
        </p:nvPicPr>
        <p:blipFill>
          <a:blip r:embed="rId6" cstate="screen"/>
          <a:srcRect l="13333" r="14667"/>
          <a:stretch>
            <a:fillRect/>
          </a:stretch>
        </p:blipFill>
        <p:spPr bwMode="auto">
          <a:xfrm>
            <a:off x="6934200" y="3581400"/>
            <a:ext cx="2057400" cy="2857500"/>
          </a:xfrm>
          <a:prstGeom prst="rect">
            <a:avLst/>
          </a:prstGeom>
          <a:noFill/>
          <a:ln w="9525">
            <a:noFill/>
            <a:miter lim="800000"/>
            <a:headEnd/>
            <a:tailEnd/>
          </a:ln>
        </p:spPr>
      </p:pic>
      <p:pic>
        <p:nvPicPr>
          <p:cNvPr id="1028" name="Picture 4"/>
          <p:cNvPicPr>
            <a:picLocks noChangeAspect="1" noChangeArrowheads="1"/>
          </p:cNvPicPr>
          <p:nvPr/>
        </p:nvPicPr>
        <p:blipFill>
          <a:blip r:embed="rId7" cstate="screen"/>
          <a:srcRect l="16000" r="14667"/>
          <a:stretch>
            <a:fillRect/>
          </a:stretch>
        </p:blipFill>
        <p:spPr bwMode="auto">
          <a:xfrm>
            <a:off x="4724400" y="3581400"/>
            <a:ext cx="1981200" cy="2857500"/>
          </a:xfrm>
          <a:prstGeom prst="rect">
            <a:avLst/>
          </a:prstGeom>
          <a:noFill/>
          <a:ln w="9525">
            <a:noFill/>
            <a:miter lim="800000"/>
            <a:headEnd/>
            <a:tailEnd/>
          </a:ln>
        </p:spPr>
      </p:pic>
      <p:sp>
        <p:nvSpPr>
          <p:cNvPr id="7" name="Slide Number Placeholder 6"/>
          <p:cNvSpPr>
            <a:spLocks noGrp="1"/>
          </p:cNvSpPr>
          <p:nvPr>
            <p:ph type="sldNum" sz="quarter" idx="12"/>
          </p:nvPr>
        </p:nvSpPr>
        <p:spPr/>
        <p:txBody>
          <a:bodyPr/>
          <a:lstStyle/>
          <a:p>
            <a:fld id="{54BB8D1C-E7CF-4430-A7BB-A6B91AA46DF3}" type="slidenum">
              <a:rPr lang="en-US" smtClean="0"/>
              <a:pPr/>
              <a:t>18</a:t>
            </a:fld>
            <a:endParaRPr lang="en-US"/>
          </a:p>
        </p:txBody>
      </p:sp>
      <p:sp>
        <p:nvSpPr>
          <p:cNvPr id="8" name="Footer Placeholder 7"/>
          <p:cNvSpPr>
            <a:spLocks noGrp="1"/>
          </p:cNvSpPr>
          <p:nvPr>
            <p:ph type="ftr" sz="quarter" idx="11"/>
          </p:nvPr>
        </p:nvSpPr>
        <p:spPr/>
        <p:txBody>
          <a:bodyPr/>
          <a:lstStyle/>
          <a:p>
            <a:r>
              <a:rPr lang="en-US" smtClean="0"/>
              <a:t>2011 Lin Ma </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par>
                                <p:cTn id="8" presetID="8" presetClass="entr" presetSubtype="16" fill="hold" nodeType="withEffect">
                                  <p:stCondLst>
                                    <p:cond delay="0"/>
                                  </p:stCondLst>
                                  <p:childTnLst>
                                    <p:set>
                                      <p:cBhvr>
                                        <p:cTn id="9" dur="1" fill="hold">
                                          <p:stCondLst>
                                            <p:cond delay="0"/>
                                          </p:stCondLst>
                                        </p:cTn>
                                        <p:tgtEl>
                                          <p:spTgt spid="1026"/>
                                        </p:tgtEl>
                                        <p:attrNameLst>
                                          <p:attrName>style.visibility</p:attrName>
                                        </p:attrNameLst>
                                      </p:cBhvr>
                                      <p:to>
                                        <p:strVal val="visible"/>
                                      </p:to>
                                    </p:set>
                                    <p:animEffect transition="in" filter="diamond(in)">
                                      <p:cBhvr>
                                        <p:cTn id="10" dur="2000"/>
                                        <p:tgtEl>
                                          <p:spTgt spid="1026"/>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wipe(down)">
                                      <p:cBhvr>
                                        <p:cTn id="15" dur="500"/>
                                        <p:tgtEl>
                                          <p:spTgt spid="3">
                                            <p:txEl>
                                              <p:pRg st="1" end="1"/>
                                            </p:txEl>
                                          </p:spTgt>
                                        </p:tgtEl>
                                      </p:cBhvr>
                                    </p:animEffect>
                                  </p:childTnLst>
                                </p:cTn>
                              </p:par>
                              <p:par>
                                <p:cTn id="16" presetID="8" presetClass="entr" presetSubtype="16" fill="hold" nodeType="withEffect">
                                  <p:stCondLst>
                                    <p:cond delay="0"/>
                                  </p:stCondLst>
                                  <p:childTnLst>
                                    <p:set>
                                      <p:cBhvr>
                                        <p:cTn id="17" dur="1" fill="hold">
                                          <p:stCondLst>
                                            <p:cond delay="0"/>
                                          </p:stCondLst>
                                        </p:cTn>
                                        <p:tgtEl>
                                          <p:spTgt spid="1028"/>
                                        </p:tgtEl>
                                        <p:attrNameLst>
                                          <p:attrName>style.visibility</p:attrName>
                                        </p:attrNameLst>
                                      </p:cBhvr>
                                      <p:to>
                                        <p:strVal val="visible"/>
                                      </p:to>
                                    </p:set>
                                    <p:animEffect transition="in" filter="diamond(in)">
                                      <p:cBhvr>
                                        <p:cTn id="18" dur="2000"/>
                                        <p:tgtEl>
                                          <p:spTgt spid="1028"/>
                                        </p:tgtEl>
                                      </p:cBhvr>
                                    </p:animEffect>
                                  </p:childTnLst>
                                </p:cTn>
                              </p:par>
                              <p:par>
                                <p:cTn id="19" presetID="8" presetClass="entr" presetSubtype="16" fill="hold" nodeType="withEffect">
                                  <p:stCondLst>
                                    <p:cond delay="0"/>
                                  </p:stCondLst>
                                  <p:childTnLst>
                                    <p:set>
                                      <p:cBhvr>
                                        <p:cTn id="20" dur="1" fill="hold">
                                          <p:stCondLst>
                                            <p:cond delay="0"/>
                                          </p:stCondLst>
                                        </p:cTn>
                                        <p:tgtEl>
                                          <p:spTgt spid="1027"/>
                                        </p:tgtEl>
                                        <p:attrNameLst>
                                          <p:attrName>style.visibility</p:attrName>
                                        </p:attrNameLst>
                                      </p:cBhvr>
                                      <p:to>
                                        <p:strVal val="visible"/>
                                      </p:to>
                                    </p:set>
                                    <p:animEffect transition="in" filter="diamond(in)">
                                      <p:cBhvr>
                                        <p:cTn id="21" dur="2000"/>
                                        <p:tgtEl>
                                          <p:spTgt spid="1027"/>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Effect transition="in" filter="wipe(down)">
                                      <p:cBhvr>
                                        <p:cTn id="26"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zh-CN" dirty="0" smtClean="0"/>
              <a:t>e-Sword </a:t>
            </a:r>
            <a:r>
              <a:rPr lang="zh-CN" altLang="en-US" dirty="0" smtClean="0"/>
              <a:t>：</a:t>
            </a:r>
            <a:r>
              <a:rPr lang="en-US" altLang="zh-CN" dirty="0" smtClean="0"/>
              <a:t> </a:t>
            </a:r>
            <a:r>
              <a:rPr lang="zh-CN" altLang="en-US" dirty="0" smtClean="0">
                <a:latin typeface="方正华隶简体" pitchFamily="65" charset="-122"/>
                <a:ea typeface="方正华隶简体" pitchFamily="65" charset="-122"/>
              </a:rPr>
              <a:t>如何添加圣经、参考书</a:t>
            </a:r>
            <a:endParaRPr lang="en-US" dirty="0">
              <a:latin typeface="方正华隶简体" pitchFamily="65" charset="-122"/>
              <a:ea typeface="方正华隶简体" pitchFamily="65" charset="-122"/>
            </a:endParaRPr>
          </a:p>
        </p:txBody>
      </p:sp>
      <p:sp>
        <p:nvSpPr>
          <p:cNvPr id="9" name="Content Placeholder 8"/>
          <p:cNvSpPr>
            <a:spLocks noGrp="1"/>
          </p:cNvSpPr>
          <p:nvPr>
            <p:ph sz="quarter" idx="1"/>
          </p:nvPr>
        </p:nvSpPr>
        <p:spPr>
          <a:xfrm>
            <a:off x="914400" y="1447800"/>
            <a:ext cx="7772400" cy="1524000"/>
          </a:xfrm>
        </p:spPr>
        <p:txBody>
          <a:bodyPr/>
          <a:lstStyle/>
          <a:p>
            <a:r>
              <a:rPr lang="zh-CN" altLang="en-US" dirty="0" smtClean="0">
                <a:latin typeface="方正华隶简体" pitchFamily="65" charset="-122"/>
                <a:ea typeface="方正华隶简体" pitchFamily="65" charset="-122"/>
              </a:rPr>
              <a:t>在联网的情况下，可以随时添加书籍</a:t>
            </a:r>
            <a:endParaRPr lang="en-US" altLang="zh-CN" dirty="0" smtClean="0">
              <a:latin typeface="方正华隶简体" pitchFamily="65" charset="-122"/>
              <a:ea typeface="方正华隶简体" pitchFamily="65" charset="-122"/>
            </a:endParaRPr>
          </a:p>
          <a:p>
            <a:r>
              <a:rPr lang="en-US" altLang="zh-CN" dirty="0" smtClean="0"/>
              <a:t>Menu/Download/Bible</a:t>
            </a:r>
            <a:endParaRPr lang="en-US" dirty="0"/>
          </a:p>
        </p:txBody>
      </p:sp>
      <p:pic>
        <p:nvPicPr>
          <p:cNvPr id="10242" name="Picture 2"/>
          <p:cNvPicPr>
            <a:picLocks noChangeAspect="1" noChangeArrowheads="1"/>
          </p:cNvPicPr>
          <p:nvPr/>
        </p:nvPicPr>
        <p:blipFill>
          <a:blip r:embed="rId3" cstate="screen"/>
          <a:srcRect/>
          <a:stretch>
            <a:fillRect/>
          </a:stretch>
        </p:blipFill>
        <p:spPr bwMode="auto">
          <a:xfrm>
            <a:off x="228600" y="2590800"/>
            <a:ext cx="8920264" cy="3200400"/>
          </a:xfrm>
          <a:prstGeom prst="rect">
            <a:avLst/>
          </a:prstGeom>
          <a:noFill/>
          <a:ln w="9525">
            <a:noFill/>
            <a:miter lim="800000"/>
            <a:headEnd/>
            <a:tailEnd/>
          </a:ln>
        </p:spPr>
      </p:pic>
      <p:cxnSp>
        <p:nvCxnSpPr>
          <p:cNvPr id="10" name="Straight Arrow Connector 9"/>
          <p:cNvCxnSpPr/>
          <p:nvPr/>
        </p:nvCxnSpPr>
        <p:spPr>
          <a:xfrm rot="5400000">
            <a:off x="7200900" y="2400300"/>
            <a:ext cx="1295400" cy="1219200"/>
          </a:xfrm>
          <a:prstGeom prst="straightConnector1">
            <a:avLst/>
          </a:prstGeom>
          <a:ln w="76200">
            <a:solidFill>
              <a:srgbClr val="FF0000"/>
            </a:solidFill>
            <a:tailEnd type="arrow"/>
          </a:ln>
        </p:spPr>
        <p:style>
          <a:lnRef idx="3">
            <a:schemeClr val="accent1"/>
          </a:lnRef>
          <a:fillRef idx="0">
            <a:schemeClr val="accent1"/>
          </a:fillRef>
          <a:effectRef idx="2">
            <a:schemeClr val="accent1"/>
          </a:effectRef>
          <a:fontRef idx="minor">
            <a:schemeClr val="tx1"/>
          </a:fontRef>
        </p:style>
      </p:cxnSp>
      <p:sp>
        <p:nvSpPr>
          <p:cNvPr id="11" name="Oval 10"/>
          <p:cNvSpPr/>
          <p:nvPr/>
        </p:nvSpPr>
        <p:spPr>
          <a:xfrm>
            <a:off x="7924800" y="1828800"/>
            <a:ext cx="990600" cy="838200"/>
          </a:xfrm>
          <a:prstGeom prst="ellipse">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n-US" altLang="zh-CN" sz="4000" dirty="0" smtClean="0"/>
              <a:t>1</a:t>
            </a:r>
            <a:endParaRPr lang="en-US" dirty="0"/>
          </a:p>
        </p:txBody>
      </p:sp>
      <p:sp>
        <p:nvSpPr>
          <p:cNvPr id="7" name="Slide Number Placeholder 6"/>
          <p:cNvSpPr>
            <a:spLocks noGrp="1"/>
          </p:cNvSpPr>
          <p:nvPr>
            <p:ph type="sldNum" sz="quarter" idx="12"/>
          </p:nvPr>
        </p:nvSpPr>
        <p:spPr/>
        <p:txBody>
          <a:bodyPr/>
          <a:lstStyle/>
          <a:p>
            <a:fld id="{54BB8D1C-E7CF-4430-A7BB-A6B91AA46DF3}" type="slidenum">
              <a:rPr lang="en-US" smtClean="0"/>
              <a:pPr/>
              <a:t>19</a:t>
            </a:fld>
            <a:endParaRPr lang="en-US"/>
          </a:p>
        </p:txBody>
      </p:sp>
      <p:sp>
        <p:nvSpPr>
          <p:cNvPr id="8" name="Footer Placeholder 7"/>
          <p:cNvSpPr>
            <a:spLocks noGrp="1"/>
          </p:cNvSpPr>
          <p:nvPr>
            <p:ph type="ftr" sz="quarter" idx="11"/>
          </p:nvPr>
        </p:nvSpPr>
        <p:spPr/>
        <p:txBody>
          <a:bodyPr/>
          <a:lstStyle/>
          <a:p>
            <a:r>
              <a:rPr lang="en-US" smtClean="0"/>
              <a:t>2011 Lin Ma </a:t>
            </a:r>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7772400" cy="1143000"/>
          </a:xfrm>
        </p:spPr>
        <p:txBody>
          <a:bodyPr>
            <a:normAutofit/>
          </a:bodyPr>
          <a:lstStyle/>
          <a:p>
            <a:r>
              <a:rPr lang="zh-CN" altLang="en-US" dirty="0" smtClean="0">
                <a:latin typeface="方正华隶简体" pitchFamily="65" charset="-122"/>
                <a:ea typeface="方正华隶简体" pitchFamily="65" charset="-122"/>
              </a:rPr>
              <a:t>调查：圣经研读</a:t>
            </a:r>
            <a:endParaRPr lang="en-US" dirty="0">
              <a:latin typeface="方正华隶简体" pitchFamily="65" charset="-122"/>
              <a:ea typeface="方正华隶简体" pitchFamily="65" charset="-122"/>
            </a:endParaRPr>
          </a:p>
        </p:txBody>
      </p:sp>
      <p:sp>
        <p:nvSpPr>
          <p:cNvPr id="3" name="Content Placeholder 2"/>
          <p:cNvSpPr>
            <a:spLocks noGrp="1"/>
          </p:cNvSpPr>
          <p:nvPr>
            <p:ph sz="quarter" idx="1"/>
          </p:nvPr>
        </p:nvSpPr>
        <p:spPr/>
        <p:txBody>
          <a:bodyPr/>
          <a:lstStyle/>
          <a:p>
            <a:r>
              <a:rPr lang="zh-CN" altLang="en-US" dirty="0" smtClean="0">
                <a:latin typeface="方正华隶简体" pitchFamily="65" charset="-122"/>
                <a:ea typeface="方正华隶简体" pitchFamily="65" charset="-122"/>
              </a:rPr>
              <a:t>在圣经研读时，你在印刷媒体和电子媒体之间，各占多大的比例？</a:t>
            </a:r>
            <a:endParaRPr lang="en-US" altLang="zh-CN" dirty="0" smtClean="0">
              <a:latin typeface="方正华隶简体" pitchFamily="65" charset="-122"/>
              <a:ea typeface="方正华隶简体" pitchFamily="65" charset="-122"/>
            </a:endParaRPr>
          </a:p>
          <a:p>
            <a:pPr lvl="1"/>
            <a:r>
              <a:rPr lang="zh-CN" altLang="en-US" dirty="0" smtClean="0">
                <a:latin typeface="方正华隶简体" pitchFamily="65" charset="-122"/>
                <a:ea typeface="方正华隶简体" pitchFamily="65" charset="-122"/>
              </a:rPr>
              <a:t>比如：印刷的圣经</a:t>
            </a:r>
            <a:r>
              <a:rPr lang="en-US" altLang="zh-CN" dirty="0" err="1" smtClean="0">
                <a:latin typeface="方正华隶简体" pitchFamily="65" charset="-122"/>
                <a:ea typeface="方正华隶简体" pitchFamily="65" charset="-122"/>
              </a:rPr>
              <a:t>vs</a:t>
            </a:r>
            <a:r>
              <a:rPr lang="zh-CN" altLang="en-US" dirty="0" smtClean="0">
                <a:latin typeface="方正华隶简体" pitchFamily="65" charset="-122"/>
                <a:ea typeface="方正华隶简体" pitchFamily="65" charset="-122"/>
              </a:rPr>
              <a:t>电子圣经，印刷的参考书</a:t>
            </a:r>
            <a:r>
              <a:rPr lang="en-US" altLang="zh-CN" dirty="0" err="1" smtClean="0">
                <a:latin typeface="方正华隶简体" pitchFamily="65" charset="-122"/>
                <a:ea typeface="方正华隶简体" pitchFamily="65" charset="-122"/>
              </a:rPr>
              <a:t>vs</a:t>
            </a:r>
            <a:r>
              <a:rPr lang="zh-CN" altLang="en-US" dirty="0" smtClean="0">
                <a:latin typeface="方正华隶简体" pitchFamily="65" charset="-122"/>
                <a:ea typeface="方正华隶简体" pitchFamily="65" charset="-122"/>
              </a:rPr>
              <a:t>电子书，经文汇编书籍</a:t>
            </a:r>
            <a:r>
              <a:rPr lang="en-US" altLang="zh-CN" dirty="0" err="1" smtClean="0">
                <a:latin typeface="方正华隶简体" pitchFamily="65" charset="-122"/>
                <a:ea typeface="方正华隶简体" pitchFamily="65" charset="-122"/>
              </a:rPr>
              <a:t>vs</a:t>
            </a:r>
            <a:r>
              <a:rPr lang="zh-CN" altLang="en-US" dirty="0" smtClean="0">
                <a:latin typeface="方正华隶简体" pitchFamily="65" charset="-122"/>
                <a:ea typeface="方正华隶简体" pitchFamily="65" charset="-122"/>
              </a:rPr>
              <a:t>查经软体</a:t>
            </a:r>
            <a:endParaRPr lang="en-US" altLang="zh-CN" dirty="0" smtClean="0">
              <a:latin typeface="方正华隶简体" pitchFamily="65" charset="-122"/>
              <a:ea typeface="方正华隶简体" pitchFamily="65" charset="-122"/>
            </a:endParaRPr>
          </a:p>
          <a:p>
            <a:r>
              <a:rPr lang="zh-CN" altLang="en-US" dirty="0" smtClean="0">
                <a:latin typeface="方正华隶简体" pitchFamily="65" charset="-122"/>
                <a:ea typeface="方正华隶简体" pitchFamily="65" charset="-122"/>
              </a:rPr>
              <a:t>在研经领域，你希望电子软体完全取代印刷书籍吗？</a:t>
            </a:r>
            <a:endParaRPr lang="en-US" altLang="zh-CN" dirty="0" smtClean="0">
              <a:latin typeface="方正华隶简体" pitchFamily="65" charset="-122"/>
              <a:ea typeface="方正华隶简体" pitchFamily="65" charset="-122"/>
            </a:endParaRPr>
          </a:p>
          <a:p>
            <a:endParaRPr lang="en-US" altLang="zh-CN" dirty="0" smtClean="0">
              <a:latin typeface="方正华隶简体" pitchFamily="65" charset="-122"/>
              <a:ea typeface="方正华隶简体" pitchFamily="65" charset="-122"/>
            </a:endParaRPr>
          </a:p>
          <a:p>
            <a:r>
              <a:rPr lang="zh-CN" altLang="en-US" dirty="0" smtClean="0">
                <a:latin typeface="方正华隶简体" pitchFamily="65" charset="-122"/>
                <a:ea typeface="方正华隶简体" pitchFamily="65" charset="-122"/>
              </a:rPr>
              <a:t>你觉得圣经软体应该具备何种功能，才能够满足你研经的基本要求？</a:t>
            </a:r>
            <a:endParaRPr lang="en-US" dirty="0">
              <a:latin typeface="方正华隶简体" pitchFamily="65" charset="-122"/>
              <a:ea typeface="方正华隶简体" pitchFamily="65" charset="-122"/>
            </a:endParaRPr>
          </a:p>
        </p:txBody>
      </p:sp>
      <p:sp>
        <p:nvSpPr>
          <p:cNvPr id="4" name="Slide Number Placeholder 3"/>
          <p:cNvSpPr>
            <a:spLocks noGrp="1"/>
          </p:cNvSpPr>
          <p:nvPr>
            <p:ph type="sldNum" sz="quarter" idx="12"/>
          </p:nvPr>
        </p:nvSpPr>
        <p:spPr/>
        <p:txBody>
          <a:bodyPr/>
          <a:lstStyle/>
          <a:p>
            <a:fld id="{54BB8D1C-E7CF-4430-A7BB-A6B91AA46DF3}" type="slidenum">
              <a:rPr lang="en-US" smtClean="0"/>
              <a:pPr/>
              <a:t>2</a:t>
            </a:fld>
            <a:endParaRPr lang="en-US"/>
          </a:p>
        </p:txBody>
      </p:sp>
      <p:sp>
        <p:nvSpPr>
          <p:cNvPr id="5" name="Footer Placeholder 4"/>
          <p:cNvSpPr>
            <a:spLocks noGrp="1"/>
          </p:cNvSpPr>
          <p:nvPr>
            <p:ph type="ftr" sz="quarter" idx="11"/>
          </p:nvPr>
        </p:nvSpPr>
        <p:spPr/>
        <p:txBody>
          <a:bodyPr/>
          <a:lstStyle/>
          <a:p>
            <a:r>
              <a:rPr lang="en-US" smtClean="0"/>
              <a:t>2011 Lin Ma </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20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20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fade">
                                      <p:cBhvr>
                                        <p:cTn id="20"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zh-CN" dirty="0" smtClean="0"/>
              <a:t>e-Sword </a:t>
            </a:r>
            <a:r>
              <a:rPr lang="zh-CN" altLang="en-US" dirty="0" smtClean="0"/>
              <a:t>：</a:t>
            </a:r>
            <a:r>
              <a:rPr lang="en-US" altLang="zh-CN" dirty="0" smtClean="0"/>
              <a:t> </a:t>
            </a:r>
            <a:r>
              <a:rPr lang="zh-CN" altLang="en-US" dirty="0" smtClean="0">
                <a:latin typeface="方正华隶简体" pitchFamily="65" charset="-122"/>
                <a:ea typeface="方正华隶简体" pitchFamily="65" charset="-122"/>
              </a:rPr>
              <a:t>如何添加圣经、参考书</a:t>
            </a:r>
            <a:endParaRPr lang="en-US" dirty="0">
              <a:latin typeface="方正华隶简体" pitchFamily="65" charset="-122"/>
              <a:ea typeface="方正华隶简体" pitchFamily="65" charset="-122"/>
            </a:endParaRPr>
          </a:p>
        </p:txBody>
      </p:sp>
      <p:cxnSp>
        <p:nvCxnSpPr>
          <p:cNvPr id="7" name="Straight Connector 6"/>
          <p:cNvCxnSpPr/>
          <p:nvPr/>
        </p:nvCxnSpPr>
        <p:spPr>
          <a:xfrm>
            <a:off x="2819400" y="6477000"/>
            <a:ext cx="63246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8" name="Right Arrow 7"/>
          <p:cNvSpPr/>
          <p:nvPr/>
        </p:nvSpPr>
        <p:spPr>
          <a:xfrm>
            <a:off x="1447800" y="6172200"/>
            <a:ext cx="1066800" cy="457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ontent Placeholder 8"/>
          <p:cNvSpPr>
            <a:spLocks noGrp="1"/>
          </p:cNvSpPr>
          <p:nvPr>
            <p:ph sz="quarter" idx="1"/>
          </p:nvPr>
        </p:nvSpPr>
        <p:spPr>
          <a:xfrm>
            <a:off x="914400" y="1447800"/>
            <a:ext cx="7772400" cy="1524000"/>
          </a:xfrm>
        </p:spPr>
        <p:txBody>
          <a:bodyPr/>
          <a:lstStyle/>
          <a:p>
            <a:endParaRPr lang="en-US" dirty="0"/>
          </a:p>
        </p:txBody>
      </p:sp>
      <p:pic>
        <p:nvPicPr>
          <p:cNvPr id="11266" name="Picture 2"/>
          <p:cNvPicPr>
            <a:picLocks noChangeAspect="1" noChangeArrowheads="1"/>
          </p:cNvPicPr>
          <p:nvPr/>
        </p:nvPicPr>
        <p:blipFill>
          <a:blip r:embed="rId3" cstate="screen"/>
          <a:srcRect/>
          <a:stretch>
            <a:fillRect/>
          </a:stretch>
        </p:blipFill>
        <p:spPr bwMode="auto">
          <a:xfrm>
            <a:off x="228600" y="1371600"/>
            <a:ext cx="8915400" cy="5486400"/>
          </a:xfrm>
          <a:prstGeom prst="rect">
            <a:avLst/>
          </a:prstGeom>
          <a:noFill/>
          <a:ln w="9525">
            <a:noFill/>
            <a:miter lim="800000"/>
            <a:headEnd/>
            <a:tailEnd/>
          </a:ln>
        </p:spPr>
      </p:pic>
      <p:sp>
        <p:nvSpPr>
          <p:cNvPr id="17" name="Rectangular Callout 16"/>
          <p:cNvSpPr/>
          <p:nvPr/>
        </p:nvSpPr>
        <p:spPr>
          <a:xfrm>
            <a:off x="533400" y="5029200"/>
            <a:ext cx="2057400" cy="1295400"/>
          </a:xfrm>
          <a:prstGeom prst="wedgeRectCallout">
            <a:avLst>
              <a:gd name="adj1" fmla="val 48611"/>
              <a:gd name="adj2" fmla="val -17022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latin typeface="方正华隶简体" pitchFamily="65" charset="-122"/>
                <a:ea typeface="方正华隶简体" pitchFamily="65" charset="-122"/>
              </a:rPr>
              <a:t>黑色已经安装的书籍</a:t>
            </a:r>
            <a:endParaRPr lang="en-US" dirty="0">
              <a:latin typeface="方正华隶简体" pitchFamily="65" charset="-122"/>
              <a:ea typeface="方正华隶简体" pitchFamily="65" charset="-122"/>
            </a:endParaRPr>
          </a:p>
        </p:txBody>
      </p:sp>
      <p:sp>
        <p:nvSpPr>
          <p:cNvPr id="18" name="Rectangular Callout 17"/>
          <p:cNvSpPr/>
          <p:nvPr/>
        </p:nvSpPr>
        <p:spPr>
          <a:xfrm>
            <a:off x="5715000" y="5029200"/>
            <a:ext cx="2057400" cy="1295400"/>
          </a:xfrm>
          <a:prstGeom prst="wedgeRectCallout">
            <a:avLst>
              <a:gd name="adj1" fmla="val -101389"/>
              <a:gd name="adj2" fmla="val -12279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latin typeface="方正华隶简体" pitchFamily="65" charset="-122"/>
                <a:ea typeface="方正华隶简体" pitchFamily="65" charset="-122"/>
              </a:rPr>
              <a:t>蓝色表示还没有</a:t>
            </a:r>
            <a:endParaRPr lang="en-US" altLang="zh-CN" dirty="0" smtClean="0">
              <a:latin typeface="方正华隶简体" pitchFamily="65" charset="-122"/>
              <a:ea typeface="方正华隶简体" pitchFamily="65" charset="-122"/>
            </a:endParaRPr>
          </a:p>
          <a:p>
            <a:pPr algn="ctr"/>
            <a:r>
              <a:rPr lang="zh-CN" altLang="en-US" dirty="0" smtClean="0">
                <a:latin typeface="方正华隶简体" pitchFamily="65" charset="-122"/>
                <a:ea typeface="方正华隶简体" pitchFamily="65" charset="-122"/>
              </a:rPr>
              <a:t>下载安装的书籍</a:t>
            </a:r>
            <a:endParaRPr lang="en-US" dirty="0">
              <a:latin typeface="方正华隶简体" pitchFamily="65" charset="-122"/>
              <a:ea typeface="方正华隶简体" pitchFamily="65" charset="-122"/>
            </a:endParaRPr>
          </a:p>
        </p:txBody>
      </p:sp>
      <p:sp>
        <p:nvSpPr>
          <p:cNvPr id="22" name="Rectangular Callout 21"/>
          <p:cNvSpPr/>
          <p:nvPr/>
        </p:nvSpPr>
        <p:spPr>
          <a:xfrm>
            <a:off x="6858000" y="1371600"/>
            <a:ext cx="2057400" cy="1295400"/>
          </a:xfrm>
          <a:prstGeom prst="wedgeRectCallout">
            <a:avLst>
              <a:gd name="adj1" fmla="val -218750"/>
              <a:gd name="adj2" fmla="val 955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latin typeface="方正华隶简体" pitchFamily="65" charset="-122"/>
                <a:ea typeface="方正华隶简体" pitchFamily="65" charset="-122"/>
              </a:rPr>
              <a:t>下载书籍分类</a:t>
            </a:r>
            <a:endParaRPr lang="en-US" dirty="0">
              <a:latin typeface="方正华隶简体" pitchFamily="65" charset="-122"/>
              <a:ea typeface="方正华隶简体" pitchFamily="65" charset="-122"/>
            </a:endParaRPr>
          </a:p>
        </p:txBody>
      </p:sp>
      <p:sp>
        <p:nvSpPr>
          <p:cNvPr id="10" name="Slide Number Placeholder 9"/>
          <p:cNvSpPr>
            <a:spLocks noGrp="1"/>
          </p:cNvSpPr>
          <p:nvPr>
            <p:ph type="sldNum" sz="quarter" idx="12"/>
          </p:nvPr>
        </p:nvSpPr>
        <p:spPr/>
        <p:txBody>
          <a:bodyPr/>
          <a:lstStyle/>
          <a:p>
            <a:fld id="{54BB8D1C-E7CF-4430-A7BB-A6B91AA46DF3}" type="slidenum">
              <a:rPr lang="en-US" smtClean="0"/>
              <a:pPr/>
              <a:t>20</a:t>
            </a:fld>
            <a:endParaRPr lang="en-US"/>
          </a:p>
        </p:txBody>
      </p:sp>
      <p:sp>
        <p:nvSpPr>
          <p:cNvPr id="11" name="Footer Placeholder 10"/>
          <p:cNvSpPr>
            <a:spLocks noGrp="1"/>
          </p:cNvSpPr>
          <p:nvPr>
            <p:ph type="ftr" sz="quarter" idx="11"/>
          </p:nvPr>
        </p:nvSpPr>
        <p:spPr/>
        <p:txBody>
          <a:bodyPr/>
          <a:lstStyle/>
          <a:p>
            <a:r>
              <a:rPr lang="en-US" smtClean="0"/>
              <a:t>2011 Lin Ma </a:t>
            </a:r>
            <a:endParaRPr 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zh-CN" dirty="0" smtClean="0"/>
              <a:t>e-Sword </a:t>
            </a:r>
            <a:r>
              <a:rPr lang="zh-CN" altLang="en-US" dirty="0" smtClean="0"/>
              <a:t>：</a:t>
            </a:r>
            <a:r>
              <a:rPr lang="en-US" altLang="zh-CN" dirty="0" smtClean="0"/>
              <a:t> </a:t>
            </a:r>
            <a:r>
              <a:rPr lang="zh-CN" altLang="en-US" dirty="0" smtClean="0">
                <a:latin typeface="方正华隶简体" pitchFamily="65" charset="-122"/>
                <a:ea typeface="方正华隶简体" pitchFamily="65" charset="-122"/>
              </a:rPr>
              <a:t>如何添加圣经、参考书</a:t>
            </a:r>
            <a:endParaRPr lang="en-US" dirty="0"/>
          </a:p>
        </p:txBody>
      </p:sp>
      <p:pic>
        <p:nvPicPr>
          <p:cNvPr id="12290" name="Picture 2"/>
          <p:cNvPicPr>
            <a:picLocks noChangeAspect="1" noChangeArrowheads="1"/>
          </p:cNvPicPr>
          <p:nvPr/>
        </p:nvPicPr>
        <p:blipFill>
          <a:blip r:embed="rId3" cstate="screen"/>
          <a:srcRect/>
          <a:stretch>
            <a:fillRect/>
          </a:stretch>
        </p:blipFill>
        <p:spPr bwMode="auto">
          <a:xfrm>
            <a:off x="0" y="1295400"/>
            <a:ext cx="9144000" cy="5562600"/>
          </a:xfrm>
          <a:prstGeom prst="rect">
            <a:avLst/>
          </a:prstGeom>
          <a:noFill/>
          <a:ln w="9525">
            <a:noFill/>
            <a:miter lim="800000"/>
            <a:headEnd/>
            <a:tailEnd/>
          </a:ln>
        </p:spPr>
      </p:pic>
      <p:sp>
        <p:nvSpPr>
          <p:cNvPr id="17" name="Rectangular Callout 16"/>
          <p:cNvSpPr/>
          <p:nvPr/>
        </p:nvSpPr>
        <p:spPr>
          <a:xfrm>
            <a:off x="6477000" y="5029200"/>
            <a:ext cx="2057400" cy="1295400"/>
          </a:xfrm>
          <a:prstGeom prst="wedgeRectCallout">
            <a:avLst>
              <a:gd name="adj1" fmla="val -136112"/>
              <a:gd name="adj2" fmla="val -3345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latin typeface="方正华隶简体" pitchFamily="65" charset="-122"/>
                <a:ea typeface="方正华隶简体" pitchFamily="65" charset="-122"/>
              </a:rPr>
              <a:t>下面是将要下载安装的书籍</a:t>
            </a:r>
            <a:endParaRPr lang="en-US" dirty="0">
              <a:latin typeface="方正华隶简体" pitchFamily="65" charset="-122"/>
              <a:ea typeface="方正华隶简体" pitchFamily="65" charset="-122"/>
            </a:endParaRPr>
          </a:p>
        </p:txBody>
      </p:sp>
      <p:sp>
        <p:nvSpPr>
          <p:cNvPr id="18" name="Rectangular Callout 17"/>
          <p:cNvSpPr/>
          <p:nvPr/>
        </p:nvSpPr>
        <p:spPr>
          <a:xfrm>
            <a:off x="6477000" y="3352800"/>
            <a:ext cx="2057400" cy="1295400"/>
          </a:xfrm>
          <a:prstGeom prst="wedgeRectCallout">
            <a:avLst>
              <a:gd name="adj1" fmla="val -145833"/>
              <a:gd name="adj2" fmla="val -5992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latin typeface="方正华隶简体" pitchFamily="65" charset="-122"/>
                <a:ea typeface="方正华隶简体" pitchFamily="65" charset="-122"/>
              </a:rPr>
              <a:t>点击蓝色还没有</a:t>
            </a:r>
            <a:endParaRPr lang="en-US" altLang="zh-CN" dirty="0" smtClean="0">
              <a:latin typeface="方正华隶简体" pitchFamily="65" charset="-122"/>
              <a:ea typeface="方正华隶简体" pitchFamily="65" charset="-122"/>
            </a:endParaRPr>
          </a:p>
          <a:p>
            <a:pPr algn="ctr"/>
            <a:r>
              <a:rPr lang="zh-CN" altLang="en-US" dirty="0" smtClean="0">
                <a:latin typeface="方正华隶简体" pitchFamily="65" charset="-122"/>
                <a:ea typeface="方正华隶简体" pitchFamily="65" charset="-122"/>
              </a:rPr>
              <a:t>下载安装的书籍</a:t>
            </a:r>
            <a:endParaRPr lang="en-US" dirty="0">
              <a:latin typeface="方正华隶简体" pitchFamily="65" charset="-122"/>
              <a:ea typeface="方正华隶简体" pitchFamily="65" charset="-122"/>
            </a:endParaRPr>
          </a:p>
        </p:txBody>
      </p:sp>
      <p:sp>
        <p:nvSpPr>
          <p:cNvPr id="22" name="Rectangular Callout 21"/>
          <p:cNvSpPr/>
          <p:nvPr/>
        </p:nvSpPr>
        <p:spPr>
          <a:xfrm>
            <a:off x="6858000" y="1371600"/>
            <a:ext cx="2057400" cy="1295400"/>
          </a:xfrm>
          <a:prstGeom prst="wedgeRectCallout">
            <a:avLst>
              <a:gd name="adj1" fmla="val -218750"/>
              <a:gd name="adj2" fmla="val 955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latin typeface="方正华隶简体" pitchFamily="65" charset="-122"/>
                <a:ea typeface="方正华隶简体" pitchFamily="65" charset="-122"/>
              </a:rPr>
              <a:t>下载书籍分类</a:t>
            </a:r>
            <a:endParaRPr lang="en-US" dirty="0">
              <a:latin typeface="方正华隶简体" pitchFamily="65" charset="-122"/>
              <a:ea typeface="方正华隶简体" pitchFamily="65" charset="-122"/>
            </a:endParaRPr>
          </a:p>
        </p:txBody>
      </p:sp>
      <p:sp>
        <p:nvSpPr>
          <p:cNvPr id="7" name="TextBox 6"/>
          <p:cNvSpPr txBox="1"/>
          <p:nvPr/>
        </p:nvSpPr>
        <p:spPr>
          <a:xfrm>
            <a:off x="914400" y="5486400"/>
            <a:ext cx="4038600" cy="923330"/>
          </a:xfrm>
          <a:prstGeom prst="rect">
            <a:avLst/>
          </a:prstGeom>
          <a:noFill/>
        </p:spPr>
        <p:txBody>
          <a:bodyPr wrap="square" rtlCol="0">
            <a:spAutoFit/>
          </a:bodyPr>
          <a:lstStyle/>
          <a:p>
            <a:r>
              <a:rPr lang="zh-CN" altLang="en-US" b="1" dirty="0" smtClean="0">
                <a:solidFill>
                  <a:srgbClr val="FF0000"/>
                </a:solidFill>
              </a:rPr>
              <a:t>一次好像不可以选择太多本书籍，“</a:t>
            </a:r>
            <a:r>
              <a:rPr lang="en-US" altLang="zh-CN" b="1" dirty="0" smtClean="0">
                <a:solidFill>
                  <a:srgbClr val="FF0000"/>
                </a:solidFill>
              </a:rPr>
              <a:t>Error: Can not save file. </a:t>
            </a:r>
            <a:r>
              <a:rPr lang="zh-CN" altLang="en-US" b="1" dirty="0" smtClean="0">
                <a:solidFill>
                  <a:srgbClr val="FF0000"/>
                </a:solidFill>
              </a:rPr>
              <a:t>”</a:t>
            </a:r>
            <a:endParaRPr lang="en-US" altLang="zh-CN" b="1" dirty="0" smtClean="0">
              <a:solidFill>
                <a:srgbClr val="FF0000"/>
              </a:solidFill>
            </a:endParaRPr>
          </a:p>
          <a:p>
            <a:r>
              <a:rPr lang="zh-CN" altLang="en-US" b="1" dirty="0" smtClean="0">
                <a:solidFill>
                  <a:srgbClr val="FF0000"/>
                </a:solidFill>
              </a:rPr>
              <a:t>建议以</a:t>
            </a:r>
            <a:r>
              <a:rPr lang="en-US" altLang="zh-CN" b="1" dirty="0" smtClean="0">
                <a:solidFill>
                  <a:srgbClr val="FF0000"/>
                </a:solidFill>
              </a:rPr>
              <a:t>4</a:t>
            </a:r>
            <a:r>
              <a:rPr lang="zh-CN" altLang="en-US" b="1" dirty="0" smtClean="0">
                <a:solidFill>
                  <a:srgbClr val="FF0000"/>
                </a:solidFill>
              </a:rPr>
              <a:t>本为限，多下载几次。</a:t>
            </a:r>
            <a:endParaRPr lang="en-US" b="1" dirty="0">
              <a:solidFill>
                <a:srgbClr val="FF0000"/>
              </a:solidFill>
            </a:endParaRPr>
          </a:p>
        </p:txBody>
      </p:sp>
      <p:sp>
        <p:nvSpPr>
          <p:cNvPr id="8" name="Slide Number Placeholder 7"/>
          <p:cNvSpPr>
            <a:spLocks noGrp="1"/>
          </p:cNvSpPr>
          <p:nvPr>
            <p:ph type="sldNum" sz="quarter" idx="12"/>
          </p:nvPr>
        </p:nvSpPr>
        <p:spPr/>
        <p:txBody>
          <a:bodyPr/>
          <a:lstStyle/>
          <a:p>
            <a:fld id="{54BB8D1C-E7CF-4430-A7BB-A6B91AA46DF3}" type="slidenum">
              <a:rPr lang="en-US" smtClean="0"/>
              <a:pPr/>
              <a:t>21</a:t>
            </a:fld>
            <a:endParaRPr 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zh-CN" dirty="0" smtClean="0"/>
              <a:t>e-Sword </a:t>
            </a:r>
            <a:r>
              <a:rPr lang="zh-CN" altLang="en-US" dirty="0" smtClean="0"/>
              <a:t>：</a:t>
            </a:r>
            <a:r>
              <a:rPr lang="en-US" altLang="zh-CN" dirty="0" smtClean="0"/>
              <a:t> </a:t>
            </a:r>
            <a:r>
              <a:rPr lang="zh-CN" altLang="en-US" dirty="0" smtClean="0">
                <a:latin typeface="方正华隶简体" pitchFamily="65" charset="-122"/>
                <a:ea typeface="方正华隶简体" pitchFamily="65" charset="-122"/>
              </a:rPr>
              <a:t>如何添加圣经、参考书</a:t>
            </a:r>
            <a:endParaRPr lang="en-US" dirty="0"/>
          </a:p>
        </p:txBody>
      </p:sp>
      <p:pic>
        <p:nvPicPr>
          <p:cNvPr id="13314" name="Picture 2"/>
          <p:cNvPicPr>
            <a:picLocks noChangeAspect="1" noChangeArrowheads="1"/>
          </p:cNvPicPr>
          <p:nvPr/>
        </p:nvPicPr>
        <p:blipFill>
          <a:blip r:embed="rId3" cstate="screen"/>
          <a:srcRect/>
          <a:stretch>
            <a:fillRect/>
          </a:stretch>
        </p:blipFill>
        <p:spPr bwMode="auto">
          <a:xfrm>
            <a:off x="152400" y="1676400"/>
            <a:ext cx="8839200" cy="4953000"/>
          </a:xfrm>
          <a:prstGeom prst="rect">
            <a:avLst/>
          </a:prstGeom>
          <a:noFill/>
          <a:ln w="9525">
            <a:noFill/>
            <a:miter lim="800000"/>
            <a:headEnd/>
            <a:tailEnd/>
          </a:ln>
        </p:spPr>
      </p:pic>
      <p:sp>
        <p:nvSpPr>
          <p:cNvPr id="22" name="Rectangular Callout 21"/>
          <p:cNvSpPr/>
          <p:nvPr/>
        </p:nvSpPr>
        <p:spPr>
          <a:xfrm>
            <a:off x="5791200" y="1828800"/>
            <a:ext cx="2971799" cy="1295400"/>
          </a:xfrm>
          <a:prstGeom prst="wedgeRectCallout">
            <a:avLst>
              <a:gd name="adj1" fmla="val -167762"/>
              <a:gd name="adj2" fmla="val -1555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latin typeface="方正华隶简体" pitchFamily="65" charset="-122"/>
                <a:ea typeface="方正华隶简体" pitchFamily="65" charset="-122"/>
              </a:rPr>
              <a:t>按 </a:t>
            </a:r>
            <a:r>
              <a:rPr lang="en-US" altLang="zh-CN" dirty="0" smtClean="0">
                <a:latin typeface="方正华隶简体" pitchFamily="65" charset="-122"/>
                <a:ea typeface="方正华隶简体" pitchFamily="65" charset="-122"/>
              </a:rPr>
              <a:t>Menu/Download/Start</a:t>
            </a:r>
          </a:p>
          <a:p>
            <a:pPr algn="ctr"/>
            <a:r>
              <a:rPr lang="zh-CN" altLang="en-US" dirty="0" smtClean="0">
                <a:latin typeface="方正华隶简体" pitchFamily="65" charset="-122"/>
                <a:ea typeface="方正华隶简体" pitchFamily="65" charset="-122"/>
              </a:rPr>
              <a:t>开始下载，</a:t>
            </a:r>
            <a:endParaRPr lang="en-US" altLang="zh-CN" dirty="0" smtClean="0">
              <a:latin typeface="方正华隶简体" pitchFamily="65" charset="-122"/>
              <a:ea typeface="方正华隶简体" pitchFamily="65" charset="-122"/>
            </a:endParaRPr>
          </a:p>
          <a:p>
            <a:pPr algn="ctr"/>
            <a:r>
              <a:rPr lang="zh-CN" altLang="en-US" dirty="0" smtClean="0">
                <a:latin typeface="方正华隶简体" pitchFamily="65" charset="-122"/>
                <a:ea typeface="方正华隶简体" pitchFamily="65" charset="-122"/>
              </a:rPr>
              <a:t>下载后自动安装</a:t>
            </a:r>
            <a:endParaRPr lang="en-US" altLang="zh-CN" dirty="0" smtClean="0">
              <a:latin typeface="方正华隶简体" pitchFamily="65" charset="-122"/>
              <a:ea typeface="方正华隶简体" pitchFamily="65" charset="-122"/>
            </a:endParaRPr>
          </a:p>
        </p:txBody>
      </p:sp>
      <p:sp>
        <p:nvSpPr>
          <p:cNvPr id="8" name="Rectangle 7"/>
          <p:cNvSpPr/>
          <p:nvPr/>
        </p:nvSpPr>
        <p:spPr>
          <a:xfrm>
            <a:off x="304800" y="6400800"/>
            <a:ext cx="5486400" cy="152400"/>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p:nvSpPr>
        <p:spPr>
          <a:xfrm>
            <a:off x="3200400" y="3962400"/>
            <a:ext cx="5562600" cy="2209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dirty="0" smtClean="0">
                <a:latin typeface="方正华隶简体" pitchFamily="65" charset="-122"/>
                <a:ea typeface="方正华隶简体" pitchFamily="65" charset="-122"/>
              </a:rPr>
              <a:t>安装完毕后，需要关闭</a:t>
            </a:r>
            <a:endParaRPr lang="en-US" altLang="zh-CN" sz="2800" dirty="0" smtClean="0">
              <a:latin typeface="方正华隶简体" pitchFamily="65" charset="-122"/>
              <a:ea typeface="方正华隶简体" pitchFamily="65" charset="-122"/>
            </a:endParaRPr>
          </a:p>
          <a:p>
            <a:pPr algn="ctr"/>
            <a:r>
              <a:rPr lang="zh-CN" altLang="en-US" sz="2800" dirty="0" smtClean="0">
                <a:latin typeface="方正华隶简体" pitchFamily="65" charset="-122"/>
                <a:ea typeface="方正华隶简体" pitchFamily="65" charset="-122"/>
              </a:rPr>
              <a:t>并重新开启</a:t>
            </a:r>
            <a:r>
              <a:rPr lang="en-US" sz="2800" dirty="0" smtClean="0">
                <a:latin typeface="方正华隶简体" pitchFamily="65" charset="-122"/>
                <a:ea typeface="方正华隶简体" pitchFamily="65" charset="-122"/>
              </a:rPr>
              <a:t>e-Sword</a:t>
            </a:r>
            <a:r>
              <a:rPr lang="zh-CN" altLang="en-US" sz="2800" dirty="0" smtClean="0">
                <a:latin typeface="方正华隶简体" pitchFamily="65" charset="-122"/>
                <a:ea typeface="方正华隶简体" pitchFamily="65" charset="-122"/>
              </a:rPr>
              <a:t>，</a:t>
            </a:r>
            <a:endParaRPr lang="en-US" altLang="zh-CN" sz="2800" dirty="0" smtClean="0">
              <a:latin typeface="方正华隶简体" pitchFamily="65" charset="-122"/>
              <a:ea typeface="方正华隶简体" pitchFamily="65" charset="-122"/>
            </a:endParaRPr>
          </a:p>
          <a:p>
            <a:pPr algn="ctr"/>
            <a:r>
              <a:rPr lang="zh-CN" altLang="en-US" sz="2800" dirty="0" smtClean="0">
                <a:latin typeface="方正华隶简体" pitchFamily="65" charset="-122"/>
                <a:ea typeface="方正华隶简体" pitchFamily="65" charset="-122"/>
              </a:rPr>
              <a:t>新的书籍就会出现。</a:t>
            </a:r>
            <a:endParaRPr lang="en-US" sz="2800" dirty="0">
              <a:latin typeface="方正华隶简体" pitchFamily="65" charset="-122"/>
              <a:ea typeface="方正华隶简体" pitchFamily="65" charset="-122"/>
            </a:endParaRPr>
          </a:p>
        </p:txBody>
      </p:sp>
      <p:sp>
        <p:nvSpPr>
          <p:cNvPr id="7" name="Slide Number Placeholder 6"/>
          <p:cNvSpPr>
            <a:spLocks noGrp="1"/>
          </p:cNvSpPr>
          <p:nvPr>
            <p:ph type="sldNum" sz="quarter" idx="12"/>
          </p:nvPr>
        </p:nvSpPr>
        <p:spPr/>
        <p:txBody>
          <a:bodyPr/>
          <a:lstStyle/>
          <a:p>
            <a:fld id="{54BB8D1C-E7CF-4430-A7BB-A6B91AA46DF3}" type="slidenum">
              <a:rPr lang="en-US" smtClean="0"/>
              <a:pPr/>
              <a:t>22</a:t>
            </a:fld>
            <a:endParaRPr lang="en-US"/>
          </a:p>
        </p:txBody>
      </p:sp>
      <p:sp>
        <p:nvSpPr>
          <p:cNvPr id="10" name="Footer Placeholder 9"/>
          <p:cNvSpPr>
            <a:spLocks noGrp="1"/>
          </p:cNvSpPr>
          <p:nvPr>
            <p:ph type="ftr" sz="quarter" idx="11"/>
          </p:nvPr>
        </p:nvSpPr>
        <p:spPr/>
        <p:txBody>
          <a:bodyPr/>
          <a:lstStyle/>
          <a:p>
            <a:r>
              <a:rPr lang="en-US" smtClean="0"/>
              <a:t>2011 Lin Ma </a:t>
            </a:r>
            <a:endParaRPr lang="en-US"/>
          </a:p>
        </p:txBody>
      </p:sp>
      <p:cxnSp>
        <p:nvCxnSpPr>
          <p:cNvPr id="12" name="Straight Arrow Connector 11"/>
          <p:cNvCxnSpPr/>
          <p:nvPr/>
        </p:nvCxnSpPr>
        <p:spPr>
          <a:xfrm>
            <a:off x="1828800" y="6477000"/>
            <a:ext cx="4572000" cy="158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heckerboard(across)">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3" cstate="screen"/>
          <a:srcRect/>
          <a:stretch>
            <a:fillRect/>
          </a:stretch>
        </p:blipFill>
        <p:spPr bwMode="auto">
          <a:xfrm>
            <a:off x="304800" y="1371600"/>
            <a:ext cx="5943600" cy="2346779"/>
          </a:xfrm>
          <a:prstGeom prst="rect">
            <a:avLst/>
          </a:prstGeom>
          <a:noFill/>
          <a:ln w="9525">
            <a:noFill/>
            <a:miter lim="800000"/>
            <a:headEnd/>
            <a:tailEnd/>
          </a:ln>
        </p:spPr>
      </p:pic>
      <p:pic>
        <p:nvPicPr>
          <p:cNvPr id="1026" name="Picture 2"/>
          <p:cNvPicPr>
            <a:picLocks noChangeAspect="1" noChangeArrowheads="1"/>
          </p:cNvPicPr>
          <p:nvPr/>
        </p:nvPicPr>
        <p:blipFill>
          <a:blip r:embed="rId4" cstate="screen"/>
          <a:srcRect/>
          <a:stretch>
            <a:fillRect/>
          </a:stretch>
        </p:blipFill>
        <p:spPr bwMode="auto">
          <a:xfrm>
            <a:off x="3810000" y="3200400"/>
            <a:ext cx="5086350" cy="3486150"/>
          </a:xfrm>
          <a:prstGeom prst="rect">
            <a:avLst/>
          </a:prstGeom>
          <a:noFill/>
          <a:ln w="9525">
            <a:noFill/>
            <a:miter lim="800000"/>
            <a:headEnd/>
            <a:tailEnd/>
          </a:ln>
        </p:spPr>
      </p:pic>
      <p:sp>
        <p:nvSpPr>
          <p:cNvPr id="2" name="Title 1"/>
          <p:cNvSpPr>
            <a:spLocks noGrp="1"/>
          </p:cNvSpPr>
          <p:nvPr>
            <p:ph type="title"/>
          </p:nvPr>
        </p:nvSpPr>
        <p:spPr/>
        <p:txBody>
          <a:bodyPr>
            <a:normAutofit/>
          </a:bodyPr>
          <a:lstStyle/>
          <a:p>
            <a:r>
              <a:rPr lang="en-US" altLang="zh-CN" dirty="0" smtClean="0"/>
              <a:t>e-Sword </a:t>
            </a:r>
            <a:r>
              <a:rPr lang="zh-CN" altLang="en-US" dirty="0" smtClean="0"/>
              <a:t>：</a:t>
            </a:r>
            <a:r>
              <a:rPr lang="en-US" altLang="zh-CN" dirty="0" smtClean="0"/>
              <a:t> </a:t>
            </a:r>
            <a:r>
              <a:rPr lang="zh-CN" altLang="en-US" dirty="0" smtClean="0">
                <a:latin typeface="方正华隶简体" pitchFamily="65" charset="-122"/>
                <a:ea typeface="方正华隶简体" pitchFamily="65" charset="-122"/>
              </a:rPr>
              <a:t>如何增减圣经、参考书</a:t>
            </a:r>
            <a:endParaRPr lang="en-US" dirty="0">
              <a:latin typeface="方正华隶简体" pitchFamily="65" charset="-122"/>
              <a:ea typeface="方正华隶简体" pitchFamily="65" charset="-122"/>
            </a:endParaRPr>
          </a:p>
        </p:txBody>
      </p:sp>
      <p:sp>
        <p:nvSpPr>
          <p:cNvPr id="22" name="Rectangular Callout 21"/>
          <p:cNvSpPr/>
          <p:nvPr/>
        </p:nvSpPr>
        <p:spPr>
          <a:xfrm>
            <a:off x="6172201" y="1752600"/>
            <a:ext cx="2971799" cy="1295400"/>
          </a:xfrm>
          <a:prstGeom prst="wedgeRectCallout">
            <a:avLst>
              <a:gd name="adj1" fmla="val -75454"/>
              <a:gd name="adj2" fmla="val -783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dirty="0" smtClean="0">
                <a:latin typeface="方正华隶简体" pitchFamily="65" charset="-122"/>
                <a:ea typeface="方正华隶简体" pitchFamily="65" charset="-122"/>
              </a:rPr>
              <a:t>按 </a:t>
            </a:r>
            <a:r>
              <a:rPr lang="en-US" altLang="zh-CN" sz="2000" dirty="0" smtClean="0">
                <a:latin typeface="方正华隶简体" pitchFamily="65" charset="-122"/>
                <a:ea typeface="方正华隶简体" pitchFamily="65" charset="-122"/>
              </a:rPr>
              <a:t>Menu/Option/Resource</a:t>
            </a:r>
          </a:p>
          <a:p>
            <a:pPr algn="ctr"/>
            <a:r>
              <a:rPr lang="zh-CN" altLang="en-US" sz="2000" dirty="0" smtClean="0">
                <a:latin typeface="方正华隶简体" pitchFamily="65" charset="-122"/>
                <a:ea typeface="方正华隶简体" pitchFamily="65" charset="-122"/>
              </a:rPr>
              <a:t>开始选择需要的书籍</a:t>
            </a:r>
            <a:endParaRPr lang="en-US" altLang="zh-CN" sz="2000" dirty="0" smtClean="0">
              <a:latin typeface="方正华隶简体" pitchFamily="65" charset="-122"/>
              <a:ea typeface="方正华隶简体" pitchFamily="65" charset="-122"/>
            </a:endParaRPr>
          </a:p>
        </p:txBody>
      </p:sp>
      <p:sp>
        <p:nvSpPr>
          <p:cNvPr id="10" name="Rectangular Callout 9"/>
          <p:cNvSpPr/>
          <p:nvPr/>
        </p:nvSpPr>
        <p:spPr>
          <a:xfrm>
            <a:off x="228600" y="4495800"/>
            <a:ext cx="2971799" cy="2209800"/>
          </a:xfrm>
          <a:prstGeom prst="wedgeRectCallout">
            <a:avLst>
              <a:gd name="adj1" fmla="val 113488"/>
              <a:gd name="adj2" fmla="val -4027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smtClean="0">
                <a:latin typeface="方正华隶简体" pitchFamily="65" charset="-122"/>
                <a:ea typeface="方正华隶简体" pitchFamily="65" charset="-122"/>
              </a:rPr>
              <a:t>勾选需要显示的书籍</a:t>
            </a:r>
            <a:endParaRPr lang="en-US" altLang="zh-CN" sz="2400" dirty="0" smtClean="0">
              <a:latin typeface="方正华隶简体" pitchFamily="65" charset="-122"/>
              <a:ea typeface="方正华隶简体" pitchFamily="65" charset="-122"/>
            </a:endParaRPr>
          </a:p>
          <a:p>
            <a:pPr algn="ctr"/>
            <a:r>
              <a:rPr lang="zh-CN" altLang="en-US" sz="2400" dirty="0" smtClean="0">
                <a:latin typeface="方正华隶简体" pitchFamily="65" charset="-122"/>
                <a:ea typeface="方正华隶简体" pitchFamily="65" charset="-122"/>
              </a:rPr>
              <a:t>完成后按</a:t>
            </a:r>
            <a:r>
              <a:rPr lang="en-US" altLang="zh-CN" sz="2400" dirty="0" smtClean="0">
                <a:latin typeface="方正华隶简体" pitchFamily="65" charset="-122"/>
                <a:ea typeface="方正华隶简体" pitchFamily="65" charset="-122"/>
              </a:rPr>
              <a:t>OK</a:t>
            </a:r>
            <a:r>
              <a:rPr lang="zh-CN" altLang="en-US" sz="2400" dirty="0" smtClean="0">
                <a:latin typeface="方正华隶简体" pitchFamily="65" charset="-122"/>
                <a:ea typeface="方正华隶简体" pitchFamily="65" charset="-122"/>
              </a:rPr>
              <a:t>键</a:t>
            </a:r>
            <a:endParaRPr lang="en-US" altLang="zh-CN" sz="2400" dirty="0" smtClean="0">
              <a:latin typeface="方正华隶简体" pitchFamily="65" charset="-122"/>
              <a:ea typeface="方正华隶简体" pitchFamily="65" charset="-122"/>
            </a:endParaRPr>
          </a:p>
          <a:p>
            <a:pPr algn="ctr"/>
            <a:endParaRPr lang="en-US" altLang="zh-CN" sz="2400" dirty="0" smtClean="0">
              <a:latin typeface="方正华隶简体" pitchFamily="65" charset="-122"/>
              <a:ea typeface="方正华隶简体" pitchFamily="65" charset="-122"/>
            </a:endParaRPr>
          </a:p>
          <a:p>
            <a:pPr algn="ctr"/>
            <a:r>
              <a:rPr lang="zh-CN" altLang="en-US" sz="2400" dirty="0" smtClean="0">
                <a:latin typeface="方正华隶简体" pitchFamily="65" charset="-122"/>
                <a:ea typeface="方正华隶简体" pitchFamily="65" charset="-122"/>
              </a:rPr>
              <a:t>立即见效，不需退出程序</a:t>
            </a:r>
            <a:endParaRPr lang="en-US" altLang="zh-CN" sz="2400" dirty="0" smtClean="0">
              <a:latin typeface="方正华隶简体" pitchFamily="65" charset="-122"/>
              <a:ea typeface="方正华隶简体" pitchFamily="65" charset="-122"/>
            </a:endParaRPr>
          </a:p>
          <a:p>
            <a:pPr algn="ctr"/>
            <a:endParaRPr lang="en-US" altLang="zh-CN" dirty="0" smtClean="0">
              <a:latin typeface="方正华隶简体" pitchFamily="65" charset="-122"/>
              <a:ea typeface="方正华隶简体" pitchFamily="65" charset="-122"/>
            </a:endParaRPr>
          </a:p>
        </p:txBody>
      </p:sp>
      <p:sp>
        <p:nvSpPr>
          <p:cNvPr id="7" name="Slide Number Placeholder 6"/>
          <p:cNvSpPr>
            <a:spLocks noGrp="1"/>
          </p:cNvSpPr>
          <p:nvPr>
            <p:ph type="sldNum" sz="quarter" idx="12"/>
          </p:nvPr>
        </p:nvSpPr>
        <p:spPr/>
        <p:txBody>
          <a:bodyPr/>
          <a:lstStyle/>
          <a:p>
            <a:fld id="{54BB8D1C-E7CF-4430-A7BB-A6B91AA46DF3}" type="slidenum">
              <a:rPr lang="en-US" smtClean="0"/>
              <a:pPr/>
              <a:t>23</a:t>
            </a:fld>
            <a:endParaRPr lang="en-US"/>
          </a:p>
        </p:txBody>
      </p:sp>
      <p:sp>
        <p:nvSpPr>
          <p:cNvPr id="8" name="Footer Placeholder 7"/>
          <p:cNvSpPr>
            <a:spLocks noGrp="1"/>
          </p:cNvSpPr>
          <p:nvPr>
            <p:ph type="ftr" sz="quarter" idx="11"/>
          </p:nvPr>
        </p:nvSpPr>
        <p:spPr/>
        <p:txBody>
          <a:bodyPr/>
          <a:lstStyle/>
          <a:p>
            <a:r>
              <a:rPr lang="en-US" smtClean="0"/>
              <a:t>2011 Lin Ma </a:t>
            </a:r>
            <a:endParaRPr lang="en-US"/>
          </a:p>
        </p:txBody>
      </p:sp>
      <p:cxnSp>
        <p:nvCxnSpPr>
          <p:cNvPr id="13" name="Straight Arrow Connector 12"/>
          <p:cNvCxnSpPr/>
          <p:nvPr/>
        </p:nvCxnSpPr>
        <p:spPr>
          <a:xfrm rot="10800000" flipV="1">
            <a:off x="4267200" y="5638800"/>
            <a:ext cx="990600" cy="685800"/>
          </a:xfrm>
          <a:prstGeom prst="straightConnector1">
            <a:avLst/>
          </a:prstGeom>
          <a:ln w="76200">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3" cstate="screen"/>
          <a:srcRect/>
          <a:stretch>
            <a:fillRect/>
          </a:stretch>
        </p:blipFill>
        <p:spPr bwMode="auto">
          <a:xfrm>
            <a:off x="304800" y="1371600"/>
            <a:ext cx="5943600" cy="2346779"/>
          </a:xfrm>
          <a:prstGeom prst="rect">
            <a:avLst/>
          </a:prstGeom>
          <a:noFill/>
          <a:ln w="9525">
            <a:noFill/>
            <a:miter lim="800000"/>
            <a:headEnd/>
            <a:tailEnd/>
          </a:ln>
        </p:spPr>
      </p:pic>
      <p:pic>
        <p:nvPicPr>
          <p:cNvPr id="1026" name="Picture 2"/>
          <p:cNvPicPr>
            <a:picLocks noChangeAspect="1" noChangeArrowheads="1"/>
          </p:cNvPicPr>
          <p:nvPr/>
        </p:nvPicPr>
        <p:blipFill>
          <a:blip r:embed="rId4" cstate="screen"/>
          <a:srcRect/>
          <a:stretch>
            <a:fillRect/>
          </a:stretch>
        </p:blipFill>
        <p:spPr bwMode="auto">
          <a:xfrm>
            <a:off x="3810000" y="3200400"/>
            <a:ext cx="5086350" cy="3486150"/>
          </a:xfrm>
          <a:prstGeom prst="rect">
            <a:avLst/>
          </a:prstGeom>
          <a:noFill/>
          <a:ln w="9525">
            <a:noFill/>
            <a:miter lim="800000"/>
            <a:headEnd/>
            <a:tailEnd/>
          </a:ln>
        </p:spPr>
      </p:pic>
      <p:sp>
        <p:nvSpPr>
          <p:cNvPr id="2" name="Title 1"/>
          <p:cNvSpPr>
            <a:spLocks noGrp="1"/>
          </p:cNvSpPr>
          <p:nvPr>
            <p:ph type="title"/>
          </p:nvPr>
        </p:nvSpPr>
        <p:spPr/>
        <p:txBody>
          <a:bodyPr>
            <a:normAutofit/>
          </a:bodyPr>
          <a:lstStyle/>
          <a:p>
            <a:r>
              <a:rPr lang="en-US" altLang="zh-CN" dirty="0" smtClean="0"/>
              <a:t>e-Sword </a:t>
            </a:r>
            <a:r>
              <a:rPr lang="zh-CN" altLang="en-US" dirty="0" smtClean="0"/>
              <a:t>：</a:t>
            </a:r>
            <a:r>
              <a:rPr lang="en-US" altLang="zh-CN" dirty="0" smtClean="0"/>
              <a:t> </a:t>
            </a:r>
            <a:r>
              <a:rPr lang="zh-CN" altLang="en-US" dirty="0" smtClean="0">
                <a:latin typeface="方正华隶简体" pitchFamily="65" charset="-122"/>
                <a:ea typeface="方正华隶简体" pitchFamily="65" charset="-122"/>
              </a:rPr>
              <a:t>如何排列书签</a:t>
            </a:r>
            <a:r>
              <a:rPr lang="en-US" altLang="zh-CN" dirty="0" smtClean="0">
                <a:latin typeface="方正华隶简体" pitchFamily="65" charset="-122"/>
                <a:ea typeface="方正华隶简体" pitchFamily="65" charset="-122"/>
              </a:rPr>
              <a:t>Tab</a:t>
            </a:r>
            <a:endParaRPr lang="en-US" dirty="0">
              <a:latin typeface="方正华隶简体" pitchFamily="65" charset="-122"/>
              <a:ea typeface="方正华隶简体" pitchFamily="65" charset="-122"/>
            </a:endParaRPr>
          </a:p>
        </p:txBody>
      </p:sp>
      <p:sp>
        <p:nvSpPr>
          <p:cNvPr id="22" name="Rectangular Callout 21"/>
          <p:cNvSpPr/>
          <p:nvPr/>
        </p:nvSpPr>
        <p:spPr>
          <a:xfrm>
            <a:off x="6172201" y="1752600"/>
            <a:ext cx="2971799" cy="1295400"/>
          </a:xfrm>
          <a:prstGeom prst="wedgeRectCallout">
            <a:avLst>
              <a:gd name="adj1" fmla="val -75454"/>
              <a:gd name="adj2" fmla="val -783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dirty="0" smtClean="0">
                <a:latin typeface="方正华隶简体" pitchFamily="65" charset="-122"/>
                <a:ea typeface="方正华隶简体" pitchFamily="65" charset="-122"/>
              </a:rPr>
              <a:t>按 </a:t>
            </a:r>
            <a:r>
              <a:rPr lang="en-US" altLang="zh-CN" sz="2000" dirty="0" smtClean="0">
                <a:latin typeface="方正华隶简体" pitchFamily="65" charset="-122"/>
                <a:ea typeface="方正华隶简体" pitchFamily="65" charset="-122"/>
              </a:rPr>
              <a:t>Menu/Option/Resource</a:t>
            </a:r>
          </a:p>
          <a:p>
            <a:pPr algn="ctr"/>
            <a:r>
              <a:rPr lang="zh-CN" altLang="en-US" sz="2000" dirty="0" smtClean="0">
                <a:latin typeface="方正华隶简体" pitchFamily="65" charset="-122"/>
                <a:ea typeface="方正华隶简体" pitchFamily="65" charset="-122"/>
              </a:rPr>
              <a:t>开始选择需要的书籍</a:t>
            </a:r>
            <a:endParaRPr lang="en-US" altLang="zh-CN" sz="2000" dirty="0" smtClean="0">
              <a:latin typeface="方正华隶简体" pitchFamily="65" charset="-122"/>
              <a:ea typeface="方正华隶简体" pitchFamily="65" charset="-122"/>
            </a:endParaRPr>
          </a:p>
        </p:txBody>
      </p:sp>
      <p:sp>
        <p:nvSpPr>
          <p:cNvPr id="10" name="Rectangular Callout 9"/>
          <p:cNvSpPr/>
          <p:nvPr/>
        </p:nvSpPr>
        <p:spPr>
          <a:xfrm>
            <a:off x="228600" y="4495800"/>
            <a:ext cx="2971799" cy="2209800"/>
          </a:xfrm>
          <a:prstGeom prst="wedgeRectCallout">
            <a:avLst>
              <a:gd name="adj1" fmla="val 113488"/>
              <a:gd name="adj2" fmla="val -4027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smtClean="0">
                <a:latin typeface="方正华隶简体" pitchFamily="65" charset="-122"/>
                <a:ea typeface="方正华隶简体" pitchFamily="65" charset="-122"/>
              </a:rPr>
              <a:t>勾选</a:t>
            </a:r>
            <a:r>
              <a:rPr lang="en-US" altLang="zh-CN" sz="2400" dirty="0" smtClean="0">
                <a:latin typeface="方正华隶简体" pitchFamily="65" charset="-122"/>
                <a:ea typeface="方正华隶简体" pitchFamily="65" charset="-122"/>
              </a:rPr>
              <a:t>Display Tab in a Single Row </a:t>
            </a:r>
            <a:r>
              <a:rPr lang="zh-CN" altLang="en-US" sz="2400" dirty="0" smtClean="0">
                <a:latin typeface="方正华隶简体" pitchFamily="65" charset="-122"/>
                <a:ea typeface="方正华隶简体" pitchFamily="65" charset="-122"/>
              </a:rPr>
              <a:t>按</a:t>
            </a:r>
            <a:r>
              <a:rPr lang="en-US" altLang="zh-CN" sz="2400" dirty="0" smtClean="0">
                <a:latin typeface="方正华隶简体" pitchFamily="65" charset="-122"/>
                <a:ea typeface="方正华隶简体" pitchFamily="65" charset="-122"/>
              </a:rPr>
              <a:t>OK</a:t>
            </a:r>
            <a:r>
              <a:rPr lang="zh-CN" altLang="en-US" sz="2400" dirty="0" smtClean="0">
                <a:latin typeface="方正华隶简体" pitchFamily="65" charset="-122"/>
                <a:ea typeface="方正华隶简体" pitchFamily="65" charset="-122"/>
              </a:rPr>
              <a:t>键</a:t>
            </a:r>
            <a:endParaRPr lang="en-US" altLang="zh-CN" sz="2400" dirty="0" smtClean="0">
              <a:latin typeface="方正华隶简体" pitchFamily="65" charset="-122"/>
              <a:ea typeface="方正华隶简体" pitchFamily="65" charset="-122"/>
            </a:endParaRPr>
          </a:p>
          <a:p>
            <a:pPr algn="ctr"/>
            <a:endParaRPr lang="en-US" altLang="zh-CN" sz="2400" dirty="0" smtClean="0">
              <a:latin typeface="方正华隶简体" pitchFamily="65" charset="-122"/>
              <a:ea typeface="方正华隶简体" pitchFamily="65" charset="-122"/>
            </a:endParaRPr>
          </a:p>
          <a:p>
            <a:pPr algn="ctr"/>
            <a:r>
              <a:rPr lang="zh-CN" altLang="en-US" sz="2400" dirty="0" smtClean="0">
                <a:latin typeface="方正华隶简体" pitchFamily="65" charset="-122"/>
                <a:ea typeface="方正华隶简体" pitchFamily="65" charset="-122"/>
              </a:rPr>
              <a:t>立即见效，不需退出程序</a:t>
            </a:r>
            <a:endParaRPr lang="en-US" altLang="zh-CN" sz="2400" dirty="0" smtClean="0">
              <a:latin typeface="方正华隶简体" pitchFamily="65" charset="-122"/>
              <a:ea typeface="方正华隶简体" pitchFamily="65" charset="-122"/>
            </a:endParaRPr>
          </a:p>
          <a:p>
            <a:pPr algn="ctr"/>
            <a:endParaRPr lang="en-US" altLang="zh-CN" dirty="0" smtClean="0">
              <a:latin typeface="方正华隶简体" pitchFamily="65" charset="-122"/>
              <a:ea typeface="方正华隶简体" pitchFamily="65" charset="-122"/>
            </a:endParaRPr>
          </a:p>
        </p:txBody>
      </p:sp>
      <p:sp>
        <p:nvSpPr>
          <p:cNvPr id="7" name="Slide Number Placeholder 6"/>
          <p:cNvSpPr>
            <a:spLocks noGrp="1"/>
          </p:cNvSpPr>
          <p:nvPr>
            <p:ph type="sldNum" sz="quarter" idx="12"/>
          </p:nvPr>
        </p:nvSpPr>
        <p:spPr/>
        <p:txBody>
          <a:bodyPr/>
          <a:lstStyle/>
          <a:p>
            <a:fld id="{54BB8D1C-E7CF-4430-A7BB-A6B91AA46DF3}" type="slidenum">
              <a:rPr lang="en-US" smtClean="0"/>
              <a:pPr/>
              <a:t>24</a:t>
            </a:fld>
            <a:endParaRPr lang="en-US"/>
          </a:p>
        </p:txBody>
      </p:sp>
      <p:sp>
        <p:nvSpPr>
          <p:cNvPr id="8" name="Footer Placeholder 7"/>
          <p:cNvSpPr>
            <a:spLocks noGrp="1"/>
          </p:cNvSpPr>
          <p:nvPr>
            <p:ph type="ftr" sz="quarter" idx="11"/>
          </p:nvPr>
        </p:nvSpPr>
        <p:spPr/>
        <p:txBody>
          <a:bodyPr/>
          <a:lstStyle/>
          <a:p>
            <a:r>
              <a:rPr lang="en-US" smtClean="0"/>
              <a:t>2011 Lin Ma </a:t>
            </a:r>
            <a:endParaRPr lang="en-US"/>
          </a:p>
        </p:txBody>
      </p:sp>
      <p:cxnSp>
        <p:nvCxnSpPr>
          <p:cNvPr id="13" name="Straight Arrow Connector 12"/>
          <p:cNvCxnSpPr/>
          <p:nvPr/>
        </p:nvCxnSpPr>
        <p:spPr>
          <a:xfrm rot="10800000" flipV="1">
            <a:off x="4267200" y="5638800"/>
            <a:ext cx="990600" cy="685800"/>
          </a:xfrm>
          <a:prstGeom prst="straightConnector1">
            <a:avLst/>
          </a:prstGeom>
          <a:ln w="76200">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3" cstate="screen"/>
          <a:srcRect/>
          <a:stretch>
            <a:fillRect/>
          </a:stretch>
        </p:blipFill>
        <p:spPr bwMode="auto">
          <a:xfrm>
            <a:off x="962025" y="4352925"/>
            <a:ext cx="8181975" cy="2505075"/>
          </a:xfrm>
          <a:prstGeom prst="rect">
            <a:avLst/>
          </a:prstGeom>
          <a:noFill/>
          <a:ln w="9525">
            <a:noFill/>
            <a:miter lim="800000"/>
            <a:headEnd/>
            <a:tailEnd/>
          </a:ln>
        </p:spPr>
      </p:pic>
      <p:pic>
        <p:nvPicPr>
          <p:cNvPr id="2050" name="Picture 2"/>
          <p:cNvPicPr>
            <a:picLocks noChangeAspect="1" noChangeArrowheads="1"/>
          </p:cNvPicPr>
          <p:nvPr/>
        </p:nvPicPr>
        <p:blipFill>
          <a:blip r:embed="rId4" cstate="screen"/>
          <a:srcRect/>
          <a:stretch>
            <a:fillRect/>
          </a:stretch>
        </p:blipFill>
        <p:spPr bwMode="auto">
          <a:xfrm>
            <a:off x="304800" y="1371600"/>
            <a:ext cx="8181975" cy="2533650"/>
          </a:xfrm>
          <a:prstGeom prst="rect">
            <a:avLst/>
          </a:prstGeom>
          <a:noFill/>
          <a:ln w="9525">
            <a:noFill/>
            <a:miter lim="800000"/>
            <a:headEnd/>
            <a:tailEnd/>
          </a:ln>
        </p:spPr>
      </p:pic>
      <p:sp>
        <p:nvSpPr>
          <p:cNvPr id="2" name="Title 1"/>
          <p:cNvSpPr>
            <a:spLocks noGrp="1"/>
          </p:cNvSpPr>
          <p:nvPr>
            <p:ph type="title"/>
          </p:nvPr>
        </p:nvSpPr>
        <p:spPr/>
        <p:txBody>
          <a:bodyPr>
            <a:normAutofit/>
          </a:bodyPr>
          <a:lstStyle/>
          <a:p>
            <a:r>
              <a:rPr lang="en-US" altLang="zh-CN" dirty="0" smtClean="0"/>
              <a:t>e-Sword </a:t>
            </a:r>
            <a:r>
              <a:rPr lang="zh-CN" altLang="en-US" dirty="0" smtClean="0"/>
              <a:t>：</a:t>
            </a:r>
            <a:r>
              <a:rPr lang="en-US" altLang="zh-CN" dirty="0" smtClean="0"/>
              <a:t> </a:t>
            </a:r>
            <a:r>
              <a:rPr lang="zh-CN" altLang="en-US" dirty="0" smtClean="0">
                <a:latin typeface="方正华隶简体" pitchFamily="65" charset="-122"/>
                <a:ea typeface="方正华隶简体" pitchFamily="65" charset="-122"/>
              </a:rPr>
              <a:t>如何排列书签</a:t>
            </a:r>
            <a:r>
              <a:rPr lang="en-US" altLang="zh-CN" dirty="0" smtClean="0">
                <a:latin typeface="方正华隶简体" pitchFamily="65" charset="-122"/>
                <a:ea typeface="方正华隶简体" pitchFamily="65" charset="-122"/>
              </a:rPr>
              <a:t>Tab (</a:t>
            </a:r>
            <a:r>
              <a:rPr lang="zh-CN" altLang="en-US" dirty="0" smtClean="0">
                <a:latin typeface="方正华隶简体" pitchFamily="65" charset="-122"/>
                <a:ea typeface="方正华隶简体" pitchFamily="65" charset="-122"/>
              </a:rPr>
              <a:t>续</a:t>
            </a:r>
            <a:r>
              <a:rPr lang="en-US" altLang="zh-CN" dirty="0" smtClean="0">
                <a:latin typeface="方正华隶简体" pitchFamily="65" charset="-122"/>
                <a:ea typeface="方正华隶简体" pitchFamily="65" charset="-122"/>
              </a:rPr>
              <a:t>)</a:t>
            </a:r>
            <a:endParaRPr lang="en-US" dirty="0">
              <a:latin typeface="方正华隶简体" pitchFamily="65" charset="-122"/>
              <a:ea typeface="方正华隶简体" pitchFamily="65" charset="-122"/>
            </a:endParaRPr>
          </a:p>
        </p:txBody>
      </p:sp>
      <p:sp>
        <p:nvSpPr>
          <p:cNvPr id="22" name="Rectangular Callout 21"/>
          <p:cNvSpPr/>
          <p:nvPr/>
        </p:nvSpPr>
        <p:spPr>
          <a:xfrm>
            <a:off x="6172201" y="1752600"/>
            <a:ext cx="2971799" cy="1295400"/>
          </a:xfrm>
          <a:prstGeom prst="wedgeRectCallout">
            <a:avLst>
              <a:gd name="adj1" fmla="val -97505"/>
              <a:gd name="adj2" fmla="val 510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dirty="0" smtClean="0">
                <a:latin typeface="方正华隶简体" pitchFamily="65" charset="-122"/>
                <a:ea typeface="方正华隶简体" pitchFamily="65" charset="-122"/>
              </a:rPr>
              <a:t>书签堆积在一起</a:t>
            </a:r>
            <a:endParaRPr lang="en-US" altLang="zh-CN" sz="2000" dirty="0" smtClean="0">
              <a:latin typeface="方正华隶简体" pitchFamily="65" charset="-122"/>
              <a:ea typeface="方正华隶简体" pitchFamily="65" charset="-122"/>
            </a:endParaRPr>
          </a:p>
        </p:txBody>
      </p:sp>
      <p:sp>
        <p:nvSpPr>
          <p:cNvPr id="10" name="Rectangular Callout 9"/>
          <p:cNvSpPr/>
          <p:nvPr/>
        </p:nvSpPr>
        <p:spPr>
          <a:xfrm>
            <a:off x="228600" y="4495800"/>
            <a:ext cx="2590799" cy="685800"/>
          </a:xfrm>
          <a:prstGeom prst="wedgeRectCallout">
            <a:avLst>
              <a:gd name="adj1" fmla="val 55883"/>
              <a:gd name="adj2" fmla="val 8194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latin typeface="方正华隶简体" pitchFamily="65" charset="-122"/>
                <a:ea typeface="方正华隶简体" pitchFamily="65" charset="-122"/>
              </a:rPr>
              <a:t>书签排列成一条线</a:t>
            </a:r>
            <a:endParaRPr lang="en-US" altLang="zh-CN" dirty="0" smtClean="0">
              <a:latin typeface="方正华隶简体" pitchFamily="65" charset="-122"/>
              <a:ea typeface="方正华隶简体" pitchFamily="65" charset="-122"/>
            </a:endParaRPr>
          </a:p>
          <a:p>
            <a:pPr algn="ctr"/>
            <a:r>
              <a:rPr lang="zh-CN" altLang="en-US" dirty="0" smtClean="0">
                <a:latin typeface="方正华隶简体" pitchFamily="65" charset="-122"/>
                <a:ea typeface="方正华隶简体" pitchFamily="65" charset="-122"/>
              </a:rPr>
              <a:t>按右端的箭头选书卷</a:t>
            </a:r>
            <a:endParaRPr lang="en-US" altLang="zh-CN" dirty="0" smtClean="0">
              <a:latin typeface="方正华隶简体" pitchFamily="65" charset="-122"/>
              <a:ea typeface="方正华隶简体" pitchFamily="65" charset="-122"/>
            </a:endParaRPr>
          </a:p>
        </p:txBody>
      </p:sp>
      <p:sp>
        <p:nvSpPr>
          <p:cNvPr id="7" name="Slide Number Placeholder 6"/>
          <p:cNvSpPr>
            <a:spLocks noGrp="1"/>
          </p:cNvSpPr>
          <p:nvPr>
            <p:ph type="sldNum" sz="quarter" idx="12"/>
          </p:nvPr>
        </p:nvSpPr>
        <p:spPr/>
        <p:txBody>
          <a:bodyPr/>
          <a:lstStyle/>
          <a:p>
            <a:fld id="{54BB8D1C-E7CF-4430-A7BB-A6B91AA46DF3}" type="slidenum">
              <a:rPr lang="en-US" smtClean="0"/>
              <a:pPr/>
              <a:t>25</a:t>
            </a:fld>
            <a:endParaRPr lang="en-US"/>
          </a:p>
        </p:txBody>
      </p:sp>
      <p:sp>
        <p:nvSpPr>
          <p:cNvPr id="8" name="Footer Placeholder 7"/>
          <p:cNvSpPr>
            <a:spLocks noGrp="1"/>
          </p:cNvSpPr>
          <p:nvPr>
            <p:ph type="ftr" sz="quarter" idx="11"/>
          </p:nvPr>
        </p:nvSpPr>
        <p:spPr/>
        <p:txBody>
          <a:bodyPr/>
          <a:lstStyle/>
          <a:p>
            <a:r>
              <a:rPr lang="en-US" dirty="0" smtClean="0"/>
              <a:t>2011 Lin Ma </a:t>
            </a:r>
            <a:endParaRPr lang="en-US" dirty="0"/>
          </a:p>
        </p:txBody>
      </p:sp>
      <p:cxnSp>
        <p:nvCxnSpPr>
          <p:cNvPr id="13" name="Straight Arrow Connector 12"/>
          <p:cNvCxnSpPr/>
          <p:nvPr/>
        </p:nvCxnSpPr>
        <p:spPr>
          <a:xfrm rot="10800000" flipV="1">
            <a:off x="5867400" y="4572000"/>
            <a:ext cx="990600" cy="685800"/>
          </a:xfrm>
          <a:prstGeom prst="straightConnector1">
            <a:avLst/>
          </a:prstGeom>
          <a:ln w="76200">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7848600" y="4648200"/>
            <a:ext cx="1028700" cy="609600"/>
          </a:xfrm>
          <a:prstGeom prst="straightConnector1">
            <a:avLst/>
          </a:prstGeom>
          <a:ln w="76200">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screen"/>
          <a:srcRect/>
          <a:stretch>
            <a:fillRect/>
          </a:stretch>
        </p:blipFill>
        <p:spPr bwMode="auto">
          <a:xfrm>
            <a:off x="0" y="990600"/>
            <a:ext cx="9143999" cy="5867400"/>
          </a:xfrm>
          <a:prstGeom prst="rect">
            <a:avLst/>
          </a:prstGeom>
          <a:noFill/>
          <a:ln w="9525">
            <a:noFill/>
            <a:miter lim="800000"/>
            <a:headEnd/>
            <a:tailEnd/>
          </a:ln>
        </p:spPr>
      </p:pic>
      <p:sp>
        <p:nvSpPr>
          <p:cNvPr id="2" name="Title 1"/>
          <p:cNvSpPr>
            <a:spLocks noGrp="1"/>
          </p:cNvSpPr>
          <p:nvPr>
            <p:ph type="title"/>
          </p:nvPr>
        </p:nvSpPr>
        <p:spPr>
          <a:xfrm>
            <a:off x="914400" y="-228600"/>
            <a:ext cx="7772400" cy="1143000"/>
          </a:xfrm>
        </p:spPr>
        <p:txBody>
          <a:bodyPr>
            <a:normAutofit/>
          </a:bodyPr>
          <a:lstStyle/>
          <a:p>
            <a:r>
              <a:rPr lang="en-US" altLang="zh-CN" dirty="0" smtClean="0"/>
              <a:t>e-Sword </a:t>
            </a:r>
            <a:r>
              <a:rPr lang="zh-CN" altLang="en-US" dirty="0" smtClean="0">
                <a:latin typeface="方正华隶简体" pitchFamily="65" charset="-122"/>
                <a:ea typeface="方正华隶简体" pitchFamily="65" charset="-122"/>
              </a:rPr>
              <a:t>：</a:t>
            </a:r>
            <a:r>
              <a:rPr lang="en-US" altLang="zh-CN" dirty="0" smtClean="0">
                <a:latin typeface="方正华隶简体" pitchFamily="65" charset="-122"/>
                <a:ea typeface="方正华隶简体" pitchFamily="65" charset="-122"/>
              </a:rPr>
              <a:t> </a:t>
            </a:r>
            <a:r>
              <a:rPr lang="zh-CN" altLang="en-US" dirty="0" smtClean="0">
                <a:latin typeface="方正华隶简体" pitchFamily="65" charset="-122"/>
                <a:ea typeface="方正华隶简体" pitchFamily="65" charset="-122"/>
              </a:rPr>
              <a:t>软件使用界面的调整</a:t>
            </a:r>
            <a:endParaRPr lang="en-US" dirty="0">
              <a:latin typeface="方正华隶简体" pitchFamily="65" charset="-122"/>
              <a:ea typeface="方正华隶简体" pitchFamily="65" charset="-122"/>
            </a:endParaRPr>
          </a:p>
        </p:txBody>
      </p:sp>
      <p:sp>
        <p:nvSpPr>
          <p:cNvPr id="22" name="Rectangular Callout 21"/>
          <p:cNvSpPr/>
          <p:nvPr/>
        </p:nvSpPr>
        <p:spPr>
          <a:xfrm>
            <a:off x="3581400" y="914400"/>
            <a:ext cx="4724400" cy="2209800"/>
          </a:xfrm>
          <a:prstGeom prst="wedgeRectCallout">
            <a:avLst>
              <a:gd name="adj1" fmla="val -61402"/>
              <a:gd name="adj2" fmla="val 1163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dirty="0" smtClean="0">
                <a:latin typeface="方正华隶简体" pitchFamily="65" charset="-122"/>
                <a:ea typeface="方正华隶简体" pitchFamily="65" charset="-122"/>
              </a:rPr>
              <a:t>需要将</a:t>
            </a:r>
            <a:r>
              <a:rPr lang="en-US" altLang="zh-CN" sz="2000" dirty="0" smtClean="0">
                <a:latin typeface="方正华隶简体" pitchFamily="65" charset="-122"/>
                <a:ea typeface="方正华隶简体" pitchFamily="65" charset="-122"/>
              </a:rPr>
              <a:t>Dictionary </a:t>
            </a:r>
            <a:r>
              <a:rPr lang="zh-CN" altLang="en-US" sz="2000" dirty="0" smtClean="0">
                <a:latin typeface="方正华隶简体" pitchFamily="65" charset="-122"/>
                <a:ea typeface="方正华隶简体" pitchFamily="65" charset="-122"/>
              </a:rPr>
              <a:t>移到右边底部：</a:t>
            </a:r>
            <a:endParaRPr lang="en-US" altLang="zh-CN" sz="2000" dirty="0" smtClean="0">
              <a:latin typeface="方正华隶简体" pitchFamily="65" charset="-122"/>
              <a:ea typeface="方正华隶简体" pitchFamily="65" charset="-122"/>
            </a:endParaRPr>
          </a:p>
          <a:p>
            <a:pPr marL="457200" indent="-457200" algn="ctr">
              <a:buAutoNum type="arabicPeriod"/>
            </a:pPr>
            <a:r>
              <a:rPr lang="zh-CN" altLang="en-US" sz="2000" dirty="0" smtClean="0">
                <a:latin typeface="方正华隶简体" pitchFamily="65" charset="-122"/>
                <a:ea typeface="方正华隶简体" pitchFamily="65" charset="-122"/>
              </a:rPr>
              <a:t>鼠标左键按住“</a:t>
            </a:r>
            <a:r>
              <a:rPr lang="en-US" altLang="zh-CN" sz="2000" dirty="0" smtClean="0">
                <a:latin typeface="方正华隶简体" pitchFamily="65" charset="-122"/>
                <a:ea typeface="方正华隶简体" pitchFamily="65" charset="-122"/>
              </a:rPr>
              <a:t>Dictionaries </a:t>
            </a:r>
            <a:r>
              <a:rPr lang="zh-CN" altLang="en-US" sz="2000" dirty="0" smtClean="0">
                <a:latin typeface="方正华隶简体" pitchFamily="65" charset="-122"/>
                <a:ea typeface="方正华隶简体" pitchFamily="65" charset="-122"/>
              </a:rPr>
              <a:t>蓝色条”</a:t>
            </a:r>
            <a:endParaRPr lang="en-US" altLang="zh-CN" sz="2000" dirty="0" smtClean="0">
              <a:latin typeface="方正华隶简体" pitchFamily="65" charset="-122"/>
              <a:ea typeface="方正华隶简体" pitchFamily="65" charset="-122"/>
            </a:endParaRPr>
          </a:p>
          <a:p>
            <a:pPr marL="457200" indent="-457200" algn="ctr">
              <a:buAutoNum type="arabicPeriod"/>
            </a:pPr>
            <a:r>
              <a:rPr lang="zh-CN" altLang="en-US" sz="2000" dirty="0" smtClean="0">
                <a:latin typeface="方正华隶简体" pitchFamily="65" charset="-122"/>
                <a:ea typeface="方正华隶简体" pitchFamily="65" charset="-122"/>
              </a:rPr>
              <a:t>拉动到右下方</a:t>
            </a:r>
            <a:endParaRPr lang="en-US" altLang="zh-CN" sz="2000" dirty="0" smtClean="0">
              <a:latin typeface="方正华隶简体" pitchFamily="65" charset="-122"/>
              <a:ea typeface="方正华隶简体" pitchFamily="65" charset="-122"/>
            </a:endParaRPr>
          </a:p>
          <a:p>
            <a:pPr marL="457200" indent="-457200" algn="ctr">
              <a:buAutoNum type="arabicPeriod"/>
            </a:pPr>
            <a:r>
              <a:rPr lang="zh-CN" altLang="en-US" sz="2000" dirty="0" smtClean="0">
                <a:latin typeface="方正华隶简体" pitchFamily="65" charset="-122"/>
                <a:ea typeface="方正华隶简体" pitchFamily="65" charset="-122"/>
              </a:rPr>
              <a:t>选择十字标记的下面部分</a:t>
            </a:r>
            <a:endParaRPr lang="en-US" altLang="zh-CN" sz="2000" dirty="0" smtClean="0">
              <a:latin typeface="方正华隶简体" pitchFamily="65" charset="-122"/>
              <a:ea typeface="方正华隶简体" pitchFamily="65" charset="-122"/>
            </a:endParaRPr>
          </a:p>
          <a:p>
            <a:pPr marL="457200" indent="-457200" algn="ctr">
              <a:buAutoNum type="arabicPeriod"/>
            </a:pPr>
            <a:r>
              <a:rPr lang="zh-CN" altLang="en-US" sz="2000" dirty="0" smtClean="0">
                <a:latin typeface="方正华隶简体" pitchFamily="65" charset="-122"/>
                <a:ea typeface="方正华隶简体" pitchFamily="65" charset="-122"/>
              </a:rPr>
              <a:t>松开鼠标键</a:t>
            </a:r>
            <a:endParaRPr lang="en-US" altLang="zh-CN" sz="2000" dirty="0" smtClean="0">
              <a:latin typeface="方正华隶简体" pitchFamily="65" charset="-122"/>
              <a:ea typeface="方正华隶简体" pitchFamily="65" charset="-122"/>
            </a:endParaRPr>
          </a:p>
        </p:txBody>
      </p:sp>
      <p:sp>
        <p:nvSpPr>
          <p:cNvPr id="8" name="Right Arrow 7"/>
          <p:cNvSpPr/>
          <p:nvPr/>
        </p:nvSpPr>
        <p:spPr>
          <a:xfrm rot="1386307">
            <a:off x="4038600" y="5181600"/>
            <a:ext cx="3352800" cy="762000"/>
          </a:xfrm>
          <a:prstGeom prst="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295400" y="4495800"/>
            <a:ext cx="4800600" cy="21336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lide Number Placeholder 6"/>
          <p:cNvSpPr>
            <a:spLocks noGrp="1"/>
          </p:cNvSpPr>
          <p:nvPr>
            <p:ph type="sldNum" sz="quarter" idx="12"/>
          </p:nvPr>
        </p:nvSpPr>
        <p:spPr/>
        <p:txBody>
          <a:bodyPr/>
          <a:lstStyle/>
          <a:p>
            <a:fld id="{54BB8D1C-E7CF-4430-A7BB-A6B91AA46DF3}" type="slidenum">
              <a:rPr lang="en-US" smtClean="0"/>
              <a:pPr/>
              <a:t>26</a:t>
            </a:fld>
            <a:endParaRPr lang="en-US"/>
          </a:p>
        </p:txBody>
      </p:sp>
      <p:sp>
        <p:nvSpPr>
          <p:cNvPr id="10" name="Footer Placeholder 9"/>
          <p:cNvSpPr>
            <a:spLocks noGrp="1"/>
          </p:cNvSpPr>
          <p:nvPr>
            <p:ph type="ftr" sz="quarter" idx="11"/>
          </p:nvPr>
        </p:nvSpPr>
        <p:spPr/>
        <p:txBody>
          <a:bodyPr/>
          <a:lstStyle/>
          <a:p>
            <a:r>
              <a:rPr lang="en-US" smtClean="0"/>
              <a:t>2011 Lin Ma </a:t>
            </a:r>
            <a:endParaRPr lang="en-US"/>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screen"/>
          <a:srcRect/>
          <a:stretch>
            <a:fillRect/>
          </a:stretch>
        </p:blipFill>
        <p:spPr bwMode="auto">
          <a:xfrm>
            <a:off x="0" y="1066800"/>
            <a:ext cx="9144000" cy="5512137"/>
          </a:xfrm>
          <a:prstGeom prst="rect">
            <a:avLst/>
          </a:prstGeom>
          <a:noFill/>
          <a:ln w="9525">
            <a:noFill/>
            <a:miter lim="800000"/>
            <a:headEnd/>
            <a:tailEnd/>
          </a:ln>
        </p:spPr>
      </p:pic>
      <p:sp>
        <p:nvSpPr>
          <p:cNvPr id="2" name="Title 1"/>
          <p:cNvSpPr>
            <a:spLocks noGrp="1"/>
          </p:cNvSpPr>
          <p:nvPr>
            <p:ph type="title"/>
          </p:nvPr>
        </p:nvSpPr>
        <p:spPr>
          <a:xfrm>
            <a:off x="914400" y="-228600"/>
            <a:ext cx="7772400" cy="1143000"/>
          </a:xfrm>
        </p:spPr>
        <p:txBody>
          <a:bodyPr>
            <a:normAutofit/>
          </a:bodyPr>
          <a:lstStyle/>
          <a:p>
            <a:r>
              <a:rPr lang="en-US" altLang="zh-CN" dirty="0" smtClean="0"/>
              <a:t>e-Sword</a:t>
            </a:r>
            <a:r>
              <a:rPr lang="zh-CN" altLang="en-US" dirty="0" smtClean="0">
                <a:latin typeface="方正华隶简体" pitchFamily="65" charset="-122"/>
                <a:ea typeface="方正华隶简体" pitchFamily="65" charset="-122"/>
              </a:rPr>
              <a:t>：</a:t>
            </a:r>
            <a:r>
              <a:rPr lang="en-US" altLang="zh-CN" dirty="0" smtClean="0">
                <a:latin typeface="方正华隶简体" pitchFamily="65" charset="-122"/>
                <a:ea typeface="方正华隶简体" pitchFamily="65" charset="-122"/>
              </a:rPr>
              <a:t> </a:t>
            </a:r>
            <a:r>
              <a:rPr lang="zh-CN" altLang="en-US" dirty="0" smtClean="0">
                <a:latin typeface="方正华隶简体" pitchFamily="65" charset="-122"/>
                <a:ea typeface="方正华隶简体" pitchFamily="65" charset="-122"/>
              </a:rPr>
              <a:t>软件使用界面的调整</a:t>
            </a:r>
            <a:endParaRPr lang="en-US" dirty="0">
              <a:latin typeface="方正华隶简体" pitchFamily="65" charset="-122"/>
              <a:ea typeface="方正华隶简体" pitchFamily="65" charset="-122"/>
            </a:endParaRPr>
          </a:p>
        </p:txBody>
      </p:sp>
      <p:sp>
        <p:nvSpPr>
          <p:cNvPr id="22" name="Rectangular Callout 21"/>
          <p:cNvSpPr/>
          <p:nvPr/>
        </p:nvSpPr>
        <p:spPr>
          <a:xfrm>
            <a:off x="4419600" y="914400"/>
            <a:ext cx="4724400" cy="2209800"/>
          </a:xfrm>
          <a:prstGeom prst="wedgeRectCallout">
            <a:avLst>
              <a:gd name="adj1" fmla="val 42630"/>
              <a:gd name="adj2" fmla="val 13117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smtClean="0">
                <a:latin typeface="方正华隶简体" pitchFamily="65" charset="-122"/>
                <a:ea typeface="方正华隶简体" pitchFamily="65" charset="-122"/>
              </a:rPr>
              <a:t>Dictionaries </a:t>
            </a:r>
            <a:r>
              <a:rPr lang="zh-CN" altLang="en-US" sz="2000" dirty="0" smtClean="0">
                <a:latin typeface="方正华隶简体" pitchFamily="65" charset="-122"/>
                <a:ea typeface="方正华隶简体" pitchFamily="65" charset="-122"/>
              </a:rPr>
              <a:t>部分已经移到右边底部。</a:t>
            </a:r>
            <a:endParaRPr lang="en-US" altLang="zh-CN" sz="2000" dirty="0" smtClean="0">
              <a:latin typeface="方正华隶简体" pitchFamily="65" charset="-122"/>
              <a:ea typeface="方正华隶简体" pitchFamily="65" charset="-122"/>
            </a:endParaRPr>
          </a:p>
        </p:txBody>
      </p:sp>
      <p:sp>
        <p:nvSpPr>
          <p:cNvPr id="5" name="Slide Number Placeholder 4"/>
          <p:cNvSpPr>
            <a:spLocks noGrp="1"/>
          </p:cNvSpPr>
          <p:nvPr>
            <p:ph type="sldNum" sz="quarter" idx="12"/>
          </p:nvPr>
        </p:nvSpPr>
        <p:spPr/>
        <p:txBody>
          <a:bodyPr/>
          <a:lstStyle/>
          <a:p>
            <a:fld id="{54BB8D1C-E7CF-4430-A7BB-A6B91AA46DF3}" type="slidenum">
              <a:rPr lang="en-US" smtClean="0"/>
              <a:pPr/>
              <a:t>27</a:t>
            </a:fld>
            <a:endParaRPr lang="en-US"/>
          </a:p>
        </p:txBody>
      </p:sp>
      <p:sp>
        <p:nvSpPr>
          <p:cNvPr id="6" name="Footer Placeholder 5"/>
          <p:cNvSpPr>
            <a:spLocks noGrp="1"/>
          </p:cNvSpPr>
          <p:nvPr>
            <p:ph type="ftr" sz="quarter" idx="11"/>
          </p:nvPr>
        </p:nvSpPr>
        <p:spPr/>
        <p:txBody>
          <a:bodyPr/>
          <a:lstStyle/>
          <a:p>
            <a:r>
              <a:rPr lang="en-US" smtClean="0"/>
              <a:t>2011 Lin Ma </a:t>
            </a:r>
            <a:endParaRPr lang="en-US"/>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895600"/>
            <a:ext cx="7772400" cy="1143000"/>
          </a:xfrm>
        </p:spPr>
        <p:txBody>
          <a:bodyPr/>
          <a:lstStyle/>
          <a:p>
            <a:r>
              <a:rPr lang="en-US" altLang="zh-CN" dirty="0" smtClean="0"/>
              <a:t>e-Sword</a:t>
            </a:r>
            <a:r>
              <a:rPr lang="zh-CN" altLang="en-US" dirty="0" smtClean="0">
                <a:latin typeface="方正华隶简体" pitchFamily="65" charset="-122"/>
                <a:ea typeface="方正华隶简体" pitchFamily="65" charset="-122"/>
              </a:rPr>
              <a:t>功能简介</a:t>
            </a:r>
            <a:endParaRPr lang="en-US" dirty="0">
              <a:latin typeface="方正华隶简体" pitchFamily="65" charset="-122"/>
              <a:ea typeface="方正华隶简体" pitchFamily="65" charset="-122"/>
            </a:endParaRPr>
          </a:p>
        </p:txBody>
      </p:sp>
      <p:pic>
        <p:nvPicPr>
          <p:cNvPr id="1026" name="Picture 2"/>
          <p:cNvPicPr>
            <a:picLocks noChangeAspect="1" noChangeArrowheads="1"/>
          </p:cNvPicPr>
          <p:nvPr/>
        </p:nvPicPr>
        <p:blipFill>
          <a:blip r:embed="rId3" cstate="screen"/>
          <a:srcRect/>
          <a:stretch>
            <a:fillRect/>
          </a:stretch>
        </p:blipFill>
        <p:spPr bwMode="auto">
          <a:xfrm>
            <a:off x="6400800" y="0"/>
            <a:ext cx="2743200" cy="1295400"/>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lstStyle/>
          <a:p>
            <a:fld id="{54BB8D1C-E7CF-4430-A7BB-A6B91AA46DF3}" type="slidenum">
              <a:rPr lang="en-US" smtClean="0"/>
              <a:pPr/>
              <a:t>28</a:t>
            </a:fld>
            <a:endParaRPr lang="en-US"/>
          </a:p>
        </p:txBody>
      </p:sp>
      <p:sp>
        <p:nvSpPr>
          <p:cNvPr id="5" name="Footer Placeholder 4"/>
          <p:cNvSpPr>
            <a:spLocks noGrp="1"/>
          </p:cNvSpPr>
          <p:nvPr>
            <p:ph type="ftr" sz="quarter" idx="11"/>
          </p:nvPr>
        </p:nvSpPr>
        <p:spPr/>
        <p:txBody>
          <a:bodyPr/>
          <a:lstStyle/>
          <a:p>
            <a:r>
              <a:rPr lang="en-US" smtClean="0"/>
              <a:t>2011 Lin Ma </a:t>
            </a:r>
            <a:endParaRPr lang="en-US"/>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52400"/>
            <a:ext cx="7772400" cy="1143000"/>
          </a:xfrm>
        </p:spPr>
        <p:txBody>
          <a:bodyPr/>
          <a:lstStyle/>
          <a:p>
            <a:r>
              <a:rPr lang="en-US" altLang="zh-CN" dirty="0" smtClean="0"/>
              <a:t>e-Sword</a:t>
            </a:r>
            <a:r>
              <a:rPr lang="zh-CN" altLang="en-US" dirty="0" smtClean="0">
                <a:latin typeface="方正华隶简体" pitchFamily="65" charset="-122"/>
                <a:ea typeface="方正华隶简体" pitchFamily="65" charset="-122"/>
              </a:rPr>
              <a:t>功能简介</a:t>
            </a:r>
            <a:endParaRPr lang="en-US" dirty="0">
              <a:latin typeface="方正华隶简体" pitchFamily="65" charset="-122"/>
              <a:ea typeface="方正华隶简体" pitchFamily="65" charset="-122"/>
            </a:endParaRPr>
          </a:p>
        </p:txBody>
      </p:sp>
      <p:sp>
        <p:nvSpPr>
          <p:cNvPr id="3" name="Content Placeholder 2"/>
          <p:cNvSpPr>
            <a:spLocks noGrp="1"/>
          </p:cNvSpPr>
          <p:nvPr>
            <p:ph sz="quarter" idx="1"/>
          </p:nvPr>
        </p:nvSpPr>
        <p:spPr/>
        <p:txBody>
          <a:bodyPr/>
          <a:lstStyle/>
          <a:p>
            <a:r>
              <a:rPr lang="zh-CN" altLang="en-US" dirty="0" smtClean="0">
                <a:latin typeface="方正华隶简体" pitchFamily="65" charset="-122"/>
                <a:ea typeface="方正华隶简体" pitchFamily="65" charset="-122"/>
              </a:rPr>
              <a:t>可以同时安装不同版本语言的圣经：检查圣经版本信息：</a:t>
            </a:r>
            <a:r>
              <a:rPr lang="en-US" altLang="zh-CN" dirty="0" smtClean="0">
                <a:latin typeface="方正华隶简体" pitchFamily="65" charset="-122"/>
                <a:ea typeface="方正华隶简体" pitchFamily="65" charset="-122"/>
              </a:rPr>
              <a:t>Menu/Bible/Information</a:t>
            </a:r>
          </a:p>
        </p:txBody>
      </p:sp>
      <p:pic>
        <p:nvPicPr>
          <p:cNvPr id="1026" name="Picture 2"/>
          <p:cNvPicPr>
            <a:picLocks noChangeAspect="1" noChangeArrowheads="1"/>
          </p:cNvPicPr>
          <p:nvPr/>
        </p:nvPicPr>
        <p:blipFill>
          <a:blip r:embed="rId3" cstate="screen"/>
          <a:srcRect/>
          <a:stretch>
            <a:fillRect/>
          </a:stretch>
        </p:blipFill>
        <p:spPr bwMode="auto">
          <a:xfrm>
            <a:off x="6400800" y="0"/>
            <a:ext cx="2743200" cy="1295400"/>
          </a:xfrm>
          <a:prstGeom prst="rect">
            <a:avLst/>
          </a:prstGeom>
          <a:noFill/>
          <a:ln w="9525">
            <a:noFill/>
            <a:miter lim="800000"/>
            <a:headEnd/>
            <a:tailEnd/>
          </a:ln>
        </p:spPr>
      </p:pic>
      <p:pic>
        <p:nvPicPr>
          <p:cNvPr id="5123" name="Picture 3"/>
          <p:cNvPicPr>
            <a:picLocks noChangeAspect="1" noChangeArrowheads="1"/>
          </p:cNvPicPr>
          <p:nvPr/>
        </p:nvPicPr>
        <p:blipFill>
          <a:blip r:embed="rId4" cstate="screen"/>
          <a:srcRect/>
          <a:stretch>
            <a:fillRect/>
          </a:stretch>
        </p:blipFill>
        <p:spPr bwMode="auto">
          <a:xfrm>
            <a:off x="914400" y="2286000"/>
            <a:ext cx="6991350" cy="2628900"/>
          </a:xfrm>
          <a:prstGeom prst="rect">
            <a:avLst/>
          </a:prstGeom>
          <a:noFill/>
          <a:ln w="9525">
            <a:noFill/>
            <a:miter lim="800000"/>
            <a:headEnd/>
            <a:tailEnd/>
          </a:ln>
        </p:spPr>
      </p:pic>
      <p:pic>
        <p:nvPicPr>
          <p:cNvPr id="5124" name="Picture 4"/>
          <p:cNvPicPr>
            <a:picLocks noChangeAspect="1" noChangeArrowheads="1"/>
          </p:cNvPicPr>
          <p:nvPr/>
        </p:nvPicPr>
        <p:blipFill>
          <a:blip r:embed="rId5" cstate="screen"/>
          <a:srcRect/>
          <a:stretch>
            <a:fillRect/>
          </a:stretch>
        </p:blipFill>
        <p:spPr bwMode="auto">
          <a:xfrm>
            <a:off x="1905000" y="5181600"/>
            <a:ext cx="4676775" cy="1409700"/>
          </a:xfrm>
          <a:prstGeom prst="rect">
            <a:avLst/>
          </a:prstGeom>
          <a:noFill/>
          <a:ln w="9525">
            <a:noFill/>
            <a:miter lim="800000"/>
            <a:headEnd/>
            <a:tailEnd/>
          </a:ln>
        </p:spPr>
      </p:pic>
      <p:sp>
        <p:nvSpPr>
          <p:cNvPr id="7" name="Slide Number Placeholder 6"/>
          <p:cNvSpPr>
            <a:spLocks noGrp="1"/>
          </p:cNvSpPr>
          <p:nvPr>
            <p:ph type="sldNum" sz="quarter" idx="12"/>
          </p:nvPr>
        </p:nvSpPr>
        <p:spPr/>
        <p:txBody>
          <a:bodyPr/>
          <a:lstStyle/>
          <a:p>
            <a:fld id="{54BB8D1C-E7CF-4430-A7BB-A6B91AA46DF3}" type="slidenum">
              <a:rPr lang="en-US" smtClean="0"/>
              <a:pPr/>
              <a:t>29</a:t>
            </a:fld>
            <a:endParaRPr lang="en-US"/>
          </a:p>
        </p:txBody>
      </p:sp>
      <p:sp>
        <p:nvSpPr>
          <p:cNvPr id="8" name="Footer Placeholder 7"/>
          <p:cNvSpPr>
            <a:spLocks noGrp="1"/>
          </p:cNvSpPr>
          <p:nvPr>
            <p:ph type="ftr" sz="quarter" idx="11"/>
          </p:nvPr>
        </p:nvSpPr>
        <p:spPr/>
        <p:txBody>
          <a:bodyPr/>
          <a:lstStyle/>
          <a:p>
            <a:r>
              <a:rPr lang="en-US" smtClean="0"/>
              <a:t>2011 Lin Ma </a:t>
            </a:r>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7772400" cy="1143000"/>
          </a:xfrm>
        </p:spPr>
        <p:txBody>
          <a:bodyPr>
            <a:normAutofit/>
          </a:bodyPr>
          <a:lstStyle/>
          <a:p>
            <a:r>
              <a:rPr lang="zh-CN" altLang="en-US" dirty="0" smtClean="0">
                <a:latin typeface="方正华隶简体" pitchFamily="65" charset="-122"/>
                <a:ea typeface="方正华隶简体" pitchFamily="65" charset="-122"/>
              </a:rPr>
              <a:t>调查：</a:t>
            </a:r>
            <a:endParaRPr lang="en-US" dirty="0">
              <a:latin typeface="方正华隶简体" pitchFamily="65" charset="-122"/>
              <a:ea typeface="方正华隶简体" pitchFamily="65" charset="-122"/>
            </a:endParaRPr>
          </a:p>
        </p:txBody>
      </p:sp>
      <p:sp>
        <p:nvSpPr>
          <p:cNvPr id="3" name="Content Placeholder 2"/>
          <p:cNvSpPr>
            <a:spLocks noGrp="1"/>
          </p:cNvSpPr>
          <p:nvPr>
            <p:ph sz="quarter" idx="1"/>
          </p:nvPr>
        </p:nvSpPr>
        <p:spPr>
          <a:xfrm>
            <a:off x="914400" y="1447800"/>
            <a:ext cx="7772400" cy="5181600"/>
          </a:xfrm>
        </p:spPr>
        <p:txBody>
          <a:bodyPr>
            <a:normAutofit fontScale="92500" lnSpcReduction="20000"/>
          </a:bodyPr>
          <a:lstStyle/>
          <a:p>
            <a:r>
              <a:rPr lang="zh-CN" altLang="en-US" dirty="0" smtClean="0">
                <a:latin typeface="方正华隶简体" pitchFamily="65" charset="-122"/>
                <a:ea typeface="方正华隶简体" pitchFamily="65" charset="-122"/>
              </a:rPr>
              <a:t>你用过具备下面功能的软件吗？可以在一个软件里面实现吗？</a:t>
            </a:r>
            <a:endParaRPr lang="en-US" altLang="zh-CN" dirty="0" smtClean="0">
              <a:latin typeface="方正华隶简体" pitchFamily="65" charset="-122"/>
              <a:ea typeface="方正华隶简体" pitchFamily="65" charset="-122"/>
            </a:endParaRPr>
          </a:p>
          <a:p>
            <a:pPr marL="228600" indent="-228600">
              <a:buAutoNum type="arabicPeriod"/>
            </a:pPr>
            <a:r>
              <a:rPr lang="zh-CN" altLang="en-US" dirty="0" smtClean="0">
                <a:latin typeface="方正华隶简体" pitchFamily="65" charset="-122"/>
                <a:ea typeface="方正华隶简体" pitchFamily="65" charset="-122"/>
              </a:rPr>
              <a:t>免费的！</a:t>
            </a:r>
            <a:endParaRPr lang="en-US" altLang="zh-CN" dirty="0" smtClean="0">
              <a:latin typeface="方正华隶简体" pitchFamily="65" charset="-122"/>
              <a:ea typeface="方正华隶简体" pitchFamily="65" charset="-122"/>
            </a:endParaRPr>
          </a:p>
          <a:p>
            <a:pPr marL="228600" indent="-228600">
              <a:buAutoNum type="arabicPeriod"/>
            </a:pPr>
            <a:r>
              <a:rPr lang="zh-CN" altLang="en-US" dirty="0" smtClean="0">
                <a:latin typeface="方正华隶简体" pitchFamily="65" charset="-122"/>
                <a:ea typeface="方正华隶简体" pitchFamily="65" charset="-122"/>
              </a:rPr>
              <a:t>可以阅读圣经，不同版本的圣经。</a:t>
            </a:r>
            <a:endParaRPr lang="en-US" altLang="zh-CN" dirty="0" smtClean="0">
              <a:latin typeface="方正华隶简体" pitchFamily="65" charset="-122"/>
              <a:ea typeface="方正华隶简体" pitchFamily="65" charset="-122"/>
            </a:endParaRPr>
          </a:p>
          <a:p>
            <a:pPr marL="228600" indent="-228600">
              <a:buAutoNum type="arabicPeriod"/>
            </a:pPr>
            <a:r>
              <a:rPr lang="zh-CN" altLang="en-US" dirty="0" smtClean="0">
                <a:latin typeface="方正华隶简体" pitchFamily="65" charset="-122"/>
                <a:ea typeface="方正华隶简体" pitchFamily="65" charset="-122"/>
              </a:rPr>
              <a:t>可以查找圣经经文</a:t>
            </a:r>
            <a:endParaRPr lang="en-US" altLang="zh-CN" dirty="0" smtClean="0">
              <a:latin typeface="方正华隶简体" pitchFamily="65" charset="-122"/>
              <a:ea typeface="方正华隶简体" pitchFamily="65" charset="-122"/>
            </a:endParaRPr>
          </a:p>
          <a:p>
            <a:pPr marL="228600" indent="-228600">
              <a:buAutoNum type="arabicPeriod"/>
            </a:pPr>
            <a:r>
              <a:rPr lang="zh-CN" altLang="en-US" dirty="0" smtClean="0">
                <a:latin typeface="方正华隶简体" pitchFamily="65" charset="-122"/>
                <a:ea typeface="方正华隶简体" pitchFamily="65" charset="-122"/>
              </a:rPr>
              <a:t>可以查看多种参考书</a:t>
            </a:r>
            <a:endParaRPr lang="en-US" altLang="zh-CN" dirty="0" smtClean="0">
              <a:latin typeface="方正华隶简体" pitchFamily="65" charset="-122"/>
              <a:ea typeface="方正华隶简体" pitchFamily="65" charset="-122"/>
            </a:endParaRPr>
          </a:p>
          <a:p>
            <a:pPr marL="228600" indent="-228600">
              <a:buAutoNum type="arabicPeriod"/>
            </a:pPr>
            <a:r>
              <a:rPr lang="zh-CN" altLang="en-US" dirty="0" smtClean="0">
                <a:latin typeface="方正华隶简体" pitchFamily="65" charset="-122"/>
                <a:ea typeface="方正华隶简体" pitchFamily="65" charset="-122"/>
              </a:rPr>
              <a:t>可以查</a:t>
            </a:r>
            <a:r>
              <a:rPr lang="en-US" altLang="zh-CN" dirty="0" smtClean="0">
                <a:latin typeface="方正华隶简体" pitchFamily="65" charset="-122"/>
                <a:ea typeface="方正华隶简体" pitchFamily="65" charset="-122"/>
              </a:rPr>
              <a:t>Strong</a:t>
            </a:r>
            <a:r>
              <a:rPr lang="zh-CN" altLang="en-US" dirty="0" smtClean="0">
                <a:latin typeface="方正华隶简体" pitchFamily="65" charset="-122"/>
                <a:ea typeface="方正华隶简体" pitchFamily="65" charset="-122"/>
              </a:rPr>
              <a:t>编码</a:t>
            </a:r>
            <a:endParaRPr lang="en-US" altLang="zh-CN" dirty="0" smtClean="0">
              <a:latin typeface="方正华隶简体" pitchFamily="65" charset="-122"/>
              <a:ea typeface="方正华隶简体" pitchFamily="65" charset="-122"/>
            </a:endParaRPr>
          </a:p>
          <a:p>
            <a:pPr marL="228600" indent="-228600">
              <a:buAutoNum type="arabicPeriod"/>
            </a:pPr>
            <a:r>
              <a:rPr lang="zh-CN" altLang="en-US" dirty="0" smtClean="0">
                <a:latin typeface="方正华隶简体" pitchFamily="65" charset="-122"/>
                <a:ea typeface="方正华隶简体" pitchFamily="65" charset="-122"/>
              </a:rPr>
              <a:t>可以查原文的字典</a:t>
            </a:r>
            <a:endParaRPr lang="en-US" altLang="zh-CN" dirty="0" smtClean="0">
              <a:latin typeface="方正华隶简体" pitchFamily="65" charset="-122"/>
              <a:ea typeface="方正华隶简体" pitchFamily="65" charset="-122"/>
            </a:endParaRPr>
          </a:p>
          <a:p>
            <a:pPr marL="228600" indent="-228600">
              <a:buAutoNum type="arabicPeriod"/>
            </a:pPr>
            <a:r>
              <a:rPr lang="zh-CN" altLang="en-US" dirty="0" smtClean="0">
                <a:latin typeface="方正华隶简体" pitchFamily="65" charset="-122"/>
                <a:ea typeface="方正华隶简体" pitchFamily="65" charset="-122"/>
              </a:rPr>
              <a:t>可以做灵修</a:t>
            </a:r>
            <a:endParaRPr lang="en-US" altLang="zh-CN" dirty="0" smtClean="0">
              <a:latin typeface="方正华隶简体" pitchFamily="65" charset="-122"/>
              <a:ea typeface="方正华隶简体" pitchFamily="65" charset="-122"/>
            </a:endParaRPr>
          </a:p>
          <a:p>
            <a:pPr marL="228600" indent="-228600">
              <a:buAutoNum type="arabicPeriod"/>
            </a:pPr>
            <a:r>
              <a:rPr lang="zh-CN" altLang="en-US" dirty="0" smtClean="0">
                <a:latin typeface="方正华隶简体" pitchFamily="65" charset="-122"/>
                <a:ea typeface="方正华隶简体" pitchFamily="65" charset="-122"/>
              </a:rPr>
              <a:t>可以做字义的研究</a:t>
            </a:r>
            <a:endParaRPr lang="en-US" altLang="zh-CN" dirty="0" smtClean="0">
              <a:latin typeface="方正华隶简体" pitchFamily="65" charset="-122"/>
              <a:ea typeface="方正华隶简体" pitchFamily="65" charset="-122"/>
            </a:endParaRPr>
          </a:p>
          <a:p>
            <a:pPr marL="228600" indent="-228600">
              <a:buAutoNum type="arabicPeriod"/>
            </a:pPr>
            <a:r>
              <a:rPr lang="zh-CN" altLang="en-US" dirty="0" smtClean="0">
                <a:latin typeface="方正华隶简体" pitchFamily="65" charset="-122"/>
                <a:ea typeface="方正华隶简体" pitchFamily="65" charset="-122"/>
              </a:rPr>
              <a:t>可以做专题研究</a:t>
            </a:r>
            <a:endParaRPr lang="en-US" altLang="zh-CN" dirty="0" smtClean="0">
              <a:latin typeface="方正华隶简体" pitchFamily="65" charset="-122"/>
              <a:ea typeface="方正华隶简体" pitchFamily="65" charset="-122"/>
            </a:endParaRPr>
          </a:p>
          <a:p>
            <a:pPr marL="228600" indent="-228600">
              <a:buAutoNum type="arabicPeriod"/>
            </a:pPr>
            <a:r>
              <a:rPr lang="zh-CN" altLang="en-US" dirty="0" smtClean="0">
                <a:latin typeface="方正华隶简体" pitchFamily="65" charset="-122"/>
                <a:ea typeface="方正华隶简体" pitchFamily="65" charset="-122"/>
              </a:rPr>
              <a:t>可以做经文记忆</a:t>
            </a:r>
            <a:endParaRPr lang="en-US" altLang="zh-CN" dirty="0" smtClean="0">
              <a:latin typeface="方正华隶简体" pitchFamily="65" charset="-122"/>
              <a:ea typeface="方正华隶简体" pitchFamily="65" charset="-122"/>
            </a:endParaRPr>
          </a:p>
          <a:p>
            <a:pPr marL="228600" indent="-228600">
              <a:buAutoNum type="arabicPeriod"/>
            </a:pPr>
            <a:r>
              <a:rPr lang="zh-CN" altLang="en-US" dirty="0" smtClean="0">
                <a:latin typeface="方正华隶简体" pitchFamily="65" charset="-122"/>
                <a:ea typeface="方正华隶简体" pitchFamily="65" charset="-122"/>
              </a:rPr>
              <a:t>可以提醒祷告事项</a:t>
            </a:r>
            <a:endParaRPr lang="en-US" altLang="zh-CN" dirty="0" smtClean="0">
              <a:latin typeface="方正华隶简体" pitchFamily="65" charset="-122"/>
              <a:ea typeface="方正华隶简体" pitchFamily="65" charset="-122"/>
            </a:endParaRPr>
          </a:p>
          <a:p>
            <a:pPr marL="228600" indent="-228600">
              <a:buAutoNum type="arabicPeriod"/>
            </a:pPr>
            <a:r>
              <a:rPr lang="zh-CN" altLang="en-US" dirty="0" smtClean="0">
                <a:latin typeface="方正华隶简体" pitchFamily="65" charset="-122"/>
                <a:ea typeface="方正华隶简体" pitchFamily="65" charset="-122"/>
              </a:rPr>
              <a:t>可以做每日读经、背经</a:t>
            </a:r>
            <a:endParaRPr lang="en-US" altLang="zh-CN" dirty="0" smtClean="0">
              <a:latin typeface="方正华隶简体" pitchFamily="65" charset="-122"/>
              <a:ea typeface="方正华隶简体" pitchFamily="65" charset="-122"/>
            </a:endParaRPr>
          </a:p>
          <a:p>
            <a:endParaRPr lang="en-US" dirty="0">
              <a:latin typeface="方正华隶简体" pitchFamily="65" charset="-122"/>
              <a:ea typeface="方正华隶简体" pitchFamily="65" charset="-122"/>
            </a:endParaRPr>
          </a:p>
        </p:txBody>
      </p:sp>
      <p:sp>
        <p:nvSpPr>
          <p:cNvPr id="4" name="Slide Number Placeholder 3"/>
          <p:cNvSpPr>
            <a:spLocks noGrp="1"/>
          </p:cNvSpPr>
          <p:nvPr>
            <p:ph type="sldNum" sz="quarter" idx="12"/>
          </p:nvPr>
        </p:nvSpPr>
        <p:spPr/>
        <p:txBody>
          <a:bodyPr/>
          <a:lstStyle/>
          <a:p>
            <a:fld id="{54BB8D1C-E7CF-4430-A7BB-A6B91AA46DF3}" type="slidenum">
              <a:rPr lang="en-US" smtClean="0"/>
              <a:pPr/>
              <a:t>3</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2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20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20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20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20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fade">
                                      <p:cBhvr>
                                        <p:cTn id="52" dur="2000"/>
                                        <p:tgtEl>
                                          <p:spTgt spid="3">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3">
                                            <p:txEl>
                                              <p:pRg st="10" end="10"/>
                                            </p:txEl>
                                          </p:spTgt>
                                        </p:tgtEl>
                                        <p:attrNameLst>
                                          <p:attrName>style.visibility</p:attrName>
                                        </p:attrNameLst>
                                      </p:cBhvr>
                                      <p:to>
                                        <p:strVal val="visible"/>
                                      </p:to>
                                    </p:set>
                                    <p:animEffect transition="in" filter="fade">
                                      <p:cBhvr>
                                        <p:cTn id="57" dur="2000"/>
                                        <p:tgtEl>
                                          <p:spTgt spid="3">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3">
                                            <p:txEl>
                                              <p:pRg st="11" end="11"/>
                                            </p:txEl>
                                          </p:spTgt>
                                        </p:tgtEl>
                                        <p:attrNameLst>
                                          <p:attrName>style.visibility</p:attrName>
                                        </p:attrNameLst>
                                      </p:cBhvr>
                                      <p:to>
                                        <p:strVal val="visible"/>
                                      </p:to>
                                    </p:set>
                                    <p:animEffect transition="in" filter="fade">
                                      <p:cBhvr>
                                        <p:cTn id="62" dur="2000"/>
                                        <p:tgtEl>
                                          <p:spTgt spid="3">
                                            <p:txEl>
                                              <p:pRg st="11" end="11"/>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3">
                                            <p:txEl>
                                              <p:pRg st="12" end="12"/>
                                            </p:txEl>
                                          </p:spTgt>
                                        </p:tgtEl>
                                        <p:attrNameLst>
                                          <p:attrName>style.visibility</p:attrName>
                                        </p:attrNameLst>
                                      </p:cBhvr>
                                      <p:to>
                                        <p:strVal val="visible"/>
                                      </p:to>
                                    </p:set>
                                    <p:animEffect transition="in" filter="fade">
                                      <p:cBhvr>
                                        <p:cTn id="67" dur="2000"/>
                                        <p:tgtEl>
                                          <p:spTgt spid="3">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52400"/>
            <a:ext cx="7772400" cy="1143000"/>
          </a:xfrm>
        </p:spPr>
        <p:txBody>
          <a:bodyPr/>
          <a:lstStyle/>
          <a:p>
            <a:r>
              <a:rPr lang="en-US" altLang="zh-CN" dirty="0" smtClean="0"/>
              <a:t>e-Sword</a:t>
            </a:r>
            <a:r>
              <a:rPr lang="zh-CN" altLang="en-US" dirty="0" smtClean="0">
                <a:latin typeface="方正华隶简体" pitchFamily="65" charset="-122"/>
                <a:ea typeface="方正华隶简体" pitchFamily="65" charset="-122"/>
              </a:rPr>
              <a:t>功能：经文浏览</a:t>
            </a:r>
            <a:endParaRPr lang="en-US" dirty="0">
              <a:latin typeface="方正华隶简体" pitchFamily="65" charset="-122"/>
              <a:ea typeface="方正华隶简体" pitchFamily="65" charset="-122"/>
            </a:endParaRPr>
          </a:p>
        </p:txBody>
      </p:sp>
      <p:sp>
        <p:nvSpPr>
          <p:cNvPr id="3" name="Content Placeholder 2"/>
          <p:cNvSpPr>
            <a:spLocks noGrp="1"/>
          </p:cNvSpPr>
          <p:nvPr>
            <p:ph sz="quarter" idx="1"/>
          </p:nvPr>
        </p:nvSpPr>
        <p:spPr/>
        <p:txBody>
          <a:bodyPr/>
          <a:lstStyle/>
          <a:p>
            <a:r>
              <a:rPr lang="zh-CN" altLang="en-US" dirty="0" smtClean="0">
                <a:latin typeface="方正华隶简体" pitchFamily="65" charset="-122"/>
                <a:ea typeface="方正华隶简体" pitchFamily="65" charset="-122"/>
              </a:rPr>
              <a:t>英文圣经可用鼠标换节，中文好像有一些困难，特别是右键</a:t>
            </a:r>
            <a:r>
              <a:rPr lang="en-US" altLang="zh-CN" dirty="0" smtClean="0">
                <a:latin typeface="方正华隶简体" pitchFamily="65" charset="-122"/>
                <a:ea typeface="方正华隶简体" pitchFamily="65" charset="-122"/>
              </a:rPr>
              <a:t>Copy</a:t>
            </a:r>
            <a:r>
              <a:rPr lang="zh-CN" altLang="en-US" dirty="0" smtClean="0">
                <a:latin typeface="方正华隶简体" pitchFamily="65" charset="-122"/>
                <a:ea typeface="方正华隶简体" pitchFamily="65" charset="-122"/>
              </a:rPr>
              <a:t>时候。</a:t>
            </a:r>
            <a:endParaRPr lang="en-US" altLang="zh-CN" dirty="0" smtClean="0">
              <a:latin typeface="方正华隶简体" pitchFamily="65" charset="-122"/>
              <a:ea typeface="方正华隶简体" pitchFamily="65" charset="-122"/>
            </a:endParaRPr>
          </a:p>
          <a:p>
            <a:r>
              <a:rPr lang="zh-CN" altLang="en-US" dirty="0" smtClean="0">
                <a:latin typeface="方正华隶简体" pitchFamily="65" charset="-122"/>
                <a:ea typeface="方正华隶简体" pitchFamily="65" charset="-122"/>
              </a:rPr>
              <a:t>快捷键：移动节</a:t>
            </a:r>
            <a:r>
              <a:rPr lang="en-US" altLang="zh-CN" dirty="0" smtClean="0">
                <a:latin typeface="方正华隶简体" pitchFamily="65" charset="-122"/>
                <a:ea typeface="方正华隶简体" pitchFamily="65" charset="-122"/>
              </a:rPr>
              <a:t>-F9/F12    </a:t>
            </a:r>
            <a:r>
              <a:rPr lang="zh-CN" altLang="en-US" dirty="0" smtClean="0">
                <a:latin typeface="方正华隶简体" pitchFamily="65" charset="-122"/>
                <a:ea typeface="方正华隶简体" pitchFamily="65" charset="-122"/>
              </a:rPr>
              <a:t>换章</a:t>
            </a:r>
            <a:r>
              <a:rPr lang="en-US" altLang="zh-CN" dirty="0" smtClean="0">
                <a:latin typeface="方正华隶简体" pitchFamily="65" charset="-122"/>
                <a:ea typeface="方正华隶简体" pitchFamily="65" charset="-122"/>
              </a:rPr>
              <a:t>-F5/F8</a:t>
            </a:r>
          </a:p>
        </p:txBody>
      </p:sp>
      <p:pic>
        <p:nvPicPr>
          <p:cNvPr id="5123" name="Picture 3"/>
          <p:cNvPicPr>
            <a:picLocks noChangeAspect="1" noChangeArrowheads="1"/>
          </p:cNvPicPr>
          <p:nvPr/>
        </p:nvPicPr>
        <p:blipFill>
          <a:blip r:embed="rId3" cstate="screen"/>
          <a:srcRect/>
          <a:stretch>
            <a:fillRect/>
          </a:stretch>
        </p:blipFill>
        <p:spPr bwMode="auto">
          <a:xfrm>
            <a:off x="1371600" y="3276600"/>
            <a:ext cx="6991350" cy="2628900"/>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fld id="{54BB8D1C-E7CF-4430-A7BB-A6B91AA46DF3}" type="slidenum">
              <a:rPr lang="en-US" smtClean="0"/>
              <a:pPr/>
              <a:t>30</a:t>
            </a:fld>
            <a:endParaRPr lang="en-US"/>
          </a:p>
        </p:txBody>
      </p:sp>
      <p:sp>
        <p:nvSpPr>
          <p:cNvPr id="6" name="Footer Placeholder 5"/>
          <p:cNvSpPr>
            <a:spLocks noGrp="1"/>
          </p:cNvSpPr>
          <p:nvPr>
            <p:ph type="ftr" sz="quarter" idx="11"/>
          </p:nvPr>
        </p:nvSpPr>
        <p:spPr/>
        <p:txBody>
          <a:bodyPr/>
          <a:lstStyle/>
          <a:p>
            <a:r>
              <a:rPr lang="en-US" smtClean="0"/>
              <a:t>2011 Lin Ma </a:t>
            </a:r>
            <a:endParaRPr lang="en-US"/>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52400"/>
            <a:ext cx="7772400" cy="1143000"/>
          </a:xfrm>
        </p:spPr>
        <p:txBody>
          <a:bodyPr/>
          <a:lstStyle/>
          <a:p>
            <a:r>
              <a:rPr lang="en-US" altLang="zh-CN" dirty="0" smtClean="0"/>
              <a:t>e-Sword</a:t>
            </a:r>
            <a:r>
              <a:rPr lang="zh-CN" altLang="en-US" dirty="0" smtClean="0">
                <a:latin typeface="方正华隶简体" pitchFamily="65" charset="-122"/>
                <a:ea typeface="方正华隶简体" pitchFamily="65" charset="-122"/>
              </a:rPr>
              <a:t>功能简介：节比较</a:t>
            </a:r>
            <a:endParaRPr lang="en-US" dirty="0">
              <a:latin typeface="方正华隶简体" pitchFamily="65" charset="-122"/>
              <a:ea typeface="方正华隶简体" pitchFamily="65" charset="-122"/>
            </a:endParaRPr>
          </a:p>
        </p:txBody>
      </p:sp>
      <p:sp>
        <p:nvSpPr>
          <p:cNvPr id="3" name="Content Placeholder 2"/>
          <p:cNvSpPr>
            <a:spLocks noGrp="1"/>
          </p:cNvSpPr>
          <p:nvPr>
            <p:ph sz="quarter" idx="1"/>
          </p:nvPr>
        </p:nvSpPr>
        <p:spPr/>
        <p:txBody>
          <a:bodyPr/>
          <a:lstStyle/>
          <a:p>
            <a:r>
              <a:rPr lang="zh-CN" altLang="en-US" dirty="0" smtClean="0">
                <a:latin typeface="方正华隶简体" pitchFamily="65" charset="-122"/>
                <a:ea typeface="方正华隶简体" pitchFamily="65" charset="-122"/>
              </a:rPr>
              <a:t>圣经的“节”比较（</a:t>
            </a:r>
            <a:r>
              <a:rPr lang="en-US" altLang="zh-CN" dirty="0" smtClean="0">
                <a:latin typeface="方正华隶简体" pitchFamily="65" charset="-122"/>
                <a:ea typeface="方正华隶简体" pitchFamily="65" charset="-122"/>
              </a:rPr>
              <a:t>compare</a:t>
            </a:r>
            <a:r>
              <a:rPr lang="zh-CN" altLang="en-US" dirty="0" smtClean="0">
                <a:latin typeface="方正华隶简体" pitchFamily="65" charset="-122"/>
                <a:ea typeface="方正华隶简体" pitchFamily="65" charset="-122"/>
              </a:rPr>
              <a:t>）</a:t>
            </a:r>
            <a:r>
              <a:rPr lang="zh-CN" altLang="en-US" sz="1800" b="1" dirty="0" smtClean="0">
                <a:solidFill>
                  <a:srgbClr val="FF0000"/>
                </a:solidFill>
                <a:latin typeface="方正华隶简体" pitchFamily="65" charset="-122"/>
                <a:ea typeface="方正华隶简体" pitchFamily="65" charset="-122"/>
              </a:rPr>
              <a:t>（</a:t>
            </a:r>
            <a:r>
              <a:rPr lang="en-US" altLang="zh-CN" sz="1800" b="1" dirty="0" smtClean="0">
                <a:solidFill>
                  <a:srgbClr val="FF0000"/>
                </a:solidFill>
                <a:latin typeface="方正华隶简体" pitchFamily="65" charset="-122"/>
                <a:ea typeface="方正华隶简体" pitchFamily="65" charset="-122"/>
              </a:rPr>
              <a:t>F9/F12</a:t>
            </a:r>
            <a:r>
              <a:rPr lang="zh-CN" altLang="en-US" sz="1800" b="1" dirty="0" smtClean="0">
                <a:solidFill>
                  <a:srgbClr val="FF0000"/>
                </a:solidFill>
                <a:latin typeface="方正华隶简体" pitchFamily="65" charset="-122"/>
                <a:ea typeface="方正华隶简体" pitchFamily="65" charset="-122"/>
              </a:rPr>
              <a:t>换节，</a:t>
            </a:r>
            <a:r>
              <a:rPr lang="en-US" altLang="zh-CN" sz="1800" b="1" dirty="0" smtClean="0">
                <a:solidFill>
                  <a:srgbClr val="FF0000"/>
                </a:solidFill>
                <a:latin typeface="方正华隶简体" pitchFamily="65" charset="-122"/>
                <a:ea typeface="方正华隶简体" pitchFamily="65" charset="-122"/>
              </a:rPr>
              <a:t>F5/F8</a:t>
            </a:r>
            <a:r>
              <a:rPr lang="zh-CN" altLang="en-US" sz="1800" b="1" dirty="0" smtClean="0">
                <a:solidFill>
                  <a:srgbClr val="FF0000"/>
                </a:solidFill>
                <a:latin typeface="方正华隶简体" pitchFamily="65" charset="-122"/>
                <a:ea typeface="方正华隶简体" pitchFamily="65" charset="-122"/>
              </a:rPr>
              <a:t>换章）</a:t>
            </a:r>
            <a:endParaRPr lang="en-US" altLang="zh-CN" sz="1800" b="1" dirty="0" smtClean="0">
              <a:solidFill>
                <a:srgbClr val="FF0000"/>
              </a:solidFill>
              <a:latin typeface="方正华隶简体" pitchFamily="65" charset="-122"/>
              <a:ea typeface="方正华隶简体" pitchFamily="65" charset="-122"/>
            </a:endParaRPr>
          </a:p>
        </p:txBody>
      </p:sp>
      <p:pic>
        <p:nvPicPr>
          <p:cNvPr id="4098" name="Picture 2"/>
          <p:cNvPicPr>
            <a:picLocks noChangeAspect="1" noChangeArrowheads="1"/>
          </p:cNvPicPr>
          <p:nvPr/>
        </p:nvPicPr>
        <p:blipFill>
          <a:blip r:embed="rId3" cstate="screen"/>
          <a:srcRect/>
          <a:stretch>
            <a:fillRect/>
          </a:stretch>
        </p:blipFill>
        <p:spPr bwMode="auto">
          <a:xfrm>
            <a:off x="1508167" y="1905000"/>
            <a:ext cx="7635834" cy="4572000"/>
          </a:xfrm>
          <a:prstGeom prst="rect">
            <a:avLst/>
          </a:prstGeom>
          <a:noFill/>
          <a:ln w="9525">
            <a:noFill/>
            <a:miter lim="800000"/>
            <a:headEnd/>
            <a:tailEnd/>
          </a:ln>
        </p:spPr>
      </p:pic>
      <p:sp>
        <p:nvSpPr>
          <p:cNvPr id="10" name="TextBox 9"/>
          <p:cNvSpPr txBox="1"/>
          <p:nvPr/>
        </p:nvSpPr>
        <p:spPr>
          <a:xfrm>
            <a:off x="152400" y="2590800"/>
            <a:ext cx="1371600" cy="2862322"/>
          </a:xfrm>
          <a:prstGeom prst="rect">
            <a:avLst/>
          </a:prstGeom>
          <a:noFill/>
        </p:spPr>
        <p:txBody>
          <a:bodyPr wrap="square" rtlCol="0">
            <a:spAutoFit/>
          </a:bodyPr>
          <a:lstStyle/>
          <a:p>
            <a:r>
              <a:rPr lang="zh-CN" altLang="en-US" dirty="0" smtClean="0">
                <a:latin typeface="方正华隶简体" pitchFamily="65" charset="-122"/>
                <a:ea typeface="方正华隶简体" pitchFamily="65" charset="-122"/>
              </a:rPr>
              <a:t>太</a:t>
            </a:r>
            <a:r>
              <a:rPr lang="en-US" altLang="zh-CN" dirty="0" smtClean="0">
                <a:latin typeface="方正华隶简体" pitchFamily="65" charset="-122"/>
                <a:ea typeface="方正华隶简体" pitchFamily="65" charset="-122"/>
              </a:rPr>
              <a:t>5</a:t>
            </a:r>
            <a:r>
              <a:rPr lang="zh-CN" altLang="en-US" dirty="0" smtClean="0">
                <a:latin typeface="方正华隶简体" pitchFamily="65" charset="-122"/>
                <a:ea typeface="方正华隶简体" pitchFamily="65" charset="-122"/>
              </a:rPr>
              <a:t>：</a:t>
            </a:r>
            <a:r>
              <a:rPr lang="en-US" altLang="zh-CN" dirty="0" smtClean="0">
                <a:latin typeface="方正华隶简体" pitchFamily="65" charset="-122"/>
                <a:ea typeface="方正华隶简体" pitchFamily="65" charset="-122"/>
              </a:rPr>
              <a:t>13 </a:t>
            </a:r>
          </a:p>
          <a:p>
            <a:r>
              <a:rPr lang="zh-CN" altLang="en-US" dirty="0" smtClean="0">
                <a:latin typeface="方正华隶简体" pitchFamily="65" charset="-122"/>
                <a:ea typeface="方正华隶简体" pitchFamily="65" charset="-122"/>
              </a:rPr>
              <a:t>和合本</a:t>
            </a:r>
            <a:endParaRPr lang="en-US" altLang="zh-CN" dirty="0" smtClean="0">
              <a:latin typeface="方正华隶简体" pitchFamily="65" charset="-122"/>
              <a:ea typeface="方正华隶简体" pitchFamily="65" charset="-122"/>
            </a:endParaRPr>
          </a:p>
          <a:p>
            <a:r>
              <a:rPr lang="zh-CN" altLang="en-US" dirty="0" smtClean="0">
                <a:latin typeface="方正华隶简体" pitchFamily="65" charset="-122"/>
                <a:ea typeface="方正华隶简体" pitchFamily="65" charset="-122"/>
              </a:rPr>
              <a:t>世上的盐，</a:t>
            </a:r>
            <a:endParaRPr lang="en-US" altLang="zh-CN" dirty="0" smtClean="0">
              <a:latin typeface="方正华隶简体" pitchFamily="65" charset="-122"/>
              <a:ea typeface="方正华隶简体" pitchFamily="65" charset="-122"/>
            </a:endParaRPr>
          </a:p>
          <a:p>
            <a:r>
              <a:rPr lang="zh-CN" altLang="en-US" dirty="0" smtClean="0">
                <a:latin typeface="方正华隶简体" pitchFamily="65" charset="-122"/>
                <a:ea typeface="方正华隶简体" pitchFamily="65" charset="-122"/>
              </a:rPr>
              <a:t>是“</a:t>
            </a:r>
            <a:r>
              <a:rPr lang="zh-CN" altLang="en-US" dirty="0" smtClean="0">
                <a:solidFill>
                  <a:srgbClr val="FF0000"/>
                </a:solidFill>
                <a:latin typeface="方正华隶简体" pitchFamily="65" charset="-122"/>
                <a:ea typeface="方正华隶简体" pitchFamily="65" charset="-122"/>
              </a:rPr>
              <a:t>地上的</a:t>
            </a:r>
            <a:r>
              <a:rPr lang="en-US" altLang="zh-CN" dirty="0" smtClean="0">
                <a:latin typeface="方正华隶简体" pitchFamily="65" charset="-122"/>
                <a:ea typeface="方正华隶简体" pitchFamily="65" charset="-122"/>
              </a:rPr>
              <a:t>earth</a:t>
            </a:r>
            <a:r>
              <a:rPr lang="zh-CN" altLang="en-US" dirty="0" smtClean="0">
                <a:latin typeface="方正华隶简体" pitchFamily="65" charset="-122"/>
                <a:ea typeface="方正华隶简体" pitchFamily="65" charset="-122"/>
              </a:rPr>
              <a:t>”</a:t>
            </a:r>
            <a:endParaRPr lang="en-US" altLang="zh-CN" dirty="0" smtClean="0">
              <a:latin typeface="方正华隶简体" pitchFamily="65" charset="-122"/>
              <a:ea typeface="方正华隶简体" pitchFamily="65" charset="-122"/>
            </a:endParaRPr>
          </a:p>
          <a:p>
            <a:endParaRPr lang="en-US" altLang="zh-CN" dirty="0" smtClean="0">
              <a:latin typeface="方正华隶简体" pitchFamily="65" charset="-122"/>
              <a:ea typeface="方正华隶简体" pitchFamily="65" charset="-122"/>
            </a:endParaRPr>
          </a:p>
          <a:p>
            <a:r>
              <a:rPr lang="en-US" dirty="0" smtClean="0">
                <a:latin typeface="方正华隶简体" pitchFamily="65" charset="-122"/>
                <a:ea typeface="方正华隶简体" pitchFamily="65" charset="-122"/>
              </a:rPr>
              <a:t>5:14 </a:t>
            </a:r>
            <a:r>
              <a:rPr lang="zh-CN" altLang="en-US" dirty="0" smtClean="0">
                <a:latin typeface="方正华隶简体" pitchFamily="65" charset="-122"/>
                <a:ea typeface="方正华隶简体" pitchFamily="65" charset="-122"/>
              </a:rPr>
              <a:t>世上的光，</a:t>
            </a:r>
            <a:endParaRPr lang="en-US" altLang="zh-CN" dirty="0" smtClean="0">
              <a:latin typeface="方正华隶简体" pitchFamily="65" charset="-122"/>
              <a:ea typeface="方正华隶简体" pitchFamily="65" charset="-122"/>
            </a:endParaRPr>
          </a:p>
          <a:p>
            <a:r>
              <a:rPr lang="zh-CN" altLang="en-US" dirty="0" smtClean="0">
                <a:latin typeface="方正华隶简体" pitchFamily="65" charset="-122"/>
                <a:ea typeface="方正华隶简体" pitchFamily="65" charset="-122"/>
              </a:rPr>
              <a:t>是“</a:t>
            </a:r>
            <a:r>
              <a:rPr lang="zh-CN" altLang="en-US" dirty="0" smtClean="0">
                <a:solidFill>
                  <a:srgbClr val="FF0000"/>
                </a:solidFill>
                <a:latin typeface="方正华隶简体" pitchFamily="65" charset="-122"/>
                <a:ea typeface="方正华隶简体" pitchFamily="65" charset="-122"/>
              </a:rPr>
              <a:t>世界上的</a:t>
            </a:r>
            <a:r>
              <a:rPr lang="en-US" altLang="zh-CN" dirty="0" smtClean="0">
                <a:latin typeface="方正华隶简体" pitchFamily="65" charset="-122"/>
                <a:ea typeface="方正华隶简体" pitchFamily="65" charset="-122"/>
              </a:rPr>
              <a:t>world</a:t>
            </a:r>
            <a:r>
              <a:rPr lang="zh-CN" altLang="en-US" dirty="0" smtClean="0">
                <a:latin typeface="方正华隶简体" pitchFamily="65" charset="-122"/>
                <a:ea typeface="方正华隶简体" pitchFamily="65" charset="-122"/>
              </a:rPr>
              <a:t>”</a:t>
            </a:r>
            <a:endParaRPr lang="en-US" dirty="0">
              <a:latin typeface="方正华隶简体" pitchFamily="65" charset="-122"/>
              <a:ea typeface="方正华隶简体" pitchFamily="65" charset="-122"/>
            </a:endParaRPr>
          </a:p>
        </p:txBody>
      </p:sp>
      <p:cxnSp>
        <p:nvCxnSpPr>
          <p:cNvPr id="12" name="Straight Connector 11"/>
          <p:cNvCxnSpPr/>
          <p:nvPr/>
        </p:nvCxnSpPr>
        <p:spPr>
          <a:xfrm>
            <a:off x="7086600" y="3581400"/>
            <a:ext cx="129540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6705600" y="4953000"/>
            <a:ext cx="91440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3352800" y="6172200"/>
            <a:ext cx="38100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9" name="Slide Number Placeholder 8"/>
          <p:cNvSpPr>
            <a:spLocks noGrp="1"/>
          </p:cNvSpPr>
          <p:nvPr>
            <p:ph type="sldNum" sz="quarter" idx="12"/>
          </p:nvPr>
        </p:nvSpPr>
        <p:spPr/>
        <p:txBody>
          <a:bodyPr/>
          <a:lstStyle/>
          <a:p>
            <a:fld id="{54BB8D1C-E7CF-4430-A7BB-A6B91AA46DF3}" type="slidenum">
              <a:rPr lang="en-US" smtClean="0"/>
              <a:pPr/>
              <a:t>31</a:t>
            </a:fld>
            <a:endParaRPr lang="en-US"/>
          </a:p>
        </p:txBody>
      </p:sp>
      <p:sp>
        <p:nvSpPr>
          <p:cNvPr id="11" name="Footer Placeholder 10"/>
          <p:cNvSpPr>
            <a:spLocks noGrp="1"/>
          </p:cNvSpPr>
          <p:nvPr>
            <p:ph type="ftr" sz="quarter" idx="11"/>
          </p:nvPr>
        </p:nvSpPr>
        <p:spPr/>
        <p:txBody>
          <a:bodyPr/>
          <a:lstStyle/>
          <a:p>
            <a:r>
              <a:rPr lang="en-US" smtClean="0"/>
              <a:t>2011 Lin Ma </a:t>
            </a:r>
            <a:endParaRPr lang="en-US"/>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52400"/>
            <a:ext cx="7772400" cy="1143000"/>
          </a:xfrm>
        </p:spPr>
        <p:txBody>
          <a:bodyPr/>
          <a:lstStyle/>
          <a:p>
            <a:r>
              <a:rPr lang="en-US" altLang="zh-CN" dirty="0" smtClean="0"/>
              <a:t>e-Sword</a:t>
            </a:r>
            <a:r>
              <a:rPr lang="zh-CN" altLang="en-US" dirty="0" smtClean="0">
                <a:latin typeface="方正华隶简体" pitchFamily="65" charset="-122"/>
                <a:ea typeface="方正华隶简体" pitchFamily="65" charset="-122"/>
              </a:rPr>
              <a:t>功能简介：整章比较</a:t>
            </a:r>
            <a:endParaRPr lang="en-US" dirty="0">
              <a:latin typeface="方正华隶简体" pitchFamily="65" charset="-122"/>
              <a:ea typeface="方正华隶简体" pitchFamily="65" charset="-122"/>
            </a:endParaRPr>
          </a:p>
        </p:txBody>
      </p:sp>
      <p:sp>
        <p:nvSpPr>
          <p:cNvPr id="3" name="Content Placeholder 2"/>
          <p:cNvSpPr>
            <a:spLocks noGrp="1"/>
          </p:cNvSpPr>
          <p:nvPr>
            <p:ph sz="quarter" idx="1"/>
          </p:nvPr>
        </p:nvSpPr>
        <p:spPr/>
        <p:txBody>
          <a:bodyPr/>
          <a:lstStyle/>
          <a:p>
            <a:r>
              <a:rPr lang="zh-CN" altLang="en-US" dirty="0" smtClean="0">
                <a:latin typeface="方正华隶简体" pitchFamily="65" charset="-122"/>
                <a:ea typeface="方正华隶简体" pitchFamily="65" charset="-122"/>
              </a:rPr>
              <a:t>圣经的平行比较（</a:t>
            </a:r>
            <a:r>
              <a:rPr lang="en-US" altLang="zh-CN" dirty="0" smtClean="0">
                <a:latin typeface="方正华隶简体" pitchFamily="65" charset="-122"/>
                <a:ea typeface="方正华隶简体" pitchFamily="65" charset="-122"/>
              </a:rPr>
              <a:t>parallel</a:t>
            </a:r>
            <a:r>
              <a:rPr lang="zh-CN" altLang="en-US" dirty="0" smtClean="0">
                <a:latin typeface="方正华隶简体" pitchFamily="65" charset="-122"/>
                <a:ea typeface="方正华隶简体" pitchFamily="65" charset="-122"/>
              </a:rPr>
              <a:t>）</a:t>
            </a:r>
            <a:r>
              <a:rPr lang="zh-CN" altLang="en-US" sz="1800" b="1" dirty="0" smtClean="0">
                <a:solidFill>
                  <a:srgbClr val="FF0000"/>
                </a:solidFill>
                <a:latin typeface="方正华隶简体" pitchFamily="65" charset="-122"/>
                <a:ea typeface="方正华隶简体" pitchFamily="65" charset="-122"/>
              </a:rPr>
              <a:t>（</a:t>
            </a:r>
            <a:r>
              <a:rPr lang="en-US" altLang="zh-CN" sz="1800" b="1" dirty="0" smtClean="0">
                <a:solidFill>
                  <a:srgbClr val="FF0000"/>
                </a:solidFill>
                <a:latin typeface="方正华隶简体" pitchFamily="65" charset="-122"/>
                <a:ea typeface="方正华隶简体" pitchFamily="65" charset="-122"/>
              </a:rPr>
              <a:t>F9/F12</a:t>
            </a:r>
            <a:r>
              <a:rPr lang="zh-CN" altLang="en-US" sz="1800" b="1" dirty="0" smtClean="0">
                <a:solidFill>
                  <a:srgbClr val="FF0000"/>
                </a:solidFill>
                <a:latin typeface="方正华隶简体" pitchFamily="65" charset="-122"/>
                <a:ea typeface="方正华隶简体" pitchFamily="65" charset="-122"/>
              </a:rPr>
              <a:t>换节，</a:t>
            </a:r>
            <a:r>
              <a:rPr lang="en-US" altLang="zh-CN" sz="1800" b="1" dirty="0" smtClean="0">
                <a:solidFill>
                  <a:srgbClr val="FF0000"/>
                </a:solidFill>
                <a:latin typeface="方正华隶简体" pitchFamily="65" charset="-122"/>
                <a:ea typeface="方正华隶简体" pitchFamily="65" charset="-122"/>
              </a:rPr>
              <a:t>F5/F8</a:t>
            </a:r>
            <a:r>
              <a:rPr lang="zh-CN" altLang="en-US" sz="1800" b="1" dirty="0" smtClean="0">
                <a:solidFill>
                  <a:srgbClr val="FF0000"/>
                </a:solidFill>
                <a:latin typeface="方正华隶简体" pitchFamily="65" charset="-122"/>
                <a:ea typeface="方正华隶简体" pitchFamily="65" charset="-122"/>
              </a:rPr>
              <a:t>换章）</a:t>
            </a:r>
            <a:endParaRPr lang="en-US" dirty="0">
              <a:latin typeface="方正华隶简体" pitchFamily="65" charset="-122"/>
              <a:ea typeface="方正华隶简体" pitchFamily="65" charset="-122"/>
            </a:endParaRPr>
          </a:p>
        </p:txBody>
      </p:sp>
      <p:pic>
        <p:nvPicPr>
          <p:cNvPr id="5122" name="Picture 2"/>
          <p:cNvPicPr>
            <a:picLocks noChangeAspect="1" noChangeArrowheads="1"/>
          </p:cNvPicPr>
          <p:nvPr/>
        </p:nvPicPr>
        <p:blipFill>
          <a:blip r:embed="rId3" cstate="screen"/>
          <a:srcRect/>
          <a:stretch>
            <a:fillRect/>
          </a:stretch>
        </p:blipFill>
        <p:spPr bwMode="auto">
          <a:xfrm>
            <a:off x="1219200" y="1905000"/>
            <a:ext cx="7730046" cy="4953000"/>
          </a:xfrm>
          <a:prstGeom prst="rect">
            <a:avLst/>
          </a:prstGeom>
          <a:noFill/>
          <a:ln w="9525">
            <a:noFill/>
            <a:miter lim="800000"/>
            <a:headEnd/>
            <a:tailEnd/>
          </a:ln>
        </p:spPr>
      </p:pic>
      <p:cxnSp>
        <p:nvCxnSpPr>
          <p:cNvPr id="7" name="Straight Connector 6"/>
          <p:cNvCxnSpPr/>
          <p:nvPr/>
        </p:nvCxnSpPr>
        <p:spPr>
          <a:xfrm>
            <a:off x="6172200" y="3962400"/>
            <a:ext cx="68580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2514600" y="3581400"/>
            <a:ext cx="45720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4191000" y="3810000"/>
            <a:ext cx="83820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2362200" y="5943600"/>
            <a:ext cx="45720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4114800" y="6096000"/>
            <a:ext cx="99060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6172200" y="6248400"/>
            <a:ext cx="76200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152400" y="2590800"/>
            <a:ext cx="1066800" cy="3693319"/>
          </a:xfrm>
          <a:prstGeom prst="rect">
            <a:avLst/>
          </a:prstGeom>
          <a:noFill/>
        </p:spPr>
        <p:txBody>
          <a:bodyPr wrap="square" rtlCol="0">
            <a:spAutoFit/>
          </a:bodyPr>
          <a:lstStyle/>
          <a:p>
            <a:r>
              <a:rPr lang="zh-CN" altLang="en-US" dirty="0" smtClean="0">
                <a:latin typeface="方正华隶简体" pitchFamily="65" charset="-122"/>
                <a:ea typeface="方正华隶简体" pitchFamily="65" charset="-122"/>
              </a:rPr>
              <a:t>太</a:t>
            </a:r>
            <a:r>
              <a:rPr lang="en-US" altLang="zh-CN" dirty="0" smtClean="0">
                <a:latin typeface="方正华隶简体" pitchFamily="65" charset="-122"/>
                <a:ea typeface="方正华隶简体" pitchFamily="65" charset="-122"/>
              </a:rPr>
              <a:t>5</a:t>
            </a:r>
            <a:r>
              <a:rPr lang="zh-CN" altLang="en-US" dirty="0" smtClean="0">
                <a:latin typeface="方正华隶简体" pitchFamily="65" charset="-122"/>
                <a:ea typeface="方正华隶简体" pitchFamily="65" charset="-122"/>
              </a:rPr>
              <a:t>：</a:t>
            </a:r>
            <a:r>
              <a:rPr lang="en-US" altLang="zh-CN" dirty="0" smtClean="0">
                <a:latin typeface="方正华隶简体" pitchFamily="65" charset="-122"/>
                <a:ea typeface="方正华隶简体" pitchFamily="65" charset="-122"/>
              </a:rPr>
              <a:t>13 </a:t>
            </a:r>
          </a:p>
          <a:p>
            <a:r>
              <a:rPr lang="zh-CN" altLang="en-US" dirty="0" smtClean="0">
                <a:latin typeface="方正华隶简体" pitchFamily="65" charset="-122"/>
                <a:ea typeface="方正华隶简体" pitchFamily="65" charset="-122"/>
              </a:rPr>
              <a:t>和合本</a:t>
            </a:r>
            <a:endParaRPr lang="en-US" altLang="zh-CN" dirty="0" smtClean="0">
              <a:latin typeface="方正华隶简体" pitchFamily="65" charset="-122"/>
              <a:ea typeface="方正华隶简体" pitchFamily="65" charset="-122"/>
            </a:endParaRPr>
          </a:p>
          <a:p>
            <a:r>
              <a:rPr lang="zh-CN" altLang="en-US" dirty="0" smtClean="0">
                <a:latin typeface="方正华隶简体" pitchFamily="65" charset="-122"/>
                <a:ea typeface="方正华隶简体" pitchFamily="65" charset="-122"/>
              </a:rPr>
              <a:t>世上的盐是“</a:t>
            </a:r>
            <a:r>
              <a:rPr lang="zh-CN" altLang="en-US" dirty="0" smtClean="0">
                <a:solidFill>
                  <a:srgbClr val="FF0000"/>
                </a:solidFill>
                <a:latin typeface="方正华隶简体" pitchFamily="65" charset="-122"/>
                <a:ea typeface="方正华隶简体" pitchFamily="65" charset="-122"/>
              </a:rPr>
              <a:t>地上的</a:t>
            </a:r>
            <a:r>
              <a:rPr lang="en-US" altLang="zh-CN" dirty="0" smtClean="0">
                <a:latin typeface="方正华隶简体" pitchFamily="65" charset="-122"/>
                <a:ea typeface="方正华隶简体" pitchFamily="65" charset="-122"/>
              </a:rPr>
              <a:t>earth</a:t>
            </a:r>
            <a:r>
              <a:rPr lang="zh-CN" altLang="en-US" dirty="0" smtClean="0">
                <a:latin typeface="方正华隶简体" pitchFamily="65" charset="-122"/>
                <a:ea typeface="方正华隶简体" pitchFamily="65" charset="-122"/>
              </a:rPr>
              <a:t>”</a:t>
            </a:r>
            <a:endParaRPr lang="en-US" altLang="zh-CN" dirty="0" smtClean="0">
              <a:latin typeface="方正华隶简体" pitchFamily="65" charset="-122"/>
              <a:ea typeface="方正华隶简体" pitchFamily="65" charset="-122"/>
            </a:endParaRPr>
          </a:p>
          <a:p>
            <a:endParaRPr lang="en-US" altLang="zh-CN" dirty="0" smtClean="0">
              <a:latin typeface="方正华隶简体" pitchFamily="65" charset="-122"/>
              <a:ea typeface="方正华隶简体" pitchFamily="65" charset="-122"/>
            </a:endParaRPr>
          </a:p>
          <a:p>
            <a:r>
              <a:rPr lang="en-US" dirty="0" smtClean="0">
                <a:latin typeface="方正华隶简体" pitchFamily="65" charset="-122"/>
                <a:ea typeface="方正华隶简体" pitchFamily="65" charset="-122"/>
              </a:rPr>
              <a:t>5:14 </a:t>
            </a:r>
            <a:r>
              <a:rPr lang="zh-CN" altLang="en-US" dirty="0" smtClean="0">
                <a:latin typeface="方正华隶简体" pitchFamily="65" charset="-122"/>
                <a:ea typeface="方正华隶简体" pitchFamily="65" charset="-122"/>
              </a:rPr>
              <a:t>世上的光，是“</a:t>
            </a:r>
            <a:r>
              <a:rPr lang="zh-CN" altLang="en-US" dirty="0" smtClean="0">
                <a:solidFill>
                  <a:srgbClr val="FF0000"/>
                </a:solidFill>
                <a:latin typeface="方正华隶简体" pitchFamily="65" charset="-122"/>
                <a:ea typeface="方正华隶简体" pitchFamily="65" charset="-122"/>
              </a:rPr>
              <a:t>世界上的</a:t>
            </a:r>
            <a:r>
              <a:rPr lang="en-US" altLang="zh-CN" dirty="0" smtClean="0">
                <a:latin typeface="方正华隶简体" pitchFamily="65" charset="-122"/>
                <a:ea typeface="方正华隶简体" pitchFamily="65" charset="-122"/>
              </a:rPr>
              <a:t>world</a:t>
            </a:r>
            <a:r>
              <a:rPr lang="zh-CN" altLang="en-US" dirty="0" smtClean="0">
                <a:latin typeface="方正华隶简体" pitchFamily="65" charset="-122"/>
                <a:ea typeface="方正华隶简体" pitchFamily="65" charset="-122"/>
              </a:rPr>
              <a:t>”</a:t>
            </a:r>
            <a:endParaRPr lang="en-US" dirty="0">
              <a:latin typeface="方正华隶简体" pitchFamily="65" charset="-122"/>
              <a:ea typeface="方正华隶简体" pitchFamily="65" charset="-122"/>
            </a:endParaRPr>
          </a:p>
        </p:txBody>
      </p:sp>
      <p:sp>
        <p:nvSpPr>
          <p:cNvPr id="13" name="Slide Number Placeholder 12"/>
          <p:cNvSpPr>
            <a:spLocks noGrp="1"/>
          </p:cNvSpPr>
          <p:nvPr>
            <p:ph type="sldNum" sz="quarter" idx="12"/>
          </p:nvPr>
        </p:nvSpPr>
        <p:spPr/>
        <p:txBody>
          <a:bodyPr/>
          <a:lstStyle/>
          <a:p>
            <a:fld id="{54BB8D1C-E7CF-4430-A7BB-A6B91AA46DF3}" type="slidenum">
              <a:rPr lang="en-US" smtClean="0"/>
              <a:pPr/>
              <a:t>32</a:t>
            </a:fld>
            <a:endParaRPr lang="en-US"/>
          </a:p>
        </p:txBody>
      </p:sp>
      <p:sp>
        <p:nvSpPr>
          <p:cNvPr id="14" name="Footer Placeholder 13"/>
          <p:cNvSpPr>
            <a:spLocks noGrp="1"/>
          </p:cNvSpPr>
          <p:nvPr>
            <p:ph type="ftr" sz="quarter" idx="11"/>
          </p:nvPr>
        </p:nvSpPr>
        <p:spPr/>
        <p:txBody>
          <a:bodyPr/>
          <a:lstStyle/>
          <a:p>
            <a:r>
              <a:rPr lang="en-US" smtClean="0"/>
              <a:t>2011 Lin Ma </a:t>
            </a:r>
            <a:endParaRPr lang="en-US"/>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smtClean="0"/>
              <a:t>e-Sword</a:t>
            </a:r>
            <a:r>
              <a:rPr lang="zh-CN" altLang="en-US" dirty="0" smtClean="0">
                <a:latin typeface="方正华隶简体" pitchFamily="65" charset="-122"/>
                <a:ea typeface="方正华隶简体" pitchFamily="65" charset="-122"/>
              </a:rPr>
              <a:t>功能简介：经文和参功能</a:t>
            </a:r>
            <a:endParaRPr lang="en-US" dirty="0">
              <a:latin typeface="方正华隶简体" pitchFamily="65" charset="-122"/>
              <a:ea typeface="方正华隶简体" pitchFamily="65" charset="-122"/>
            </a:endParaRPr>
          </a:p>
        </p:txBody>
      </p:sp>
      <p:sp>
        <p:nvSpPr>
          <p:cNvPr id="3" name="Content Placeholder 2"/>
          <p:cNvSpPr>
            <a:spLocks noGrp="1"/>
          </p:cNvSpPr>
          <p:nvPr>
            <p:ph sz="quarter" idx="1"/>
          </p:nvPr>
        </p:nvSpPr>
        <p:spPr/>
        <p:txBody>
          <a:bodyPr/>
          <a:lstStyle/>
          <a:p>
            <a:r>
              <a:rPr lang="en-US" altLang="zh-CN" dirty="0" smtClean="0">
                <a:latin typeface="方正华隶简体" pitchFamily="65" charset="-122"/>
                <a:ea typeface="方正华隶简体" pitchFamily="65" charset="-122"/>
              </a:rPr>
              <a:t>Harmony (Menu/Bible/Harmony):</a:t>
            </a:r>
            <a:r>
              <a:rPr lang="zh-CN" altLang="en-US" dirty="0" smtClean="0">
                <a:latin typeface="方正华隶简体" pitchFamily="65" charset="-122"/>
                <a:ea typeface="方正华隶简体" pitchFamily="65" charset="-122"/>
              </a:rPr>
              <a:t>对于不同的主题列出经文</a:t>
            </a:r>
            <a:endParaRPr lang="en-US" altLang="zh-CN" dirty="0" smtClean="0">
              <a:latin typeface="方正华隶简体" pitchFamily="65" charset="-122"/>
              <a:ea typeface="方正华隶简体" pitchFamily="65" charset="-122"/>
            </a:endParaRPr>
          </a:p>
          <a:p>
            <a:r>
              <a:rPr lang="en-US" dirty="0" smtClean="0">
                <a:solidFill>
                  <a:srgbClr val="FF0000"/>
                </a:solidFill>
                <a:latin typeface="方正华隶简体" pitchFamily="65" charset="-122"/>
                <a:ea typeface="方正华隶简体" pitchFamily="65" charset="-122"/>
              </a:rPr>
              <a:t>Crockett (OT), </a:t>
            </a:r>
            <a:r>
              <a:rPr lang="en-US" dirty="0" smtClean="0">
                <a:solidFill>
                  <a:srgbClr val="0070C0"/>
                </a:solidFill>
                <a:latin typeface="方正华隶简体" pitchFamily="65" charset="-122"/>
                <a:ea typeface="方正华隶简体" pitchFamily="65" charset="-122"/>
              </a:rPr>
              <a:t>Robertson (NT)</a:t>
            </a:r>
            <a:endParaRPr lang="en-US" dirty="0">
              <a:solidFill>
                <a:srgbClr val="0070C0"/>
              </a:solidFill>
              <a:latin typeface="方正华隶简体" pitchFamily="65" charset="-122"/>
              <a:ea typeface="方正华隶简体" pitchFamily="65" charset="-122"/>
            </a:endParaRPr>
          </a:p>
        </p:txBody>
      </p:sp>
      <p:pic>
        <p:nvPicPr>
          <p:cNvPr id="6146" name="Picture 2"/>
          <p:cNvPicPr>
            <a:picLocks noChangeAspect="1" noChangeArrowheads="1"/>
          </p:cNvPicPr>
          <p:nvPr/>
        </p:nvPicPr>
        <p:blipFill>
          <a:blip r:embed="rId3" cstate="screen"/>
          <a:srcRect/>
          <a:stretch>
            <a:fillRect/>
          </a:stretch>
        </p:blipFill>
        <p:spPr bwMode="auto">
          <a:xfrm>
            <a:off x="38100" y="2895600"/>
            <a:ext cx="9105900" cy="4191000"/>
          </a:xfrm>
          <a:prstGeom prst="rect">
            <a:avLst/>
          </a:prstGeom>
          <a:noFill/>
          <a:ln w="9525">
            <a:noFill/>
            <a:miter lim="800000"/>
            <a:headEnd/>
            <a:tailEnd/>
          </a:ln>
        </p:spPr>
      </p:pic>
      <p:pic>
        <p:nvPicPr>
          <p:cNvPr id="6147" name="Picture 3"/>
          <p:cNvPicPr>
            <a:picLocks noChangeAspect="1" noChangeArrowheads="1"/>
          </p:cNvPicPr>
          <p:nvPr/>
        </p:nvPicPr>
        <p:blipFill>
          <a:blip r:embed="rId4" cstate="screen"/>
          <a:srcRect/>
          <a:stretch>
            <a:fillRect/>
          </a:stretch>
        </p:blipFill>
        <p:spPr bwMode="auto">
          <a:xfrm>
            <a:off x="5638800" y="1905000"/>
            <a:ext cx="3505200" cy="1447800"/>
          </a:xfrm>
          <a:prstGeom prst="rect">
            <a:avLst/>
          </a:prstGeom>
          <a:noFill/>
          <a:ln w="9525">
            <a:noFill/>
            <a:miter lim="800000"/>
            <a:headEnd/>
            <a:tailEnd/>
          </a:ln>
        </p:spPr>
      </p:pic>
      <p:sp>
        <p:nvSpPr>
          <p:cNvPr id="7" name="Down Arrow 6"/>
          <p:cNvSpPr/>
          <p:nvPr/>
        </p:nvSpPr>
        <p:spPr>
          <a:xfrm>
            <a:off x="228600" y="1981200"/>
            <a:ext cx="533400" cy="12954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Arrow Connector 8"/>
          <p:cNvCxnSpPr/>
          <p:nvPr/>
        </p:nvCxnSpPr>
        <p:spPr>
          <a:xfrm rot="16200000" flipV="1">
            <a:off x="8115300" y="2705100"/>
            <a:ext cx="685800" cy="609600"/>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8" name="Slide Number Placeholder 7"/>
          <p:cNvSpPr>
            <a:spLocks noGrp="1"/>
          </p:cNvSpPr>
          <p:nvPr>
            <p:ph type="sldNum" sz="quarter" idx="12"/>
          </p:nvPr>
        </p:nvSpPr>
        <p:spPr/>
        <p:txBody>
          <a:bodyPr/>
          <a:lstStyle/>
          <a:p>
            <a:fld id="{54BB8D1C-E7CF-4430-A7BB-A6B91AA46DF3}" type="slidenum">
              <a:rPr lang="en-US" smtClean="0"/>
              <a:pPr/>
              <a:t>33</a:t>
            </a:fld>
            <a:endParaRPr lang="en-US"/>
          </a:p>
        </p:txBody>
      </p:sp>
      <p:sp>
        <p:nvSpPr>
          <p:cNvPr id="10" name="Footer Placeholder 9"/>
          <p:cNvSpPr>
            <a:spLocks noGrp="1"/>
          </p:cNvSpPr>
          <p:nvPr>
            <p:ph type="ftr" sz="quarter" idx="11"/>
          </p:nvPr>
        </p:nvSpPr>
        <p:spPr/>
        <p:txBody>
          <a:bodyPr/>
          <a:lstStyle/>
          <a:p>
            <a:r>
              <a:rPr lang="en-US" smtClean="0"/>
              <a:t>2011 Lin Ma </a:t>
            </a:r>
            <a:endParaRPr lang="en-US"/>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7772400" cy="1143000"/>
          </a:xfrm>
        </p:spPr>
        <p:txBody>
          <a:bodyPr/>
          <a:lstStyle/>
          <a:p>
            <a:r>
              <a:rPr lang="en-US" altLang="zh-CN" dirty="0" smtClean="0"/>
              <a:t>e-Sword</a:t>
            </a:r>
            <a:r>
              <a:rPr lang="zh-CN" altLang="en-US" dirty="0" smtClean="0">
                <a:latin typeface="方正华隶简体" pitchFamily="65" charset="-122"/>
                <a:ea typeface="方正华隶简体" pitchFamily="65" charset="-122"/>
              </a:rPr>
              <a:t>功能简介：经文和参功能</a:t>
            </a:r>
            <a:endParaRPr lang="en-US" dirty="0">
              <a:latin typeface="方正华隶简体" pitchFamily="65" charset="-122"/>
              <a:ea typeface="方正华隶简体" pitchFamily="65" charset="-122"/>
            </a:endParaRPr>
          </a:p>
        </p:txBody>
      </p:sp>
      <p:sp>
        <p:nvSpPr>
          <p:cNvPr id="3" name="Content Placeholder 2"/>
          <p:cNvSpPr>
            <a:spLocks noGrp="1"/>
          </p:cNvSpPr>
          <p:nvPr>
            <p:ph sz="quarter" idx="1"/>
          </p:nvPr>
        </p:nvSpPr>
        <p:spPr>
          <a:xfrm>
            <a:off x="685800" y="1143000"/>
            <a:ext cx="7772400" cy="4572000"/>
          </a:xfrm>
        </p:spPr>
        <p:txBody>
          <a:bodyPr/>
          <a:lstStyle/>
          <a:p>
            <a:r>
              <a:rPr lang="en-US" altLang="zh-CN" dirty="0" smtClean="0">
                <a:latin typeface="方正华隶简体" pitchFamily="65" charset="-122"/>
                <a:ea typeface="方正华隶简体" pitchFamily="65" charset="-122"/>
              </a:rPr>
              <a:t>Harmony (menu/Bible/Harmony):</a:t>
            </a:r>
            <a:r>
              <a:rPr lang="zh-CN" altLang="en-US" dirty="0" smtClean="0">
                <a:latin typeface="方正华隶简体" pitchFamily="65" charset="-122"/>
                <a:ea typeface="方正华隶简体" pitchFamily="65" charset="-122"/>
              </a:rPr>
              <a:t>对于不同的主题列出经文</a:t>
            </a:r>
            <a:endParaRPr lang="en-US" altLang="zh-CN" dirty="0" smtClean="0">
              <a:latin typeface="方正华隶简体" pitchFamily="65" charset="-122"/>
              <a:ea typeface="方正华隶简体" pitchFamily="65" charset="-122"/>
            </a:endParaRPr>
          </a:p>
          <a:p>
            <a:r>
              <a:rPr lang="en-US" dirty="0" smtClean="0">
                <a:solidFill>
                  <a:srgbClr val="FF0000"/>
                </a:solidFill>
                <a:latin typeface="方正华隶简体" pitchFamily="65" charset="-122"/>
                <a:ea typeface="方正华隶简体" pitchFamily="65" charset="-122"/>
              </a:rPr>
              <a:t>Crockett (OT), </a:t>
            </a:r>
            <a:r>
              <a:rPr lang="en-US" dirty="0" smtClean="0">
                <a:solidFill>
                  <a:srgbClr val="0070C0"/>
                </a:solidFill>
                <a:latin typeface="方正华隶简体" pitchFamily="65" charset="-122"/>
                <a:ea typeface="方正华隶简体" pitchFamily="65" charset="-122"/>
              </a:rPr>
              <a:t>Robertson (NT)</a:t>
            </a:r>
          </a:p>
          <a:p>
            <a:r>
              <a:rPr lang="zh-CN" altLang="en-US" dirty="0" smtClean="0">
                <a:solidFill>
                  <a:srgbClr val="0070C0"/>
                </a:solidFill>
                <a:latin typeface="方正华隶简体" pitchFamily="65" charset="-122"/>
                <a:ea typeface="方正华隶简体" pitchFamily="65" charset="-122"/>
              </a:rPr>
              <a:t>“天国”</a:t>
            </a:r>
            <a:r>
              <a:rPr lang="en-US" altLang="zh-CN" dirty="0" smtClean="0">
                <a:solidFill>
                  <a:srgbClr val="0070C0"/>
                </a:solidFill>
                <a:latin typeface="方正华隶简体" pitchFamily="65" charset="-122"/>
                <a:ea typeface="方正华隶简体" pitchFamily="65" charset="-122"/>
              </a:rPr>
              <a:t>=</a:t>
            </a:r>
            <a:r>
              <a:rPr lang="zh-CN" altLang="en-US" dirty="0" smtClean="0">
                <a:solidFill>
                  <a:srgbClr val="0070C0"/>
                </a:solidFill>
                <a:latin typeface="方正华隶简体" pitchFamily="65" charset="-122"/>
                <a:ea typeface="方正华隶简体" pitchFamily="65" charset="-122"/>
              </a:rPr>
              <a:t>“神的国”</a:t>
            </a:r>
            <a:endParaRPr lang="en-US" dirty="0">
              <a:solidFill>
                <a:srgbClr val="0070C0"/>
              </a:solidFill>
              <a:latin typeface="方正华隶简体" pitchFamily="65" charset="-122"/>
              <a:ea typeface="方正华隶简体" pitchFamily="65" charset="-122"/>
            </a:endParaRPr>
          </a:p>
        </p:txBody>
      </p:sp>
      <p:sp>
        <p:nvSpPr>
          <p:cNvPr id="6" name="Slide Number Placeholder 5"/>
          <p:cNvSpPr>
            <a:spLocks noGrp="1"/>
          </p:cNvSpPr>
          <p:nvPr>
            <p:ph type="sldNum" sz="quarter" idx="12"/>
          </p:nvPr>
        </p:nvSpPr>
        <p:spPr/>
        <p:txBody>
          <a:bodyPr/>
          <a:lstStyle/>
          <a:p>
            <a:fld id="{54BB8D1C-E7CF-4430-A7BB-A6B91AA46DF3}" type="slidenum">
              <a:rPr lang="en-US" smtClean="0"/>
              <a:pPr/>
              <a:t>34</a:t>
            </a:fld>
            <a:endParaRPr lang="en-US"/>
          </a:p>
        </p:txBody>
      </p:sp>
      <p:sp>
        <p:nvSpPr>
          <p:cNvPr id="7" name="Footer Placeholder 6"/>
          <p:cNvSpPr>
            <a:spLocks noGrp="1"/>
          </p:cNvSpPr>
          <p:nvPr>
            <p:ph type="ftr" sz="quarter" idx="11"/>
          </p:nvPr>
        </p:nvSpPr>
        <p:spPr/>
        <p:txBody>
          <a:bodyPr/>
          <a:lstStyle/>
          <a:p>
            <a:r>
              <a:rPr lang="en-US" smtClean="0"/>
              <a:t>2011 Lin Ma </a:t>
            </a:r>
            <a:endParaRPr lang="en-US"/>
          </a:p>
        </p:txBody>
      </p:sp>
      <p:pic>
        <p:nvPicPr>
          <p:cNvPr id="1026" name="Picture 2"/>
          <p:cNvPicPr>
            <a:picLocks noChangeAspect="1" noChangeArrowheads="1"/>
          </p:cNvPicPr>
          <p:nvPr/>
        </p:nvPicPr>
        <p:blipFill>
          <a:blip r:embed="rId3" cstate="print"/>
          <a:srcRect/>
          <a:stretch>
            <a:fillRect/>
          </a:stretch>
        </p:blipFill>
        <p:spPr bwMode="auto">
          <a:xfrm>
            <a:off x="0" y="3276600"/>
            <a:ext cx="8982075" cy="2647950"/>
          </a:xfrm>
          <a:prstGeom prst="rect">
            <a:avLst/>
          </a:prstGeom>
          <a:noFill/>
          <a:ln w="9525">
            <a:noFill/>
            <a:miter lim="800000"/>
            <a:headEnd/>
            <a:tailEnd/>
          </a:ln>
        </p:spPr>
      </p:pic>
      <p:sp>
        <p:nvSpPr>
          <p:cNvPr id="5" name="Down Arrow 4"/>
          <p:cNvSpPr/>
          <p:nvPr/>
        </p:nvSpPr>
        <p:spPr>
          <a:xfrm>
            <a:off x="381000" y="2362200"/>
            <a:ext cx="533400" cy="12954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p:cNvCxnSpPr/>
          <p:nvPr/>
        </p:nvCxnSpPr>
        <p:spPr>
          <a:xfrm>
            <a:off x="304800" y="5257800"/>
            <a:ext cx="45720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4572000" y="5486400"/>
            <a:ext cx="45720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7772400" cy="1143000"/>
          </a:xfrm>
        </p:spPr>
        <p:txBody>
          <a:bodyPr/>
          <a:lstStyle/>
          <a:p>
            <a:r>
              <a:rPr lang="en-US" altLang="zh-CN" dirty="0" smtClean="0"/>
              <a:t>e-Sword</a:t>
            </a:r>
            <a:r>
              <a:rPr lang="zh-CN" altLang="en-US" dirty="0" smtClean="0">
                <a:latin typeface="方正华隶简体" pitchFamily="65" charset="-122"/>
                <a:ea typeface="方正华隶简体" pitchFamily="65" charset="-122"/>
              </a:rPr>
              <a:t>功能：经文重点、划线</a:t>
            </a:r>
            <a:endParaRPr lang="en-US" dirty="0">
              <a:latin typeface="方正华隶简体" pitchFamily="65" charset="-122"/>
              <a:ea typeface="方正华隶简体" pitchFamily="65" charset="-122"/>
            </a:endParaRPr>
          </a:p>
        </p:txBody>
      </p:sp>
      <p:sp>
        <p:nvSpPr>
          <p:cNvPr id="3" name="Content Placeholder 2"/>
          <p:cNvSpPr>
            <a:spLocks noGrp="1"/>
          </p:cNvSpPr>
          <p:nvPr>
            <p:ph sz="quarter" idx="1"/>
          </p:nvPr>
        </p:nvSpPr>
        <p:spPr>
          <a:xfrm>
            <a:off x="685800" y="1143000"/>
            <a:ext cx="7772400" cy="4572000"/>
          </a:xfrm>
        </p:spPr>
        <p:txBody>
          <a:bodyPr/>
          <a:lstStyle/>
          <a:p>
            <a:r>
              <a:rPr lang="en-US" altLang="zh-CN" dirty="0" err="1" smtClean="0">
                <a:latin typeface="方正华隶简体" pitchFamily="65" charset="-122"/>
                <a:ea typeface="方正华隶简体" pitchFamily="65" charset="-122"/>
              </a:rPr>
              <a:t>Hightlight</a:t>
            </a:r>
            <a:r>
              <a:rPr lang="zh-CN" altLang="en-US" dirty="0" smtClean="0">
                <a:latin typeface="方正华隶简体" pitchFamily="65" charset="-122"/>
                <a:ea typeface="方正华隶简体" pitchFamily="65" charset="-122"/>
              </a:rPr>
              <a:t>相关经文，</a:t>
            </a:r>
            <a:endParaRPr lang="en-US" altLang="zh-CN" dirty="0" smtClean="0">
              <a:latin typeface="方正华隶简体" pitchFamily="65" charset="-122"/>
              <a:ea typeface="方正华隶简体" pitchFamily="65" charset="-122"/>
            </a:endParaRPr>
          </a:p>
          <a:p>
            <a:r>
              <a:rPr lang="zh-CN" altLang="en-US" dirty="0" smtClean="0">
                <a:latin typeface="方正华隶简体" pitchFamily="65" charset="-122"/>
                <a:ea typeface="方正华隶简体" pitchFamily="65" charset="-122"/>
              </a:rPr>
              <a:t>画重点就选择：</a:t>
            </a:r>
            <a:endParaRPr lang="en-US" altLang="zh-CN" dirty="0" smtClean="0">
              <a:latin typeface="方正华隶简体" pitchFamily="65" charset="-122"/>
              <a:ea typeface="方正华隶简体" pitchFamily="65" charset="-122"/>
            </a:endParaRPr>
          </a:p>
          <a:p>
            <a:r>
              <a:rPr lang="zh-CN" altLang="en-US" dirty="0" smtClean="0">
                <a:latin typeface="方正华隶简体" pitchFamily="65" charset="-122"/>
                <a:ea typeface="方正华隶简体" pitchFamily="65" charset="-122"/>
              </a:rPr>
              <a:t>下划线就选择：</a:t>
            </a:r>
            <a:endParaRPr lang="en-US" dirty="0">
              <a:latin typeface="方正华隶简体" pitchFamily="65" charset="-122"/>
              <a:ea typeface="方正华隶简体" pitchFamily="65" charset="-122"/>
            </a:endParaRPr>
          </a:p>
        </p:txBody>
      </p:sp>
      <p:pic>
        <p:nvPicPr>
          <p:cNvPr id="9219" name="Picture 3"/>
          <p:cNvPicPr>
            <a:picLocks noChangeAspect="1" noChangeArrowheads="1"/>
          </p:cNvPicPr>
          <p:nvPr/>
        </p:nvPicPr>
        <p:blipFill>
          <a:blip r:embed="rId3" cstate="screen"/>
          <a:srcRect/>
          <a:stretch>
            <a:fillRect/>
          </a:stretch>
        </p:blipFill>
        <p:spPr bwMode="auto">
          <a:xfrm>
            <a:off x="844913" y="2895600"/>
            <a:ext cx="8299088" cy="3752850"/>
          </a:xfrm>
          <a:prstGeom prst="rect">
            <a:avLst/>
          </a:prstGeom>
          <a:noFill/>
          <a:ln w="9525">
            <a:noFill/>
            <a:miter lim="800000"/>
            <a:headEnd/>
            <a:tailEnd/>
          </a:ln>
        </p:spPr>
      </p:pic>
      <p:pic>
        <p:nvPicPr>
          <p:cNvPr id="9220" name="Picture 4"/>
          <p:cNvPicPr>
            <a:picLocks noChangeAspect="1" noChangeArrowheads="1"/>
          </p:cNvPicPr>
          <p:nvPr/>
        </p:nvPicPr>
        <p:blipFill>
          <a:blip r:embed="rId4" cstate="screen"/>
          <a:srcRect/>
          <a:stretch>
            <a:fillRect/>
          </a:stretch>
        </p:blipFill>
        <p:spPr bwMode="auto">
          <a:xfrm>
            <a:off x="3352800" y="1600200"/>
            <a:ext cx="960991" cy="566738"/>
          </a:xfrm>
          <a:prstGeom prst="rect">
            <a:avLst/>
          </a:prstGeom>
          <a:noFill/>
          <a:ln w="9525">
            <a:noFill/>
            <a:miter lim="800000"/>
            <a:headEnd/>
            <a:tailEnd/>
          </a:ln>
        </p:spPr>
      </p:pic>
      <p:pic>
        <p:nvPicPr>
          <p:cNvPr id="9221" name="Picture 5"/>
          <p:cNvPicPr>
            <a:picLocks noChangeAspect="1" noChangeArrowheads="1"/>
          </p:cNvPicPr>
          <p:nvPr/>
        </p:nvPicPr>
        <p:blipFill>
          <a:blip r:embed="rId5" cstate="screen"/>
          <a:srcRect/>
          <a:stretch>
            <a:fillRect/>
          </a:stretch>
        </p:blipFill>
        <p:spPr bwMode="auto">
          <a:xfrm>
            <a:off x="3352800" y="2209800"/>
            <a:ext cx="985631" cy="566738"/>
          </a:xfrm>
          <a:prstGeom prst="rect">
            <a:avLst/>
          </a:prstGeom>
          <a:noFill/>
          <a:ln w="9525">
            <a:noFill/>
            <a:miter lim="800000"/>
            <a:headEnd/>
            <a:tailEnd/>
          </a:ln>
        </p:spPr>
      </p:pic>
      <p:cxnSp>
        <p:nvCxnSpPr>
          <p:cNvPr id="7" name="Straight Arrow Connector 6"/>
          <p:cNvCxnSpPr/>
          <p:nvPr/>
        </p:nvCxnSpPr>
        <p:spPr>
          <a:xfrm rot="16200000" flipV="1">
            <a:off x="3467100" y="3771900"/>
            <a:ext cx="685800" cy="609600"/>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rot="16200000" flipV="1">
            <a:off x="4076700" y="3771900"/>
            <a:ext cx="685800" cy="609600"/>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9" name="Slide Number Placeholder 8"/>
          <p:cNvSpPr>
            <a:spLocks noGrp="1"/>
          </p:cNvSpPr>
          <p:nvPr>
            <p:ph type="sldNum" sz="quarter" idx="12"/>
          </p:nvPr>
        </p:nvSpPr>
        <p:spPr/>
        <p:txBody>
          <a:bodyPr/>
          <a:lstStyle/>
          <a:p>
            <a:fld id="{54BB8D1C-E7CF-4430-A7BB-A6B91AA46DF3}" type="slidenum">
              <a:rPr lang="en-US" smtClean="0"/>
              <a:pPr/>
              <a:t>35</a:t>
            </a:fld>
            <a:endParaRPr lang="en-US"/>
          </a:p>
        </p:txBody>
      </p:sp>
      <p:sp>
        <p:nvSpPr>
          <p:cNvPr id="10" name="Footer Placeholder 9"/>
          <p:cNvSpPr>
            <a:spLocks noGrp="1"/>
          </p:cNvSpPr>
          <p:nvPr>
            <p:ph type="ftr" sz="quarter" idx="11"/>
          </p:nvPr>
        </p:nvSpPr>
        <p:spPr/>
        <p:txBody>
          <a:bodyPr/>
          <a:lstStyle/>
          <a:p>
            <a:r>
              <a:rPr lang="en-US" smtClean="0"/>
              <a:t>2011 Lin Ma </a:t>
            </a:r>
            <a:endParaRPr lang="en-US"/>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7772400" cy="1143000"/>
          </a:xfrm>
        </p:spPr>
        <p:txBody>
          <a:bodyPr/>
          <a:lstStyle/>
          <a:p>
            <a:r>
              <a:rPr lang="en-US" altLang="zh-CN" dirty="0" smtClean="0"/>
              <a:t>e-Sword</a:t>
            </a:r>
            <a:r>
              <a:rPr lang="zh-CN" altLang="en-US" dirty="0" smtClean="0">
                <a:latin typeface="方正华隶简体" pitchFamily="65" charset="-122"/>
                <a:ea typeface="方正华隶简体" pitchFamily="65" charset="-122"/>
              </a:rPr>
              <a:t>功能：经文</a:t>
            </a:r>
            <a:r>
              <a:rPr lang="en-US" altLang="zh-CN" dirty="0" smtClean="0">
                <a:latin typeface="方正华隶简体" pitchFamily="65" charset="-122"/>
                <a:ea typeface="方正华隶简体" pitchFamily="65" charset="-122"/>
              </a:rPr>
              <a:t>Copy</a:t>
            </a:r>
            <a:endParaRPr lang="en-US" dirty="0">
              <a:latin typeface="方正华隶简体" pitchFamily="65" charset="-122"/>
              <a:ea typeface="方正华隶简体" pitchFamily="65" charset="-122"/>
            </a:endParaRPr>
          </a:p>
        </p:txBody>
      </p:sp>
      <p:sp>
        <p:nvSpPr>
          <p:cNvPr id="3" name="Content Placeholder 2"/>
          <p:cNvSpPr>
            <a:spLocks noGrp="1"/>
          </p:cNvSpPr>
          <p:nvPr>
            <p:ph sz="quarter" idx="1"/>
          </p:nvPr>
        </p:nvSpPr>
        <p:spPr>
          <a:xfrm>
            <a:off x="685800" y="1143000"/>
            <a:ext cx="8153400" cy="4572000"/>
          </a:xfrm>
        </p:spPr>
        <p:txBody>
          <a:bodyPr/>
          <a:lstStyle/>
          <a:p>
            <a:r>
              <a:rPr lang="zh-CN" altLang="en-US" dirty="0" smtClean="0">
                <a:latin typeface="方正华隶简体" pitchFamily="65" charset="-122"/>
                <a:ea typeface="方正华隶简体" pitchFamily="65" charset="-122"/>
              </a:rPr>
              <a:t>复制经文格式可以选择：选中经文</a:t>
            </a:r>
            <a:r>
              <a:rPr lang="en-US" altLang="zh-CN" dirty="0" smtClean="0">
                <a:latin typeface="方正华隶简体" pitchFamily="65" charset="-122"/>
                <a:ea typeface="方正华隶简体" pitchFamily="65" charset="-122"/>
              </a:rPr>
              <a:t>/</a:t>
            </a:r>
            <a:r>
              <a:rPr lang="zh-CN" altLang="en-US" dirty="0" smtClean="0">
                <a:latin typeface="方正华隶简体" pitchFamily="65" charset="-122"/>
                <a:ea typeface="方正华隶简体" pitchFamily="65" charset="-122"/>
              </a:rPr>
              <a:t>右键</a:t>
            </a:r>
            <a:r>
              <a:rPr lang="en-US" altLang="zh-CN" dirty="0" smtClean="0">
                <a:latin typeface="方正华隶简体" pitchFamily="65" charset="-122"/>
                <a:ea typeface="方正华隶简体" pitchFamily="65" charset="-122"/>
              </a:rPr>
              <a:t>/</a:t>
            </a:r>
            <a:r>
              <a:rPr lang="zh-CN" altLang="en-US" dirty="0" smtClean="0">
                <a:latin typeface="方正华隶简体" pitchFamily="65" charset="-122"/>
                <a:ea typeface="方正华隶简体" pitchFamily="65" charset="-122"/>
              </a:rPr>
              <a:t>选择 </a:t>
            </a:r>
            <a:r>
              <a:rPr lang="en-US" altLang="zh-CN" dirty="0" smtClean="0">
                <a:latin typeface="方正华隶简体" pitchFamily="65" charset="-122"/>
                <a:ea typeface="方正华隶简体" pitchFamily="65" charset="-122"/>
              </a:rPr>
              <a:t>Copy Verse/</a:t>
            </a:r>
          </a:p>
        </p:txBody>
      </p:sp>
      <p:pic>
        <p:nvPicPr>
          <p:cNvPr id="1026" name="Picture 2"/>
          <p:cNvPicPr>
            <a:picLocks noChangeAspect="1" noChangeArrowheads="1"/>
          </p:cNvPicPr>
          <p:nvPr/>
        </p:nvPicPr>
        <p:blipFill>
          <a:blip r:embed="rId3" cstate="screen"/>
          <a:srcRect/>
          <a:stretch>
            <a:fillRect/>
          </a:stretch>
        </p:blipFill>
        <p:spPr bwMode="auto">
          <a:xfrm>
            <a:off x="1931290" y="2209800"/>
            <a:ext cx="6879336" cy="4648200"/>
          </a:xfrm>
          <a:prstGeom prst="rect">
            <a:avLst/>
          </a:prstGeom>
          <a:noFill/>
          <a:ln w="9525">
            <a:noFill/>
            <a:miter lim="800000"/>
            <a:headEnd/>
            <a:tailEnd/>
          </a:ln>
        </p:spPr>
      </p:pic>
      <p:cxnSp>
        <p:nvCxnSpPr>
          <p:cNvPr id="6" name="Straight Arrow Connector 5"/>
          <p:cNvCxnSpPr/>
          <p:nvPr/>
        </p:nvCxnSpPr>
        <p:spPr>
          <a:xfrm rot="5400000">
            <a:off x="6858000" y="3200400"/>
            <a:ext cx="2819400" cy="1447800"/>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7" name="Slide Number Placeholder 6"/>
          <p:cNvSpPr>
            <a:spLocks noGrp="1"/>
          </p:cNvSpPr>
          <p:nvPr>
            <p:ph type="sldNum" sz="quarter" idx="12"/>
          </p:nvPr>
        </p:nvSpPr>
        <p:spPr/>
        <p:txBody>
          <a:bodyPr/>
          <a:lstStyle/>
          <a:p>
            <a:fld id="{54BB8D1C-E7CF-4430-A7BB-A6B91AA46DF3}" type="slidenum">
              <a:rPr lang="en-US" smtClean="0"/>
              <a:pPr/>
              <a:t>36</a:t>
            </a:fld>
            <a:endParaRPr lang="en-US"/>
          </a:p>
        </p:txBody>
      </p:sp>
      <p:sp>
        <p:nvSpPr>
          <p:cNvPr id="8" name="Footer Placeholder 7"/>
          <p:cNvSpPr>
            <a:spLocks noGrp="1"/>
          </p:cNvSpPr>
          <p:nvPr>
            <p:ph type="ftr" sz="quarter" idx="11"/>
          </p:nvPr>
        </p:nvSpPr>
        <p:spPr/>
        <p:txBody>
          <a:bodyPr/>
          <a:lstStyle/>
          <a:p>
            <a:r>
              <a:rPr lang="en-US" smtClean="0"/>
              <a:t>2011 Lin Ma </a:t>
            </a:r>
            <a:endParaRPr lang="en-US"/>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7772400" cy="1143000"/>
          </a:xfrm>
        </p:spPr>
        <p:txBody>
          <a:bodyPr/>
          <a:lstStyle/>
          <a:p>
            <a:r>
              <a:rPr lang="en-US" altLang="zh-CN" dirty="0" smtClean="0"/>
              <a:t>e-Sword</a:t>
            </a:r>
            <a:r>
              <a:rPr lang="zh-CN" altLang="en-US" dirty="0" smtClean="0">
                <a:latin typeface="方正华隶简体" pitchFamily="65" charset="-122"/>
                <a:ea typeface="方正华隶简体" pitchFamily="65" charset="-122"/>
              </a:rPr>
              <a:t>功能：经文</a:t>
            </a:r>
            <a:r>
              <a:rPr lang="en-US" altLang="zh-CN" dirty="0" smtClean="0">
                <a:latin typeface="方正华隶简体" pitchFamily="65" charset="-122"/>
                <a:ea typeface="方正华隶简体" pitchFamily="65" charset="-122"/>
              </a:rPr>
              <a:t>Copy</a:t>
            </a:r>
            <a:endParaRPr lang="en-US" dirty="0">
              <a:latin typeface="方正华隶简体" pitchFamily="65" charset="-122"/>
              <a:ea typeface="方正华隶简体" pitchFamily="65" charset="-122"/>
            </a:endParaRPr>
          </a:p>
        </p:txBody>
      </p:sp>
      <p:sp>
        <p:nvSpPr>
          <p:cNvPr id="3" name="Content Placeholder 2"/>
          <p:cNvSpPr>
            <a:spLocks noGrp="1"/>
          </p:cNvSpPr>
          <p:nvPr>
            <p:ph sz="quarter" idx="1"/>
          </p:nvPr>
        </p:nvSpPr>
        <p:spPr>
          <a:xfrm>
            <a:off x="685800" y="1143000"/>
            <a:ext cx="2971800" cy="4572000"/>
          </a:xfrm>
        </p:spPr>
        <p:txBody>
          <a:bodyPr/>
          <a:lstStyle/>
          <a:p>
            <a:r>
              <a:rPr lang="zh-CN" altLang="en-US" dirty="0" smtClean="0">
                <a:latin typeface="方正华隶简体" pitchFamily="65" charset="-122"/>
                <a:ea typeface="方正华隶简体" pitchFamily="65" charset="-122"/>
              </a:rPr>
              <a:t>可以选择格式</a:t>
            </a:r>
            <a:endParaRPr lang="en-US" altLang="zh-CN" dirty="0" smtClean="0">
              <a:latin typeface="方正华隶简体" pitchFamily="65" charset="-122"/>
              <a:ea typeface="方正华隶简体" pitchFamily="65" charset="-122"/>
            </a:endParaRPr>
          </a:p>
          <a:p>
            <a:r>
              <a:rPr lang="zh-CN" altLang="en-US" dirty="0" smtClean="0">
                <a:latin typeface="方正华隶简体" pitchFamily="65" charset="-122"/>
                <a:ea typeface="方正华隶简体" pitchFamily="65" charset="-122"/>
              </a:rPr>
              <a:t>按</a:t>
            </a:r>
            <a:r>
              <a:rPr lang="en-US" altLang="zh-CN" dirty="0" smtClean="0">
                <a:latin typeface="方正华隶简体" pitchFamily="65" charset="-122"/>
                <a:ea typeface="方正华隶简体" pitchFamily="65" charset="-122"/>
              </a:rPr>
              <a:t>Copy</a:t>
            </a:r>
            <a:r>
              <a:rPr lang="zh-CN" altLang="en-US" dirty="0" smtClean="0">
                <a:latin typeface="方正华隶简体" pitchFamily="65" charset="-122"/>
                <a:ea typeface="方正华隶简体" pitchFamily="65" charset="-122"/>
              </a:rPr>
              <a:t>可以复制到其它地方例如</a:t>
            </a:r>
            <a:r>
              <a:rPr lang="en-US" altLang="zh-CN" dirty="0" smtClean="0">
                <a:latin typeface="方正华隶简体" pitchFamily="65" charset="-122"/>
                <a:ea typeface="方正华隶简体" pitchFamily="65" charset="-122"/>
              </a:rPr>
              <a:t>MS Word</a:t>
            </a:r>
            <a:r>
              <a:rPr lang="zh-CN" altLang="en-US" dirty="0" smtClean="0">
                <a:latin typeface="方正华隶简体" pitchFamily="65" charset="-122"/>
                <a:ea typeface="方正华隶简体" pitchFamily="65" charset="-122"/>
              </a:rPr>
              <a:t>里面。</a:t>
            </a:r>
            <a:endParaRPr lang="en-US" altLang="zh-CN" dirty="0" smtClean="0">
              <a:latin typeface="方正华隶简体" pitchFamily="65" charset="-122"/>
              <a:ea typeface="方正华隶简体" pitchFamily="65" charset="-122"/>
            </a:endParaRPr>
          </a:p>
          <a:p>
            <a:r>
              <a:rPr lang="zh-CN" altLang="en-US" dirty="0" smtClean="0">
                <a:latin typeface="方正华隶简体" pitchFamily="65" charset="-122"/>
                <a:ea typeface="方正华隶简体" pitchFamily="65" charset="-122"/>
              </a:rPr>
              <a:t>按“</a:t>
            </a:r>
            <a:r>
              <a:rPr lang="en-US" altLang="zh-CN" dirty="0" smtClean="0">
                <a:latin typeface="方正华隶简体" pitchFamily="65" charset="-122"/>
                <a:ea typeface="方正华隶简体" pitchFamily="65" charset="-122"/>
              </a:rPr>
              <a:t>Paste Into Study Notes</a:t>
            </a:r>
            <a:r>
              <a:rPr lang="zh-CN" altLang="en-US" dirty="0" smtClean="0">
                <a:latin typeface="方正华隶简体" pitchFamily="65" charset="-122"/>
                <a:ea typeface="方正华隶简体" pitchFamily="65" charset="-122"/>
              </a:rPr>
              <a:t>”可以复制到</a:t>
            </a:r>
            <a:r>
              <a:rPr lang="en-US" altLang="zh-CN" dirty="0" smtClean="0">
                <a:latin typeface="方正华隶简体" pitchFamily="65" charset="-122"/>
                <a:ea typeface="方正华隶简体" pitchFamily="65" charset="-122"/>
              </a:rPr>
              <a:t>e-Sword</a:t>
            </a:r>
            <a:r>
              <a:rPr lang="zh-CN" altLang="en-US" dirty="0" smtClean="0">
                <a:latin typeface="方正华隶简体" pitchFamily="65" charset="-122"/>
                <a:ea typeface="方正华隶简体" pitchFamily="65" charset="-122"/>
              </a:rPr>
              <a:t>的学习笔记里面。</a:t>
            </a:r>
            <a:endParaRPr lang="en-US" altLang="zh-CN" dirty="0" smtClean="0">
              <a:latin typeface="方正华隶简体" pitchFamily="65" charset="-122"/>
              <a:ea typeface="方正华隶简体" pitchFamily="65" charset="-122"/>
            </a:endParaRPr>
          </a:p>
          <a:p>
            <a:pPr>
              <a:buNone/>
            </a:pPr>
            <a:endParaRPr lang="en-US" dirty="0">
              <a:latin typeface="方正华隶简体" pitchFamily="65" charset="-122"/>
              <a:ea typeface="方正华隶简体" pitchFamily="65" charset="-122"/>
            </a:endParaRPr>
          </a:p>
        </p:txBody>
      </p:sp>
      <p:pic>
        <p:nvPicPr>
          <p:cNvPr id="9218" name="Picture 2"/>
          <p:cNvPicPr>
            <a:picLocks noChangeAspect="1" noChangeArrowheads="1"/>
          </p:cNvPicPr>
          <p:nvPr/>
        </p:nvPicPr>
        <p:blipFill>
          <a:blip r:embed="rId3" cstate="screen"/>
          <a:srcRect/>
          <a:stretch>
            <a:fillRect/>
          </a:stretch>
        </p:blipFill>
        <p:spPr bwMode="auto">
          <a:xfrm>
            <a:off x="3886200" y="2220912"/>
            <a:ext cx="5257800" cy="4637088"/>
          </a:xfrm>
          <a:prstGeom prst="rect">
            <a:avLst/>
          </a:prstGeom>
          <a:noFill/>
          <a:ln w="9525">
            <a:noFill/>
            <a:miter lim="800000"/>
            <a:headEnd/>
            <a:tailEnd/>
          </a:ln>
        </p:spPr>
      </p:pic>
      <p:cxnSp>
        <p:nvCxnSpPr>
          <p:cNvPr id="5" name="Straight Arrow Connector 4"/>
          <p:cNvCxnSpPr/>
          <p:nvPr/>
        </p:nvCxnSpPr>
        <p:spPr>
          <a:xfrm>
            <a:off x="7467600" y="1981200"/>
            <a:ext cx="762000" cy="609600"/>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a:off x="7315200" y="2743200"/>
            <a:ext cx="762000" cy="609600"/>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V="1">
            <a:off x="2667000" y="4191000"/>
            <a:ext cx="1371600" cy="1219200"/>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rot="10800000">
            <a:off x="4800600" y="3124200"/>
            <a:ext cx="685800" cy="1588"/>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9" name="Slide Number Placeholder 8"/>
          <p:cNvSpPr>
            <a:spLocks noGrp="1"/>
          </p:cNvSpPr>
          <p:nvPr>
            <p:ph type="sldNum" sz="quarter" idx="12"/>
          </p:nvPr>
        </p:nvSpPr>
        <p:spPr/>
        <p:txBody>
          <a:bodyPr/>
          <a:lstStyle/>
          <a:p>
            <a:fld id="{54BB8D1C-E7CF-4430-A7BB-A6B91AA46DF3}" type="slidenum">
              <a:rPr lang="en-US" smtClean="0"/>
              <a:pPr/>
              <a:t>37</a:t>
            </a:fld>
            <a:endParaRPr lang="en-US"/>
          </a:p>
        </p:txBody>
      </p:sp>
      <p:sp>
        <p:nvSpPr>
          <p:cNvPr id="11" name="Footer Placeholder 10"/>
          <p:cNvSpPr>
            <a:spLocks noGrp="1"/>
          </p:cNvSpPr>
          <p:nvPr>
            <p:ph type="ftr" sz="quarter" idx="11"/>
          </p:nvPr>
        </p:nvSpPr>
        <p:spPr/>
        <p:txBody>
          <a:bodyPr/>
          <a:lstStyle/>
          <a:p>
            <a:r>
              <a:rPr lang="en-US" smtClean="0"/>
              <a:t>2011 Lin Ma </a:t>
            </a:r>
            <a:endParaRPr lang="en-US"/>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7772400" cy="1143000"/>
          </a:xfrm>
        </p:spPr>
        <p:txBody>
          <a:bodyPr/>
          <a:lstStyle/>
          <a:p>
            <a:r>
              <a:rPr lang="en-US" altLang="zh-CN" dirty="0" smtClean="0"/>
              <a:t>e-Sword</a:t>
            </a:r>
            <a:r>
              <a:rPr lang="zh-CN" altLang="en-US" dirty="0" smtClean="0">
                <a:latin typeface="方正华隶简体" pitchFamily="65" charset="-122"/>
                <a:ea typeface="方正华隶简体" pitchFamily="65" charset="-122"/>
              </a:rPr>
              <a:t>功能：经文</a:t>
            </a:r>
            <a:r>
              <a:rPr lang="en-US" altLang="zh-CN" dirty="0" smtClean="0">
                <a:latin typeface="方正华隶简体" pitchFamily="65" charset="-122"/>
                <a:ea typeface="方正华隶简体" pitchFamily="65" charset="-122"/>
              </a:rPr>
              <a:t>Split</a:t>
            </a:r>
            <a:endParaRPr lang="en-US" dirty="0">
              <a:latin typeface="方正华隶简体" pitchFamily="65" charset="-122"/>
              <a:ea typeface="方正华隶简体" pitchFamily="65" charset="-122"/>
            </a:endParaRPr>
          </a:p>
        </p:txBody>
      </p:sp>
      <p:sp>
        <p:nvSpPr>
          <p:cNvPr id="3" name="Content Placeholder 2"/>
          <p:cNvSpPr>
            <a:spLocks noGrp="1"/>
          </p:cNvSpPr>
          <p:nvPr>
            <p:ph sz="quarter" idx="1"/>
          </p:nvPr>
        </p:nvSpPr>
        <p:spPr>
          <a:xfrm>
            <a:off x="685800" y="1752600"/>
            <a:ext cx="2438400" cy="3962400"/>
          </a:xfrm>
        </p:spPr>
        <p:txBody>
          <a:bodyPr/>
          <a:lstStyle/>
          <a:p>
            <a:r>
              <a:rPr lang="zh-CN" altLang="en-US" dirty="0" smtClean="0">
                <a:latin typeface="方正华隶简体" pitchFamily="65" charset="-122"/>
                <a:ea typeface="方正华隶简体" pitchFamily="65" charset="-122"/>
              </a:rPr>
              <a:t>按            可以拆分显示的经文。</a:t>
            </a:r>
            <a:endParaRPr lang="en-US" altLang="zh-CN" dirty="0" smtClean="0">
              <a:latin typeface="方正华隶简体" pitchFamily="65" charset="-122"/>
              <a:ea typeface="方正华隶简体" pitchFamily="65" charset="-122"/>
            </a:endParaRPr>
          </a:p>
          <a:p>
            <a:r>
              <a:rPr lang="zh-CN" altLang="en-US" dirty="0" smtClean="0">
                <a:latin typeface="方正华隶简体" pitchFamily="65" charset="-122"/>
                <a:ea typeface="方正华隶简体" pitchFamily="65" charset="-122"/>
              </a:rPr>
              <a:t>上部分经文可以变动，下部分经文只能够显示当前的书卷那一章。</a:t>
            </a:r>
            <a:endParaRPr lang="en-US" dirty="0">
              <a:latin typeface="方正华隶简体" pitchFamily="65" charset="-122"/>
              <a:ea typeface="方正华隶简体" pitchFamily="65" charset="-122"/>
            </a:endParaRPr>
          </a:p>
        </p:txBody>
      </p:sp>
      <p:pic>
        <p:nvPicPr>
          <p:cNvPr id="10242" name="Picture 2"/>
          <p:cNvPicPr>
            <a:picLocks noChangeAspect="1" noChangeArrowheads="1"/>
          </p:cNvPicPr>
          <p:nvPr/>
        </p:nvPicPr>
        <p:blipFill>
          <a:blip r:embed="rId3" cstate="screen"/>
          <a:srcRect/>
          <a:stretch>
            <a:fillRect/>
          </a:stretch>
        </p:blipFill>
        <p:spPr bwMode="auto">
          <a:xfrm>
            <a:off x="3276600" y="1143000"/>
            <a:ext cx="6315075" cy="6553200"/>
          </a:xfrm>
          <a:prstGeom prst="rect">
            <a:avLst/>
          </a:prstGeom>
          <a:noFill/>
          <a:ln w="9525">
            <a:noFill/>
            <a:miter lim="800000"/>
            <a:headEnd/>
            <a:tailEnd/>
          </a:ln>
        </p:spPr>
      </p:pic>
      <p:pic>
        <p:nvPicPr>
          <p:cNvPr id="10245" name="Picture 5"/>
          <p:cNvPicPr>
            <a:picLocks noChangeAspect="1" noChangeArrowheads="1"/>
          </p:cNvPicPr>
          <p:nvPr/>
        </p:nvPicPr>
        <p:blipFill>
          <a:blip r:embed="rId4" cstate="screen"/>
          <a:srcRect/>
          <a:stretch>
            <a:fillRect/>
          </a:stretch>
        </p:blipFill>
        <p:spPr bwMode="auto">
          <a:xfrm>
            <a:off x="1447800" y="1447800"/>
            <a:ext cx="771525" cy="685800"/>
          </a:xfrm>
          <a:prstGeom prst="rect">
            <a:avLst/>
          </a:prstGeom>
          <a:noFill/>
          <a:ln w="9525">
            <a:noFill/>
            <a:miter lim="800000"/>
            <a:headEnd/>
            <a:tailEnd/>
          </a:ln>
        </p:spPr>
      </p:pic>
      <p:sp>
        <p:nvSpPr>
          <p:cNvPr id="6" name="Slide Number Placeholder 5"/>
          <p:cNvSpPr>
            <a:spLocks noGrp="1"/>
          </p:cNvSpPr>
          <p:nvPr>
            <p:ph type="sldNum" sz="quarter" idx="12"/>
          </p:nvPr>
        </p:nvSpPr>
        <p:spPr/>
        <p:txBody>
          <a:bodyPr/>
          <a:lstStyle/>
          <a:p>
            <a:fld id="{54BB8D1C-E7CF-4430-A7BB-A6B91AA46DF3}" type="slidenum">
              <a:rPr lang="en-US" smtClean="0"/>
              <a:pPr/>
              <a:t>38</a:t>
            </a:fld>
            <a:endParaRPr lang="en-US"/>
          </a:p>
        </p:txBody>
      </p:sp>
      <p:sp>
        <p:nvSpPr>
          <p:cNvPr id="7" name="Footer Placeholder 6"/>
          <p:cNvSpPr>
            <a:spLocks noGrp="1"/>
          </p:cNvSpPr>
          <p:nvPr>
            <p:ph type="ftr" sz="quarter" idx="11"/>
          </p:nvPr>
        </p:nvSpPr>
        <p:spPr/>
        <p:txBody>
          <a:bodyPr/>
          <a:lstStyle/>
          <a:p>
            <a:r>
              <a:rPr lang="en-US" smtClean="0"/>
              <a:t>2011 Lin Ma </a:t>
            </a:r>
            <a:endParaRPr lang="en-US"/>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7772400" cy="1143000"/>
          </a:xfrm>
        </p:spPr>
        <p:txBody>
          <a:bodyPr>
            <a:normAutofit/>
          </a:bodyPr>
          <a:lstStyle/>
          <a:p>
            <a:r>
              <a:rPr lang="en-US" altLang="zh-CN" dirty="0" smtClean="0"/>
              <a:t>e-Sword</a:t>
            </a:r>
            <a:r>
              <a:rPr lang="zh-CN" altLang="en-US" dirty="0" smtClean="0">
                <a:latin typeface="方正华隶简体" pitchFamily="65" charset="-122"/>
                <a:ea typeface="方正华隶简体" pitchFamily="65" charset="-122"/>
              </a:rPr>
              <a:t>功能：经文速查</a:t>
            </a:r>
            <a:endParaRPr lang="en-US" dirty="0">
              <a:latin typeface="方正华隶简体" pitchFamily="65" charset="-122"/>
              <a:ea typeface="方正华隶简体" pitchFamily="65" charset="-122"/>
            </a:endParaRPr>
          </a:p>
        </p:txBody>
      </p:sp>
      <p:sp>
        <p:nvSpPr>
          <p:cNvPr id="3" name="Content Placeholder 2"/>
          <p:cNvSpPr>
            <a:spLocks noGrp="1"/>
          </p:cNvSpPr>
          <p:nvPr>
            <p:ph sz="quarter" idx="1"/>
          </p:nvPr>
        </p:nvSpPr>
        <p:spPr>
          <a:xfrm>
            <a:off x="533400" y="2514600"/>
            <a:ext cx="2438400" cy="3962400"/>
          </a:xfrm>
        </p:spPr>
        <p:txBody>
          <a:bodyPr>
            <a:normAutofit fontScale="92500"/>
          </a:bodyPr>
          <a:lstStyle/>
          <a:p>
            <a:r>
              <a:rPr lang="zh-CN" altLang="en-US" dirty="0" smtClean="0">
                <a:latin typeface="方正华隶简体" pitchFamily="65" charset="-122"/>
                <a:ea typeface="方正华隶简体" pitchFamily="65" charset="-122"/>
              </a:rPr>
              <a:t>可以键入经卷和经节，结果就快速显示该经文。</a:t>
            </a:r>
            <a:r>
              <a:rPr lang="zh-CN" altLang="en-US" dirty="0" smtClean="0">
                <a:solidFill>
                  <a:srgbClr val="FF0000"/>
                </a:solidFill>
                <a:latin typeface="方正华隶简体" pitchFamily="65" charset="-122"/>
                <a:ea typeface="方正华隶简体" pitchFamily="65" charset="-122"/>
              </a:rPr>
              <a:t>需要是英文的书卷名。</a:t>
            </a:r>
            <a:endParaRPr lang="en-US" altLang="zh-CN" dirty="0" smtClean="0">
              <a:solidFill>
                <a:srgbClr val="FF0000"/>
              </a:solidFill>
              <a:latin typeface="方正华隶简体" pitchFamily="65" charset="-122"/>
              <a:ea typeface="方正华隶简体" pitchFamily="65" charset="-122"/>
            </a:endParaRPr>
          </a:p>
          <a:p>
            <a:r>
              <a:rPr lang="zh-CN" altLang="en-US" dirty="0" smtClean="0">
                <a:solidFill>
                  <a:srgbClr val="FF0000"/>
                </a:solidFill>
                <a:latin typeface="方正华隶简体" pitchFamily="65" charset="-122"/>
                <a:ea typeface="方正华隶简体" pitchFamily="65" charset="-122"/>
              </a:rPr>
              <a:t>或按              选择              经文。</a:t>
            </a:r>
            <a:endParaRPr lang="en-US" altLang="zh-CN" dirty="0" smtClean="0">
              <a:solidFill>
                <a:srgbClr val="FF0000"/>
              </a:solidFill>
              <a:latin typeface="方正华隶简体" pitchFamily="65" charset="-122"/>
              <a:ea typeface="方正华隶简体" pitchFamily="65" charset="-122"/>
            </a:endParaRPr>
          </a:p>
          <a:p>
            <a:r>
              <a:rPr lang="en-US" dirty="0" smtClean="0">
                <a:solidFill>
                  <a:srgbClr val="FF0000"/>
                </a:solidFill>
                <a:latin typeface="方正华隶简体" pitchFamily="65" charset="-122"/>
                <a:ea typeface="方正华隶简体" pitchFamily="65" charset="-122"/>
              </a:rPr>
              <a:t>Ctrl + L </a:t>
            </a:r>
            <a:r>
              <a:rPr lang="zh-CN" altLang="en-US" dirty="0" smtClean="0">
                <a:solidFill>
                  <a:srgbClr val="FF0000"/>
                </a:solidFill>
                <a:latin typeface="方正华隶简体" pitchFamily="65" charset="-122"/>
                <a:ea typeface="方正华隶简体" pitchFamily="65" charset="-122"/>
              </a:rPr>
              <a:t>光标进入</a:t>
            </a:r>
            <a:endParaRPr lang="en-US" dirty="0">
              <a:solidFill>
                <a:srgbClr val="FF0000"/>
              </a:solidFill>
              <a:latin typeface="方正华隶简体" pitchFamily="65" charset="-122"/>
              <a:ea typeface="方正华隶简体" pitchFamily="65" charset="-122"/>
            </a:endParaRPr>
          </a:p>
        </p:txBody>
      </p:sp>
      <p:pic>
        <p:nvPicPr>
          <p:cNvPr id="11269" name="Picture 5"/>
          <p:cNvPicPr>
            <a:picLocks noChangeAspect="1" noChangeArrowheads="1"/>
          </p:cNvPicPr>
          <p:nvPr/>
        </p:nvPicPr>
        <p:blipFill>
          <a:blip r:embed="rId3" cstate="print"/>
          <a:srcRect/>
          <a:stretch>
            <a:fillRect/>
          </a:stretch>
        </p:blipFill>
        <p:spPr bwMode="auto">
          <a:xfrm>
            <a:off x="762000" y="1143000"/>
            <a:ext cx="8044405" cy="914400"/>
          </a:xfrm>
          <a:prstGeom prst="rect">
            <a:avLst/>
          </a:prstGeom>
          <a:noFill/>
          <a:ln w="9525">
            <a:noFill/>
            <a:miter lim="800000"/>
            <a:headEnd/>
            <a:tailEnd/>
          </a:ln>
        </p:spPr>
      </p:pic>
      <p:sp>
        <p:nvSpPr>
          <p:cNvPr id="12" name="Rectangle 11"/>
          <p:cNvSpPr/>
          <p:nvPr/>
        </p:nvSpPr>
        <p:spPr>
          <a:xfrm>
            <a:off x="685800" y="1600200"/>
            <a:ext cx="1524000" cy="457200"/>
          </a:xfrm>
          <a:prstGeom prst="rect">
            <a:avLst/>
          </a:prstGeom>
          <a:noFill/>
          <a:ln w="28575">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pic>
        <p:nvPicPr>
          <p:cNvPr id="11270" name="Picture 6"/>
          <p:cNvPicPr>
            <a:picLocks noChangeAspect="1" noChangeArrowheads="1"/>
          </p:cNvPicPr>
          <p:nvPr/>
        </p:nvPicPr>
        <p:blipFill>
          <a:blip r:embed="rId4" cstate="print"/>
          <a:srcRect/>
          <a:stretch>
            <a:fillRect/>
          </a:stretch>
        </p:blipFill>
        <p:spPr bwMode="auto">
          <a:xfrm>
            <a:off x="3248025" y="3352800"/>
            <a:ext cx="5895975" cy="2628900"/>
          </a:xfrm>
          <a:prstGeom prst="rect">
            <a:avLst/>
          </a:prstGeom>
          <a:noFill/>
          <a:ln w="9525">
            <a:noFill/>
            <a:miter lim="800000"/>
            <a:headEnd/>
            <a:tailEnd/>
          </a:ln>
        </p:spPr>
      </p:pic>
      <p:pic>
        <p:nvPicPr>
          <p:cNvPr id="11271" name="Picture 7"/>
          <p:cNvPicPr>
            <a:picLocks noChangeAspect="1" noChangeArrowheads="1"/>
          </p:cNvPicPr>
          <p:nvPr/>
        </p:nvPicPr>
        <p:blipFill>
          <a:blip r:embed="rId5" cstate="print"/>
          <a:srcRect/>
          <a:stretch>
            <a:fillRect/>
          </a:stretch>
        </p:blipFill>
        <p:spPr bwMode="auto">
          <a:xfrm>
            <a:off x="1752600" y="4572000"/>
            <a:ext cx="920750" cy="762000"/>
          </a:xfrm>
          <a:prstGeom prst="rect">
            <a:avLst/>
          </a:prstGeom>
          <a:noFill/>
          <a:ln w="9525">
            <a:noFill/>
            <a:miter lim="800000"/>
            <a:headEnd/>
            <a:tailEnd/>
          </a:ln>
        </p:spPr>
      </p:pic>
      <p:sp>
        <p:nvSpPr>
          <p:cNvPr id="8" name="Slide Number Placeholder 7"/>
          <p:cNvSpPr>
            <a:spLocks noGrp="1"/>
          </p:cNvSpPr>
          <p:nvPr>
            <p:ph type="sldNum" sz="quarter" idx="12"/>
          </p:nvPr>
        </p:nvSpPr>
        <p:spPr/>
        <p:txBody>
          <a:bodyPr/>
          <a:lstStyle/>
          <a:p>
            <a:fld id="{54BB8D1C-E7CF-4430-A7BB-A6B91AA46DF3}" type="slidenum">
              <a:rPr lang="en-US" smtClean="0"/>
              <a:pPr/>
              <a:t>39</a:t>
            </a:fld>
            <a:endParaRPr lang="en-US"/>
          </a:p>
        </p:txBody>
      </p:sp>
      <p:sp>
        <p:nvSpPr>
          <p:cNvPr id="9" name="Footer Placeholder 8"/>
          <p:cNvSpPr>
            <a:spLocks noGrp="1"/>
          </p:cNvSpPr>
          <p:nvPr>
            <p:ph type="ftr" sz="quarter" idx="11"/>
          </p:nvPr>
        </p:nvSpPr>
        <p:spPr/>
        <p:txBody>
          <a:bodyPr/>
          <a:lstStyle/>
          <a:p>
            <a:r>
              <a:rPr lang="en-US" smtClean="0"/>
              <a:t>2011 Lin Ma </a:t>
            </a:r>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dirty="0" smtClean="0">
                <a:latin typeface="方正华隶简体" pitchFamily="65" charset="-122"/>
                <a:ea typeface="方正华隶简体" pitchFamily="65" charset="-122"/>
              </a:rPr>
              <a:t>如何选择电脑软件</a:t>
            </a:r>
            <a:endParaRPr lang="en-US" dirty="0"/>
          </a:p>
        </p:txBody>
      </p:sp>
      <p:sp>
        <p:nvSpPr>
          <p:cNvPr id="3" name="Content Placeholder 2"/>
          <p:cNvSpPr>
            <a:spLocks noGrp="1"/>
          </p:cNvSpPr>
          <p:nvPr>
            <p:ph sz="quarter" idx="1"/>
          </p:nvPr>
        </p:nvSpPr>
        <p:spPr/>
        <p:txBody>
          <a:bodyPr/>
          <a:lstStyle/>
          <a:p>
            <a:r>
              <a:rPr lang="zh-CN" altLang="en-US" dirty="0" smtClean="0">
                <a:latin typeface="方正华隶简体" pitchFamily="65" charset="-122"/>
                <a:ea typeface="方正华隶简体" pitchFamily="65" charset="-122"/>
              </a:rPr>
              <a:t>软件越贵越好吗？</a:t>
            </a:r>
            <a:endParaRPr lang="en-US" altLang="zh-CN" dirty="0" smtClean="0">
              <a:latin typeface="方正华隶简体" pitchFamily="65" charset="-122"/>
              <a:ea typeface="方正华隶简体" pitchFamily="65" charset="-122"/>
            </a:endParaRPr>
          </a:p>
          <a:p>
            <a:r>
              <a:rPr lang="zh-CN" altLang="en-US" dirty="0" smtClean="0">
                <a:latin typeface="方正华隶简体" pitchFamily="65" charset="-122"/>
                <a:ea typeface="方正华隶简体" pitchFamily="65" charset="-122"/>
              </a:rPr>
              <a:t>何为软件好不好？</a:t>
            </a:r>
            <a:endParaRPr lang="en-US" altLang="zh-CN" dirty="0" smtClean="0">
              <a:latin typeface="方正华隶简体" pitchFamily="65" charset="-122"/>
              <a:ea typeface="方正华隶简体" pitchFamily="65" charset="-122"/>
            </a:endParaRPr>
          </a:p>
          <a:p>
            <a:r>
              <a:rPr lang="zh-CN" altLang="en-US" dirty="0" smtClean="0">
                <a:latin typeface="方正华隶简体" pitchFamily="65" charset="-122"/>
                <a:ea typeface="方正华隶简体" pitchFamily="65" charset="-122"/>
              </a:rPr>
              <a:t>软件功能多就好吗？</a:t>
            </a:r>
            <a:endParaRPr lang="en-US" altLang="zh-CN" dirty="0" smtClean="0">
              <a:latin typeface="方正华隶简体" pitchFamily="65" charset="-122"/>
              <a:ea typeface="方正华隶简体" pitchFamily="65" charset="-122"/>
            </a:endParaRPr>
          </a:p>
          <a:p>
            <a:r>
              <a:rPr lang="zh-CN" altLang="en-US" dirty="0" smtClean="0">
                <a:latin typeface="方正华隶简体" pitchFamily="65" charset="-122"/>
                <a:ea typeface="方正华隶简体" pitchFamily="65" charset="-122"/>
              </a:rPr>
              <a:t>选择最适合你的软件：</a:t>
            </a:r>
            <a:endParaRPr lang="en-US" altLang="zh-CN" dirty="0" smtClean="0">
              <a:latin typeface="方正华隶简体" pitchFamily="65" charset="-122"/>
              <a:ea typeface="方正华隶简体" pitchFamily="65" charset="-122"/>
            </a:endParaRPr>
          </a:p>
          <a:p>
            <a:pPr lvl="1"/>
            <a:r>
              <a:rPr lang="zh-CN" altLang="en-US" dirty="0" smtClean="0">
                <a:latin typeface="方正华隶简体" pitchFamily="65" charset="-122"/>
                <a:ea typeface="方正华隶简体" pitchFamily="65" charset="-122"/>
              </a:rPr>
              <a:t>和你的电脑技能相匹配</a:t>
            </a:r>
            <a:endParaRPr lang="en-US" altLang="zh-CN" dirty="0" smtClean="0">
              <a:latin typeface="方正华隶简体" pitchFamily="65" charset="-122"/>
              <a:ea typeface="方正华隶简体" pitchFamily="65" charset="-122"/>
            </a:endParaRPr>
          </a:p>
          <a:p>
            <a:pPr lvl="1"/>
            <a:r>
              <a:rPr lang="zh-CN" altLang="en-US" dirty="0" smtClean="0">
                <a:latin typeface="方正华隶简体" pitchFamily="65" charset="-122"/>
                <a:ea typeface="方正华隶简体" pitchFamily="65" charset="-122"/>
              </a:rPr>
              <a:t>软件操作的难易程度</a:t>
            </a:r>
            <a:endParaRPr lang="en-US" altLang="zh-CN" dirty="0" smtClean="0">
              <a:latin typeface="方正华隶简体" pitchFamily="65" charset="-122"/>
              <a:ea typeface="方正华隶简体" pitchFamily="65" charset="-122"/>
            </a:endParaRPr>
          </a:p>
          <a:p>
            <a:pPr lvl="1"/>
            <a:r>
              <a:rPr lang="zh-CN" altLang="en-US" dirty="0" smtClean="0">
                <a:latin typeface="方正华隶简体" pitchFamily="65" charset="-122"/>
                <a:ea typeface="方正华隶简体" pitchFamily="65" charset="-122"/>
              </a:rPr>
              <a:t>自己能够承受的价格</a:t>
            </a:r>
            <a:endParaRPr lang="en-US" altLang="zh-CN" dirty="0" smtClean="0">
              <a:latin typeface="方正华隶简体" pitchFamily="65" charset="-122"/>
              <a:ea typeface="方正华隶简体" pitchFamily="65" charset="-122"/>
            </a:endParaRPr>
          </a:p>
          <a:p>
            <a:pPr lvl="1">
              <a:buNone/>
            </a:pPr>
            <a:endParaRPr lang="en-US" altLang="zh-CN" dirty="0" smtClean="0">
              <a:latin typeface="方正华隶简体" pitchFamily="65" charset="-122"/>
              <a:ea typeface="方正华隶简体" pitchFamily="65" charset="-122"/>
            </a:endParaRPr>
          </a:p>
          <a:p>
            <a:endParaRPr lang="en-US" dirty="0">
              <a:latin typeface="方正华隶简体" pitchFamily="65" charset="-122"/>
              <a:ea typeface="方正华隶简体" pitchFamily="65" charset="-122"/>
            </a:endParaRPr>
          </a:p>
        </p:txBody>
      </p:sp>
      <p:sp>
        <p:nvSpPr>
          <p:cNvPr id="4" name="Slide Number Placeholder 3"/>
          <p:cNvSpPr>
            <a:spLocks noGrp="1"/>
          </p:cNvSpPr>
          <p:nvPr>
            <p:ph type="sldNum" sz="quarter" idx="12"/>
          </p:nvPr>
        </p:nvSpPr>
        <p:spPr/>
        <p:txBody>
          <a:bodyPr/>
          <a:lstStyle/>
          <a:p>
            <a:fld id="{54BB8D1C-E7CF-4430-A7BB-A6B91AA46DF3}" type="slidenum">
              <a:rPr lang="en-US" smtClean="0"/>
              <a:pPr/>
              <a:t>4</a:t>
            </a:fld>
            <a:endParaRPr lang="en-US"/>
          </a:p>
        </p:txBody>
      </p:sp>
      <p:sp>
        <p:nvSpPr>
          <p:cNvPr id="5" name="Footer Placeholder 4"/>
          <p:cNvSpPr>
            <a:spLocks noGrp="1"/>
          </p:cNvSpPr>
          <p:nvPr>
            <p:ph type="ftr" sz="quarter" idx="11"/>
          </p:nvPr>
        </p:nvSpPr>
        <p:spPr/>
        <p:txBody>
          <a:bodyPr/>
          <a:lstStyle/>
          <a:p>
            <a:r>
              <a:rPr lang="en-US" smtClean="0"/>
              <a:t>2011 Lin Ma </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2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20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7772400" cy="1143000"/>
          </a:xfrm>
        </p:spPr>
        <p:txBody>
          <a:bodyPr>
            <a:normAutofit/>
          </a:bodyPr>
          <a:lstStyle/>
          <a:p>
            <a:r>
              <a:rPr lang="en-US" altLang="zh-CN" dirty="0" smtClean="0"/>
              <a:t>e-Sword</a:t>
            </a:r>
            <a:r>
              <a:rPr lang="zh-CN" altLang="en-US" dirty="0" smtClean="0">
                <a:latin typeface="方正华隶简体" pitchFamily="65" charset="-122"/>
                <a:ea typeface="方正华隶简体" pitchFamily="65" charset="-122"/>
              </a:rPr>
              <a:t>功能：经文搜索</a:t>
            </a:r>
            <a:endParaRPr lang="en-US" dirty="0">
              <a:latin typeface="方正华隶简体" pitchFamily="65" charset="-122"/>
              <a:ea typeface="方正华隶简体" pitchFamily="65" charset="-122"/>
            </a:endParaRPr>
          </a:p>
        </p:txBody>
      </p:sp>
      <p:sp>
        <p:nvSpPr>
          <p:cNvPr id="3" name="Content Placeholder 2"/>
          <p:cNvSpPr>
            <a:spLocks noGrp="1"/>
          </p:cNvSpPr>
          <p:nvPr>
            <p:ph sz="quarter" idx="1"/>
          </p:nvPr>
        </p:nvSpPr>
        <p:spPr>
          <a:xfrm>
            <a:off x="228600" y="2438400"/>
            <a:ext cx="3429000" cy="3962400"/>
          </a:xfrm>
        </p:spPr>
        <p:txBody>
          <a:bodyPr>
            <a:normAutofit fontScale="92500" lnSpcReduction="20000"/>
          </a:bodyPr>
          <a:lstStyle/>
          <a:p>
            <a:r>
              <a:rPr lang="zh-CN" altLang="en-US" b="1" dirty="0" smtClean="0">
                <a:solidFill>
                  <a:srgbClr val="FF0000"/>
                </a:solidFill>
                <a:latin typeface="方正华隶简体" pitchFamily="65" charset="-122"/>
                <a:ea typeface="方正华隶简体" pitchFamily="65" charset="-122"/>
              </a:rPr>
              <a:t>按          </a:t>
            </a:r>
            <a:endParaRPr lang="en-US" altLang="zh-CN" b="1" dirty="0" smtClean="0">
              <a:solidFill>
                <a:srgbClr val="FF0000"/>
              </a:solidFill>
              <a:latin typeface="方正华隶简体" pitchFamily="65" charset="-122"/>
              <a:ea typeface="方正华隶简体" pitchFamily="65" charset="-122"/>
            </a:endParaRPr>
          </a:p>
          <a:p>
            <a:endParaRPr lang="en-US" dirty="0" smtClean="0">
              <a:solidFill>
                <a:srgbClr val="FF0000"/>
              </a:solidFill>
              <a:latin typeface="方正华隶简体" pitchFamily="65" charset="-122"/>
              <a:ea typeface="方正华隶简体" pitchFamily="65" charset="-122"/>
            </a:endParaRPr>
          </a:p>
          <a:p>
            <a:r>
              <a:rPr lang="zh-CN" altLang="en-US" sz="3200" b="1" dirty="0" smtClean="0">
                <a:solidFill>
                  <a:srgbClr val="FF0000"/>
                </a:solidFill>
                <a:latin typeface="方正华隶简体" pitchFamily="65" charset="-122"/>
                <a:ea typeface="方正华隶简体" pitchFamily="65" charset="-122"/>
              </a:rPr>
              <a:t>按       </a:t>
            </a:r>
            <a:endParaRPr lang="en-US" altLang="zh-CN" sz="3200" b="1" dirty="0" smtClean="0">
              <a:solidFill>
                <a:srgbClr val="FF0000"/>
              </a:solidFill>
              <a:latin typeface="方正华隶简体" pitchFamily="65" charset="-122"/>
              <a:ea typeface="方正华隶简体" pitchFamily="65" charset="-122"/>
            </a:endParaRPr>
          </a:p>
          <a:p>
            <a:r>
              <a:rPr lang="zh-CN" altLang="en-US" sz="3200" b="1" dirty="0" smtClean="0">
                <a:solidFill>
                  <a:srgbClr val="FF0000"/>
                </a:solidFill>
                <a:latin typeface="方正华隶简体" pitchFamily="65" charset="-122"/>
                <a:ea typeface="方正华隶简体" pitchFamily="65" charset="-122"/>
              </a:rPr>
              <a:t>一定要选“</a:t>
            </a:r>
            <a:r>
              <a:rPr lang="en-US" altLang="zh-CN" sz="3200" b="1" dirty="0" smtClean="0">
                <a:solidFill>
                  <a:srgbClr val="FF0000"/>
                </a:solidFill>
                <a:latin typeface="方正华隶简体" pitchFamily="65" charset="-122"/>
                <a:ea typeface="方正华隶简体" pitchFamily="65" charset="-122"/>
              </a:rPr>
              <a:t>Partial match</a:t>
            </a:r>
            <a:r>
              <a:rPr lang="zh-CN" altLang="en-US" sz="3200" b="1" dirty="0" smtClean="0">
                <a:solidFill>
                  <a:srgbClr val="FF0000"/>
                </a:solidFill>
                <a:latin typeface="方正华隶简体" pitchFamily="65" charset="-122"/>
                <a:ea typeface="方正华隶简体" pitchFamily="65" charset="-122"/>
              </a:rPr>
              <a:t>”</a:t>
            </a:r>
            <a:endParaRPr lang="en-US" altLang="zh-CN" sz="3200" b="1" dirty="0" smtClean="0">
              <a:solidFill>
                <a:srgbClr val="FF0000"/>
              </a:solidFill>
              <a:latin typeface="方正华隶简体" pitchFamily="65" charset="-122"/>
              <a:ea typeface="方正华隶简体" pitchFamily="65" charset="-122"/>
            </a:endParaRPr>
          </a:p>
          <a:p>
            <a:r>
              <a:rPr lang="zh-CN" altLang="en-US" sz="3200" b="1" dirty="0" smtClean="0">
                <a:solidFill>
                  <a:srgbClr val="FF0000"/>
                </a:solidFill>
                <a:latin typeface="方正华隶简体" pitchFamily="65" charset="-122"/>
                <a:ea typeface="方正华隶简体" pitchFamily="65" charset="-122"/>
              </a:rPr>
              <a:t>按</a:t>
            </a:r>
            <a:r>
              <a:rPr lang="en-US" altLang="zh-CN" sz="3200" b="1" dirty="0" smtClean="0">
                <a:solidFill>
                  <a:srgbClr val="FF0000"/>
                </a:solidFill>
                <a:latin typeface="方正华隶简体" pitchFamily="65" charset="-122"/>
                <a:ea typeface="方正华隶简体" pitchFamily="65" charset="-122"/>
              </a:rPr>
              <a:t>Accept</a:t>
            </a:r>
            <a:r>
              <a:rPr lang="zh-CN" altLang="en-US" sz="3200" b="1" dirty="0" smtClean="0">
                <a:solidFill>
                  <a:srgbClr val="FF0000"/>
                </a:solidFill>
                <a:latin typeface="方正华隶简体" pitchFamily="65" charset="-122"/>
                <a:ea typeface="方正华隶简体" pitchFamily="65" charset="-122"/>
              </a:rPr>
              <a:t>就到相应经文里面</a:t>
            </a:r>
            <a:endParaRPr lang="en-US" altLang="zh-CN" sz="3200" b="1" dirty="0" smtClean="0">
              <a:solidFill>
                <a:srgbClr val="FF0000"/>
              </a:solidFill>
              <a:latin typeface="方正华隶简体" pitchFamily="65" charset="-122"/>
              <a:ea typeface="方正华隶简体" pitchFamily="65" charset="-122"/>
            </a:endParaRPr>
          </a:p>
          <a:p>
            <a:r>
              <a:rPr lang="zh-CN" altLang="en-US" sz="3200" b="1" dirty="0" smtClean="0">
                <a:solidFill>
                  <a:srgbClr val="FF0000"/>
                </a:solidFill>
                <a:latin typeface="方正华隶简体" pitchFamily="65" charset="-122"/>
                <a:ea typeface="方正华隶简体" pitchFamily="65" charset="-122"/>
              </a:rPr>
              <a:t>搜索的快捷键</a:t>
            </a:r>
            <a:r>
              <a:rPr lang="en-US" sz="3200" b="1" dirty="0" smtClean="0">
                <a:solidFill>
                  <a:srgbClr val="FF0000"/>
                </a:solidFill>
                <a:latin typeface="方正华隶简体" pitchFamily="65" charset="-122"/>
                <a:ea typeface="方正华隶简体" pitchFamily="65" charset="-122"/>
              </a:rPr>
              <a:t>Ctrl + S</a:t>
            </a:r>
            <a:endParaRPr lang="en-US" sz="3200" b="1" dirty="0">
              <a:solidFill>
                <a:srgbClr val="FF0000"/>
              </a:solidFill>
              <a:latin typeface="方正华隶简体" pitchFamily="65" charset="-122"/>
              <a:ea typeface="方正华隶简体" pitchFamily="65" charset="-122"/>
            </a:endParaRPr>
          </a:p>
        </p:txBody>
      </p:sp>
      <p:pic>
        <p:nvPicPr>
          <p:cNvPr id="11269" name="Picture 5"/>
          <p:cNvPicPr>
            <a:picLocks noChangeAspect="1" noChangeArrowheads="1"/>
          </p:cNvPicPr>
          <p:nvPr/>
        </p:nvPicPr>
        <p:blipFill>
          <a:blip r:embed="rId3" cstate="print"/>
          <a:srcRect/>
          <a:stretch>
            <a:fillRect/>
          </a:stretch>
        </p:blipFill>
        <p:spPr bwMode="auto">
          <a:xfrm>
            <a:off x="762000" y="1143000"/>
            <a:ext cx="8044405" cy="914400"/>
          </a:xfrm>
          <a:prstGeom prst="rect">
            <a:avLst/>
          </a:prstGeom>
          <a:noFill/>
          <a:ln w="9525">
            <a:noFill/>
            <a:miter lim="800000"/>
            <a:headEnd/>
            <a:tailEnd/>
          </a:ln>
        </p:spPr>
      </p:pic>
      <p:sp>
        <p:nvSpPr>
          <p:cNvPr id="12" name="Rectangle 11"/>
          <p:cNvSpPr/>
          <p:nvPr/>
        </p:nvSpPr>
        <p:spPr>
          <a:xfrm>
            <a:off x="2971800" y="1676400"/>
            <a:ext cx="1524000" cy="457200"/>
          </a:xfrm>
          <a:prstGeom prst="rect">
            <a:avLst/>
          </a:prstGeom>
          <a:noFill/>
          <a:ln w="28575">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pic>
        <p:nvPicPr>
          <p:cNvPr id="13314" name="Picture 2"/>
          <p:cNvPicPr>
            <a:picLocks noChangeAspect="1" noChangeArrowheads="1"/>
          </p:cNvPicPr>
          <p:nvPr/>
        </p:nvPicPr>
        <p:blipFill>
          <a:blip r:embed="rId4" cstate="print"/>
          <a:srcRect/>
          <a:stretch>
            <a:fillRect/>
          </a:stretch>
        </p:blipFill>
        <p:spPr bwMode="auto">
          <a:xfrm>
            <a:off x="990600" y="2362200"/>
            <a:ext cx="725424" cy="533400"/>
          </a:xfrm>
          <a:prstGeom prst="rect">
            <a:avLst/>
          </a:prstGeom>
          <a:noFill/>
          <a:ln w="9525">
            <a:noFill/>
            <a:miter lim="800000"/>
            <a:headEnd/>
            <a:tailEnd/>
          </a:ln>
        </p:spPr>
      </p:pic>
      <p:sp>
        <p:nvSpPr>
          <p:cNvPr id="9" name="Slide Number Placeholder 8"/>
          <p:cNvSpPr>
            <a:spLocks noGrp="1"/>
          </p:cNvSpPr>
          <p:nvPr>
            <p:ph type="sldNum" sz="quarter" idx="12"/>
          </p:nvPr>
        </p:nvSpPr>
        <p:spPr/>
        <p:txBody>
          <a:bodyPr/>
          <a:lstStyle/>
          <a:p>
            <a:fld id="{54BB8D1C-E7CF-4430-A7BB-A6B91AA46DF3}" type="slidenum">
              <a:rPr lang="en-US" smtClean="0"/>
              <a:pPr/>
              <a:t>40</a:t>
            </a:fld>
            <a:endParaRPr lang="en-US"/>
          </a:p>
        </p:txBody>
      </p:sp>
      <p:sp>
        <p:nvSpPr>
          <p:cNvPr id="10" name="Footer Placeholder 9"/>
          <p:cNvSpPr>
            <a:spLocks noGrp="1"/>
          </p:cNvSpPr>
          <p:nvPr>
            <p:ph type="ftr" sz="quarter" idx="11"/>
          </p:nvPr>
        </p:nvSpPr>
        <p:spPr/>
        <p:txBody>
          <a:bodyPr/>
          <a:lstStyle/>
          <a:p>
            <a:r>
              <a:rPr lang="en-US" smtClean="0"/>
              <a:t>2011 Lin Ma </a:t>
            </a:r>
            <a:endParaRPr lang="en-US"/>
          </a:p>
        </p:txBody>
      </p:sp>
      <p:pic>
        <p:nvPicPr>
          <p:cNvPr id="2050" name="Picture 2"/>
          <p:cNvPicPr>
            <a:picLocks noChangeAspect="1" noChangeArrowheads="1"/>
          </p:cNvPicPr>
          <p:nvPr/>
        </p:nvPicPr>
        <p:blipFill>
          <a:blip r:embed="rId5" cstate="print"/>
          <a:srcRect/>
          <a:stretch>
            <a:fillRect/>
          </a:stretch>
        </p:blipFill>
        <p:spPr bwMode="auto">
          <a:xfrm>
            <a:off x="3581400" y="2819400"/>
            <a:ext cx="5524500" cy="3429000"/>
          </a:xfrm>
          <a:prstGeom prst="rect">
            <a:avLst/>
          </a:prstGeom>
          <a:noFill/>
          <a:ln w="9525">
            <a:noFill/>
            <a:miter lim="800000"/>
            <a:headEnd/>
            <a:tailEnd/>
          </a:ln>
        </p:spPr>
      </p:pic>
      <p:cxnSp>
        <p:nvCxnSpPr>
          <p:cNvPr id="8" name="Straight Arrow Connector 7"/>
          <p:cNvCxnSpPr/>
          <p:nvPr/>
        </p:nvCxnSpPr>
        <p:spPr>
          <a:xfrm rot="16200000" flipV="1">
            <a:off x="6858000" y="3276600"/>
            <a:ext cx="533400" cy="533400"/>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rot="16200000" flipV="1">
            <a:off x="3886200" y="3657600"/>
            <a:ext cx="533400" cy="533400"/>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2052" name="Picture 4"/>
          <p:cNvPicPr>
            <a:picLocks noChangeAspect="1" noChangeArrowheads="1"/>
          </p:cNvPicPr>
          <p:nvPr/>
        </p:nvPicPr>
        <p:blipFill>
          <a:blip r:embed="rId6" cstate="print"/>
          <a:srcRect/>
          <a:stretch>
            <a:fillRect/>
          </a:stretch>
        </p:blipFill>
        <p:spPr bwMode="auto">
          <a:xfrm>
            <a:off x="1066800" y="3048000"/>
            <a:ext cx="615462" cy="533400"/>
          </a:xfrm>
          <a:prstGeom prst="rect">
            <a:avLst/>
          </a:prstGeom>
          <a:noFill/>
          <a:ln w="9525">
            <a:noFill/>
            <a:miter lim="800000"/>
            <a:headEnd/>
            <a:tailEnd/>
          </a:ln>
        </p:spPr>
      </p:pic>
      <p:cxnSp>
        <p:nvCxnSpPr>
          <p:cNvPr id="16" name="Straight Arrow Connector 15"/>
          <p:cNvCxnSpPr/>
          <p:nvPr/>
        </p:nvCxnSpPr>
        <p:spPr>
          <a:xfrm rot="5400000" flipH="1" flipV="1">
            <a:off x="8343900" y="3695700"/>
            <a:ext cx="762000" cy="76200"/>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9" name="Oval 18"/>
          <p:cNvSpPr/>
          <p:nvPr/>
        </p:nvSpPr>
        <p:spPr>
          <a:xfrm>
            <a:off x="6629400" y="3657600"/>
            <a:ext cx="990600" cy="838200"/>
          </a:xfrm>
          <a:prstGeom prst="ellipse">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n-US" altLang="zh-CN" sz="4000" dirty="0" smtClean="0"/>
              <a:t>1</a:t>
            </a:r>
            <a:endParaRPr lang="en-US" dirty="0"/>
          </a:p>
        </p:txBody>
      </p:sp>
      <p:sp>
        <p:nvSpPr>
          <p:cNvPr id="20" name="Oval 19"/>
          <p:cNvSpPr/>
          <p:nvPr/>
        </p:nvSpPr>
        <p:spPr>
          <a:xfrm>
            <a:off x="4343400" y="3505200"/>
            <a:ext cx="990600" cy="838200"/>
          </a:xfrm>
          <a:prstGeom prst="ellipse">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n-US" altLang="zh-CN" sz="4000" dirty="0" smtClean="0"/>
              <a:t>2</a:t>
            </a:r>
            <a:endParaRPr lang="en-US" dirty="0"/>
          </a:p>
        </p:txBody>
      </p:sp>
      <p:sp>
        <p:nvSpPr>
          <p:cNvPr id="21" name="Oval 20"/>
          <p:cNvSpPr/>
          <p:nvPr/>
        </p:nvSpPr>
        <p:spPr>
          <a:xfrm>
            <a:off x="8153400" y="3962400"/>
            <a:ext cx="990600" cy="838200"/>
          </a:xfrm>
          <a:prstGeom prst="ellipse">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n-US" altLang="zh-CN" sz="4000" dirty="0" smtClean="0"/>
              <a:t>3</a:t>
            </a:r>
            <a:endParaRPr lang="en-US"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cstate="print"/>
          <a:srcRect/>
          <a:stretch>
            <a:fillRect/>
          </a:stretch>
        </p:blipFill>
        <p:spPr bwMode="auto">
          <a:xfrm>
            <a:off x="3810000" y="1390650"/>
            <a:ext cx="5524500" cy="3409950"/>
          </a:xfrm>
          <a:prstGeom prst="rect">
            <a:avLst/>
          </a:prstGeom>
          <a:noFill/>
          <a:ln w="9525">
            <a:noFill/>
            <a:miter lim="800000"/>
            <a:headEnd/>
            <a:tailEnd/>
          </a:ln>
        </p:spPr>
      </p:pic>
      <p:sp>
        <p:nvSpPr>
          <p:cNvPr id="2" name="Title 1"/>
          <p:cNvSpPr>
            <a:spLocks noGrp="1"/>
          </p:cNvSpPr>
          <p:nvPr>
            <p:ph type="title"/>
          </p:nvPr>
        </p:nvSpPr>
        <p:spPr>
          <a:xfrm>
            <a:off x="609600" y="0"/>
            <a:ext cx="7772400" cy="1143000"/>
          </a:xfrm>
        </p:spPr>
        <p:txBody>
          <a:bodyPr>
            <a:normAutofit/>
          </a:bodyPr>
          <a:lstStyle/>
          <a:p>
            <a:r>
              <a:rPr lang="en-US" altLang="zh-CN" dirty="0" smtClean="0"/>
              <a:t>e-Sword</a:t>
            </a:r>
            <a:r>
              <a:rPr lang="zh-CN" altLang="en-US" dirty="0" smtClean="0">
                <a:latin typeface="方正华隶简体" pitchFamily="65" charset="-122"/>
                <a:ea typeface="方正华隶简体" pitchFamily="65" charset="-122"/>
              </a:rPr>
              <a:t>功能：经文搜索</a:t>
            </a:r>
            <a:endParaRPr lang="en-US" dirty="0">
              <a:latin typeface="方正华隶简体" pitchFamily="65" charset="-122"/>
              <a:ea typeface="方正华隶简体" pitchFamily="65" charset="-122"/>
            </a:endParaRPr>
          </a:p>
        </p:txBody>
      </p:sp>
      <p:sp>
        <p:nvSpPr>
          <p:cNvPr id="3" name="Content Placeholder 2"/>
          <p:cNvSpPr>
            <a:spLocks noGrp="1"/>
          </p:cNvSpPr>
          <p:nvPr>
            <p:ph sz="quarter" idx="1"/>
          </p:nvPr>
        </p:nvSpPr>
        <p:spPr>
          <a:xfrm>
            <a:off x="381000" y="1295400"/>
            <a:ext cx="3429000" cy="3962400"/>
          </a:xfrm>
        </p:spPr>
        <p:txBody>
          <a:bodyPr>
            <a:normAutofit fontScale="92500" lnSpcReduction="10000"/>
          </a:bodyPr>
          <a:lstStyle/>
          <a:p>
            <a:r>
              <a:rPr lang="zh-CN" altLang="en-US" sz="3200" b="1" dirty="0" smtClean="0">
                <a:solidFill>
                  <a:srgbClr val="FF0000"/>
                </a:solidFill>
                <a:latin typeface="方正华隶简体" pitchFamily="65" charset="-122"/>
                <a:ea typeface="方正华隶简体" pitchFamily="65" charset="-122"/>
              </a:rPr>
              <a:t>想查经文中同时有“</a:t>
            </a:r>
            <a:r>
              <a:rPr lang="zh-CN" altLang="en-US" sz="3200" b="1" dirty="0" smtClean="0">
                <a:solidFill>
                  <a:srgbClr val="0070C0"/>
                </a:solidFill>
                <a:latin typeface="方正华隶简体" pitchFamily="65" charset="-122"/>
                <a:ea typeface="方正华隶简体" pitchFamily="65" charset="-122"/>
              </a:rPr>
              <a:t>时候</a:t>
            </a:r>
            <a:r>
              <a:rPr lang="zh-CN" altLang="en-US" sz="3200" b="1" dirty="0" smtClean="0">
                <a:solidFill>
                  <a:srgbClr val="FF0000"/>
                </a:solidFill>
                <a:latin typeface="方正华隶简体" pitchFamily="65" charset="-122"/>
                <a:ea typeface="方正华隶简体" pitchFamily="65" charset="-122"/>
              </a:rPr>
              <a:t>”和“</a:t>
            </a:r>
            <a:r>
              <a:rPr lang="zh-CN" altLang="en-US" sz="3200" b="1" dirty="0" smtClean="0">
                <a:solidFill>
                  <a:srgbClr val="0070C0"/>
                </a:solidFill>
                <a:latin typeface="方正华隶简体" pitchFamily="65" charset="-122"/>
                <a:ea typeface="方正华隶简体" pitchFamily="65" charset="-122"/>
              </a:rPr>
              <a:t>满足</a:t>
            </a:r>
            <a:r>
              <a:rPr lang="zh-CN" altLang="en-US" sz="3200" b="1" dirty="0" smtClean="0">
                <a:solidFill>
                  <a:srgbClr val="FF0000"/>
                </a:solidFill>
                <a:latin typeface="方正华隶简体" pitchFamily="65" charset="-122"/>
                <a:ea typeface="方正华隶简体" pitchFamily="65" charset="-122"/>
              </a:rPr>
              <a:t>”，就键入“时候    满足”，两个字组间有</a:t>
            </a:r>
            <a:r>
              <a:rPr lang="zh-CN" altLang="en-US" sz="3200" b="1" dirty="0" smtClean="0">
                <a:solidFill>
                  <a:srgbClr val="0070C0"/>
                </a:solidFill>
                <a:latin typeface="方正华隶简体" pitchFamily="65" charset="-122"/>
                <a:ea typeface="方正华隶简体" pitchFamily="65" charset="-122"/>
              </a:rPr>
              <a:t>空格</a:t>
            </a:r>
            <a:r>
              <a:rPr lang="zh-CN" altLang="en-US" sz="3200" b="1" dirty="0" smtClean="0">
                <a:solidFill>
                  <a:srgbClr val="FF0000"/>
                </a:solidFill>
                <a:latin typeface="方正华隶简体" pitchFamily="65" charset="-122"/>
                <a:ea typeface="方正华隶简体" pitchFamily="65" charset="-122"/>
              </a:rPr>
              <a:t>。</a:t>
            </a:r>
            <a:endParaRPr lang="en-US" altLang="zh-CN" sz="3200" b="1" dirty="0" smtClean="0">
              <a:solidFill>
                <a:srgbClr val="FF0000"/>
              </a:solidFill>
              <a:latin typeface="方正华隶简体" pitchFamily="65" charset="-122"/>
              <a:ea typeface="方正华隶简体" pitchFamily="65" charset="-122"/>
            </a:endParaRPr>
          </a:p>
          <a:p>
            <a:r>
              <a:rPr lang="zh-CN" altLang="en-US" sz="3200" b="1" dirty="0" smtClean="0">
                <a:solidFill>
                  <a:srgbClr val="FF0000"/>
                </a:solidFill>
                <a:latin typeface="方正华隶简体" pitchFamily="65" charset="-122"/>
                <a:ea typeface="方正华隶简体" pitchFamily="65" charset="-122"/>
              </a:rPr>
              <a:t>结果得到同时有“</a:t>
            </a:r>
            <a:r>
              <a:rPr lang="zh-CN" altLang="en-US" sz="3200" b="1" dirty="0" smtClean="0">
                <a:solidFill>
                  <a:srgbClr val="0070C0"/>
                </a:solidFill>
                <a:latin typeface="方正华隶简体" pitchFamily="65" charset="-122"/>
                <a:ea typeface="方正华隶简体" pitchFamily="65" charset="-122"/>
              </a:rPr>
              <a:t>时候</a:t>
            </a:r>
            <a:r>
              <a:rPr lang="zh-CN" altLang="en-US" sz="3200" b="1" dirty="0" smtClean="0">
                <a:solidFill>
                  <a:srgbClr val="FF0000"/>
                </a:solidFill>
                <a:latin typeface="方正华隶简体" pitchFamily="65" charset="-122"/>
                <a:ea typeface="方正华隶简体" pitchFamily="65" charset="-122"/>
              </a:rPr>
              <a:t>”和“</a:t>
            </a:r>
            <a:r>
              <a:rPr lang="zh-CN" altLang="en-US" sz="3200" b="1" dirty="0" smtClean="0">
                <a:solidFill>
                  <a:srgbClr val="0070C0"/>
                </a:solidFill>
                <a:latin typeface="方正华隶简体" pitchFamily="65" charset="-122"/>
                <a:ea typeface="方正华隶简体" pitchFamily="65" charset="-122"/>
              </a:rPr>
              <a:t>满足</a:t>
            </a:r>
            <a:r>
              <a:rPr lang="zh-CN" altLang="en-US" sz="3200" b="1" dirty="0" smtClean="0">
                <a:solidFill>
                  <a:srgbClr val="FF0000"/>
                </a:solidFill>
                <a:latin typeface="方正华隶简体" pitchFamily="65" charset="-122"/>
                <a:ea typeface="方正华隶简体" pitchFamily="65" charset="-122"/>
              </a:rPr>
              <a:t>”的相关经文。</a:t>
            </a:r>
            <a:endParaRPr lang="en-US" sz="3200" b="1" dirty="0">
              <a:solidFill>
                <a:srgbClr val="FF0000"/>
              </a:solidFill>
              <a:latin typeface="方正华隶简体" pitchFamily="65" charset="-122"/>
              <a:ea typeface="方正华隶简体" pitchFamily="65" charset="-122"/>
            </a:endParaRPr>
          </a:p>
        </p:txBody>
      </p:sp>
      <p:sp>
        <p:nvSpPr>
          <p:cNvPr id="12" name="Rectangle 11"/>
          <p:cNvSpPr/>
          <p:nvPr/>
        </p:nvSpPr>
        <p:spPr>
          <a:xfrm>
            <a:off x="3886200" y="1524000"/>
            <a:ext cx="1524000" cy="457200"/>
          </a:xfrm>
          <a:prstGeom prst="rect">
            <a:avLst/>
          </a:prstGeom>
          <a:noFill/>
          <a:ln w="28575">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cxnSp>
        <p:nvCxnSpPr>
          <p:cNvPr id="8" name="Straight Arrow Connector 7"/>
          <p:cNvCxnSpPr/>
          <p:nvPr/>
        </p:nvCxnSpPr>
        <p:spPr>
          <a:xfrm rot="16200000" flipV="1">
            <a:off x="5448300" y="5981700"/>
            <a:ext cx="609600" cy="533400"/>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9" name="Slide Number Placeholder 8"/>
          <p:cNvSpPr>
            <a:spLocks noGrp="1"/>
          </p:cNvSpPr>
          <p:nvPr>
            <p:ph type="sldNum" sz="quarter" idx="12"/>
          </p:nvPr>
        </p:nvSpPr>
        <p:spPr/>
        <p:txBody>
          <a:bodyPr/>
          <a:lstStyle/>
          <a:p>
            <a:fld id="{54BB8D1C-E7CF-4430-A7BB-A6B91AA46DF3}" type="slidenum">
              <a:rPr lang="en-US" smtClean="0"/>
              <a:pPr/>
              <a:t>41</a:t>
            </a:fld>
            <a:endParaRPr lang="en-US"/>
          </a:p>
        </p:txBody>
      </p:sp>
      <p:sp>
        <p:nvSpPr>
          <p:cNvPr id="10" name="Footer Placeholder 9"/>
          <p:cNvSpPr>
            <a:spLocks noGrp="1"/>
          </p:cNvSpPr>
          <p:nvPr>
            <p:ph type="ftr" sz="quarter" idx="11"/>
          </p:nvPr>
        </p:nvSpPr>
        <p:spPr/>
        <p:txBody>
          <a:bodyPr/>
          <a:lstStyle/>
          <a:p>
            <a:r>
              <a:rPr lang="en-US" smtClean="0"/>
              <a:t>2011 Lin Ma </a:t>
            </a:r>
            <a:endParaRPr lang="en-US"/>
          </a:p>
        </p:txBody>
      </p:sp>
      <p:cxnSp>
        <p:nvCxnSpPr>
          <p:cNvPr id="13" name="Straight Arrow Connector 12"/>
          <p:cNvCxnSpPr/>
          <p:nvPr/>
        </p:nvCxnSpPr>
        <p:spPr>
          <a:xfrm rot="16200000" flipV="1">
            <a:off x="6934200" y="5943600"/>
            <a:ext cx="457200" cy="457200"/>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7772400" cy="1143000"/>
          </a:xfrm>
        </p:spPr>
        <p:txBody>
          <a:bodyPr>
            <a:normAutofit/>
          </a:bodyPr>
          <a:lstStyle/>
          <a:p>
            <a:r>
              <a:rPr lang="en-US" altLang="zh-CN" dirty="0" smtClean="0"/>
              <a:t>e-Sword</a:t>
            </a:r>
            <a:r>
              <a:rPr lang="zh-CN" altLang="en-US" dirty="0" smtClean="0">
                <a:latin typeface="方正华隶简体" pitchFamily="65" charset="-122"/>
                <a:ea typeface="方正华隶简体" pitchFamily="65" charset="-122"/>
              </a:rPr>
              <a:t>功能：经文搜索练习</a:t>
            </a:r>
            <a:endParaRPr lang="en-US" dirty="0">
              <a:latin typeface="方正华隶简体" pitchFamily="65" charset="-122"/>
              <a:ea typeface="方正华隶简体" pitchFamily="65" charset="-122"/>
            </a:endParaRPr>
          </a:p>
        </p:txBody>
      </p:sp>
      <p:sp>
        <p:nvSpPr>
          <p:cNvPr id="3" name="Content Placeholder 2"/>
          <p:cNvSpPr>
            <a:spLocks noGrp="1"/>
          </p:cNvSpPr>
          <p:nvPr>
            <p:ph sz="quarter" idx="1"/>
          </p:nvPr>
        </p:nvSpPr>
        <p:spPr>
          <a:xfrm>
            <a:off x="533400" y="1371600"/>
            <a:ext cx="3429000" cy="5105400"/>
          </a:xfrm>
        </p:spPr>
        <p:txBody>
          <a:bodyPr>
            <a:normAutofit/>
          </a:bodyPr>
          <a:lstStyle/>
          <a:p>
            <a:r>
              <a:rPr lang="zh-CN" altLang="en-US" sz="3200" dirty="0" smtClean="0">
                <a:solidFill>
                  <a:srgbClr val="FF0000"/>
                </a:solidFill>
                <a:latin typeface="方正华隶简体" pitchFamily="65" charset="-122"/>
                <a:ea typeface="方正华隶简体" pitchFamily="65" charset="-122"/>
              </a:rPr>
              <a:t>查“永生”（</a:t>
            </a:r>
            <a:r>
              <a:rPr lang="en-US" altLang="zh-CN" sz="3200" dirty="0" smtClean="0">
                <a:solidFill>
                  <a:srgbClr val="FF0000"/>
                </a:solidFill>
                <a:latin typeface="方正华隶简体" pitchFamily="65" charset="-122"/>
                <a:ea typeface="方正华隶简体" pitchFamily="65" charset="-122"/>
              </a:rPr>
              <a:t>149</a:t>
            </a:r>
            <a:r>
              <a:rPr lang="zh-CN" altLang="en-US" sz="3200" dirty="0" smtClean="0">
                <a:solidFill>
                  <a:srgbClr val="FF0000"/>
                </a:solidFill>
                <a:latin typeface="方正华隶简体" pitchFamily="65" charset="-122"/>
                <a:ea typeface="方正华隶简体" pitchFamily="65" charset="-122"/>
              </a:rPr>
              <a:t>）</a:t>
            </a:r>
            <a:endParaRPr lang="en-US" altLang="zh-CN" sz="3200" dirty="0" smtClean="0">
              <a:solidFill>
                <a:srgbClr val="FF0000"/>
              </a:solidFill>
              <a:latin typeface="方正华隶简体" pitchFamily="65" charset="-122"/>
              <a:ea typeface="方正华隶简体" pitchFamily="65" charset="-122"/>
            </a:endParaRPr>
          </a:p>
          <a:p>
            <a:r>
              <a:rPr lang="zh-CN" altLang="en-US" sz="3200" dirty="0" smtClean="0">
                <a:solidFill>
                  <a:srgbClr val="FF0000"/>
                </a:solidFill>
                <a:latin typeface="方正华隶简体" pitchFamily="65" charset="-122"/>
                <a:ea typeface="方正华隶简体" pitchFamily="65" charset="-122"/>
              </a:rPr>
              <a:t>只查旧约（</a:t>
            </a:r>
            <a:r>
              <a:rPr lang="en-US" altLang="zh-CN" sz="3200" dirty="0" smtClean="0">
                <a:solidFill>
                  <a:srgbClr val="FF0000"/>
                </a:solidFill>
                <a:latin typeface="方正华隶简体" pitchFamily="65" charset="-122"/>
                <a:ea typeface="方正华隶简体" pitchFamily="65" charset="-122"/>
              </a:rPr>
              <a:t>85</a:t>
            </a:r>
            <a:r>
              <a:rPr lang="zh-CN" altLang="en-US" sz="3200" dirty="0" smtClean="0">
                <a:solidFill>
                  <a:srgbClr val="FF0000"/>
                </a:solidFill>
                <a:latin typeface="方正华隶简体" pitchFamily="65" charset="-122"/>
                <a:ea typeface="方正华隶简体" pitchFamily="65" charset="-122"/>
              </a:rPr>
              <a:t>）</a:t>
            </a:r>
            <a:endParaRPr lang="en-US" altLang="zh-CN" sz="3200" dirty="0" smtClean="0">
              <a:solidFill>
                <a:srgbClr val="FF0000"/>
              </a:solidFill>
              <a:latin typeface="方正华隶简体" pitchFamily="65" charset="-122"/>
              <a:ea typeface="方正华隶简体" pitchFamily="65" charset="-122"/>
            </a:endParaRPr>
          </a:p>
          <a:p>
            <a:r>
              <a:rPr lang="zh-CN" altLang="en-US" sz="3200" dirty="0" smtClean="0">
                <a:solidFill>
                  <a:srgbClr val="FF0000"/>
                </a:solidFill>
                <a:latin typeface="方正华隶简体" pitchFamily="65" charset="-122"/>
                <a:ea typeface="方正华隶简体" pitchFamily="65" charset="-122"/>
              </a:rPr>
              <a:t>只查新约（</a:t>
            </a:r>
            <a:r>
              <a:rPr lang="en-US" altLang="zh-CN" sz="3200" dirty="0" smtClean="0">
                <a:solidFill>
                  <a:srgbClr val="FF0000"/>
                </a:solidFill>
                <a:latin typeface="方正华隶简体" pitchFamily="65" charset="-122"/>
                <a:ea typeface="方正华隶简体" pitchFamily="65" charset="-122"/>
              </a:rPr>
              <a:t>64</a:t>
            </a:r>
            <a:r>
              <a:rPr lang="zh-CN" altLang="en-US" sz="3200" dirty="0" smtClean="0">
                <a:solidFill>
                  <a:srgbClr val="FF0000"/>
                </a:solidFill>
                <a:latin typeface="方正华隶简体" pitchFamily="65" charset="-122"/>
                <a:ea typeface="方正华隶简体" pitchFamily="65" charset="-122"/>
              </a:rPr>
              <a:t>）</a:t>
            </a:r>
            <a:endParaRPr lang="en-US" altLang="zh-CN" sz="3200" dirty="0" smtClean="0">
              <a:solidFill>
                <a:srgbClr val="FF0000"/>
              </a:solidFill>
              <a:latin typeface="方正华隶简体" pitchFamily="65" charset="-122"/>
              <a:ea typeface="方正华隶简体" pitchFamily="65" charset="-122"/>
            </a:endParaRPr>
          </a:p>
          <a:p>
            <a:r>
              <a:rPr lang="zh-CN" altLang="en-US" sz="3200" dirty="0" smtClean="0">
                <a:solidFill>
                  <a:srgbClr val="FF0000"/>
                </a:solidFill>
                <a:latin typeface="方正华隶简体" pitchFamily="65" charset="-122"/>
                <a:ea typeface="方正华隶简体" pitchFamily="65" charset="-122"/>
              </a:rPr>
              <a:t>只查保罗书信（</a:t>
            </a:r>
            <a:r>
              <a:rPr lang="en-US" altLang="zh-CN" sz="3200" dirty="0" smtClean="0">
                <a:solidFill>
                  <a:srgbClr val="FF0000"/>
                </a:solidFill>
                <a:latin typeface="方正华隶简体" pitchFamily="65" charset="-122"/>
                <a:ea typeface="方正华隶简体" pitchFamily="65" charset="-122"/>
              </a:rPr>
              <a:t>16</a:t>
            </a:r>
            <a:r>
              <a:rPr lang="zh-CN" altLang="en-US" sz="3200" dirty="0" smtClean="0">
                <a:solidFill>
                  <a:srgbClr val="FF0000"/>
                </a:solidFill>
                <a:latin typeface="方正华隶简体" pitchFamily="65" charset="-122"/>
                <a:ea typeface="方正华隶简体" pitchFamily="65" charset="-122"/>
              </a:rPr>
              <a:t>）</a:t>
            </a:r>
            <a:endParaRPr lang="en-US" altLang="zh-CN" sz="3200" dirty="0" smtClean="0">
              <a:solidFill>
                <a:srgbClr val="FF0000"/>
              </a:solidFill>
              <a:latin typeface="方正华隶简体" pitchFamily="65" charset="-122"/>
              <a:ea typeface="方正华隶简体" pitchFamily="65" charset="-122"/>
            </a:endParaRPr>
          </a:p>
          <a:p>
            <a:r>
              <a:rPr lang="zh-CN" altLang="en-US" sz="3200" dirty="0" smtClean="0">
                <a:solidFill>
                  <a:srgbClr val="FF0000"/>
                </a:solidFill>
                <a:latin typeface="方正华隶简体" pitchFamily="65" charset="-122"/>
                <a:ea typeface="方正华隶简体" pitchFamily="65" charset="-122"/>
              </a:rPr>
              <a:t>只查启示录（</a:t>
            </a:r>
            <a:r>
              <a:rPr lang="en-US" altLang="zh-CN" sz="3200" dirty="0" smtClean="0">
                <a:solidFill>
                  <a:srgbClr val="FF0000"/>
                </a:solidFill>
                <a:latin typeface="方正华隶简体" pitchFamily="65" charset="-122"/>
                <a:ea typeface="方正华隶简体" pitchFamily="65" charset="-122"/>
              </a:rPr>
              <a:t>1</a:t>
            </a:r>
            <a:r>
              <a:rPr lang="zh-CN" altLang="en-US" sz="3200" dirty="0" smtClean="0">
                <a:solidFill>
                  <a:srgbClr val="FF0000"/>
                </a:solidFill>
                <a:latin typeface="方正华隶简体" pitchFamily="65" charset="-122"/>
                <a:ea typeface="方正华隶简体" pitchFamily="65" charset="-122"/>
              </a:rPr>
              <a:t>）</a:t>
            </a:r>
            <a:endParaRPr lang="en-US" sz="3200" dirty="0">
              <a:solidFill>
                <a:srgbClr val="FF0000"/>
              </a:solidFill>
              <a:latin typeface="方正华隶简体" pitchFamily="65" charset="-122"/>
              <a:ea typeface="方正华隶简体" pitchFamily="65" charset="-122"/>
            </a:endParaRPr>
          </a:p>
        </p:txBody>
      </p:sp>
      <p:sp>
        <p:nvSpPr>
          <p:cNvPr id="6" name="Slide Number Placeholder 5"/>
          <p:cNvSpPr>
            <a:spLocks noGrp="1"/>
          </p:cNvSpPr>
          <p:nvPr>
            <p:ph type="sldNum" sz="quarter" idx="12"/>
          </p:nvPr>
        </p:nvSpPr>
        <p:spPr/>
        <p:txBody>
          <a:bodyPr/>
          <a:lstStyle/>
          <a:p>
            <a:fld id="{54BB8D1C-E7CF-4430-A7BB-A6B91AA46DF3}" type="slidenum">
              <a:rPr lang="en-US" smtClean="0"/>
              <a:pPr/>
              <a:t>42</a:t>
            </a:fld>
            <a:endParaRPr lang="en-US"/>
          </a:p>
        </p:txBody>
      </p:sp>
      <p:sp>
        <p:nvSpPr>
          <p:cNvPr id="7" name="Footer Placeholder 6"/>
          <p:cNvSpPr>
            <a:spLocks noGrp="1"/>
          </p:cNvSpPr>
          <p:nvPr>
            <p:ph type="ftr" sz="quarter" idx="11"/>
          </p:nvPr>
        </p:nvSpPr>
        <p:spPr/>
        <p:txBody>
          <a:bodyPr/>
          <a:lstStyle/>
          <a:p>
            <a:r>
              <a:rPr lang="en-US" smtClean="0"/>
              <a:t>2011 Lin Ma </a:t>
            </a:r>
            <a:endParaRPr lang="en-US"/>
          </a:p>
        </p:txBody>
      </p:sp>
      <p:pic>
        <p:nvPicPr>
          <p:cNvPr id="4098" name="Picture 2"/>
          <p:cNvPicPr>
            <a:picLocks noChangeAspect="1" noChangeArrowheads="1"/>
          </p:cNvPicPr>
          <p:nvPr/>
        </p:nvPicPr>
        <p:blipFill>
          <a:blip r:embed="rId3" cstate="print"/>
          <a:srcRect/>
          <a:stretch>
            <a:fillRect/>
          </a:stretch>
        </p:blipFill>
        <p:spPr bwMode="auto">
          <a:xfrm>
            <a:off x="3733800" y="1219200"/>
            <a:ext cx="5514975" cy="33909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81000"/>
            <a:ext cx="7772400" cy="1143000"/>
          </a:xfrm>
        </p:spPr>
        <p:txBody>
          <a:bodyPr>
            <a:normAutofit fontScale="90000"/>
          </a:bodyPr>
          <a:lstStyle/>
          <a:p>
            <a:r>
              <a:rPr lang="en-US" altLang="zh-CN" dirty="0" smtClean="0"/>
              <a:t>e-Sword</a:t>
            </a:r>
            <a:r>
              <a:rPr lang="zh-CN" altLang="en-US" dirty="0" smtClean="0">
                <a:latin typeface="方正华隶简体" pitchFamily="65" charset="-122"/>
                <a:ea typeface="方正华隶简体" pitchFamily="65" charset="-122"/>
              </a:rPr>
              <a:t>功能：经文分类存储（</a:t>
            </a:r>
            <a:r>
              <a:rPr lang="en-US" altLang="zh-CN" dirty="0" smtClean="0">
                <a:latin typeface="方正华隶简体" pitchFamily="65" charset="-122"/>
                <a:ea typeface="方正华隶简体" pitchFamily="65" charset="-122"/>
              </a:rPr>
              <a:t>Verse List</a:t>
            </a:r>
            <a:r>
              <a:rPr lang="zh-CN" altLang="en-US" dirty="0" smtClean="0">
                <a:latin typeface="方正华隶简体" pitchFamily="65" charset="-122"/>
                <a:ea typeface="方正华隶简体" pitchFamily="65" charset="-122"/>
              </a:rPr>
              <a:t>）</a:t>
            </a:r>
            <a:endParaRPr lang="en-US" dirty="0">
              <a:latin typeface="方正华隶简体" pitchFamily="65" charset="-122"/>
              <a:ea typeface="方正华隶简体" pitchFamily="65" charset="-122"/>
            </a:endParaRPr>
          </a:p>
        </p:txBody>
      </p:sp>
      <p:sp>
        <p:nvSpPr>
          <p:cNvPr id="3" name="Content Placeholder 2"/>
          <p:cNvSpPr>
            <a:spLocks noGrp="1"/>
          </p:cNvSpPr>
          <p:nvPr>
            <p:ph sz="quarter" idx="1"/>
          </p:nvPr>
        </p:nvSpPr>
        <p:spPr>
          <a:xfrm>
            <a:off x="304800" y="2895600"/>
            <a:ext cx="2438400" cy="3962400"/>
          </a:xfrm>
        </p:spPr>
        <p:txBody>
          <a:bodyPr/>
          <a:lstStyle/>
          <a:p>
            <a:r>
              <a:rPr lang="zh-CN" altLang="en-US" dirty="0" smtClean="0">
                <a:latin typeface="方正华隶简体" pitchFamily="65" charset="-122"/>
                <a:ea typeface="方正华隶简体" pitchFamily="65" charset="-122"/>
              </a:rPr>
              <a:t>不同的主题可以记忆有关经文。</a:t>
            </a:r>
            <a:endParaRPr lang="en-US" altLang="zh-CN" dirty="0" smtClean="0">
              <a:latin typeface="方正华隶简体" pitchFamily="65" charset="-122"/>
              <a:ea typeface="方正华隶简体" pitchFamily="65" charset="-122"/>
            </a:endParaRPr>
          </a:p>
          <a:p>
            <a:r>
              <a:rPr lang="zh-CN" altLang="en-US" dirty="0" smtClean="0">
                <a:latin typeface="方正华隶简体" pitchFamily="65" charset="-122"/>
                <a:ea typeface="方正华隶简体" pitchFamily="65" charset="-122"/>
              </a:rPr>
              <a:t>打开</a:t>
            </a:r>
            <a:r>
              <a:rPr lang="en-US" altLang="zh-CN" dirty="0" smtClean="0">
                <a:latin typeface="方正华隶简体" pitchFamily="65" charset="-122"/>
                <a:ea typeface="方正华隶简体" pitchFamily="65" charset="-122"/>
              </a:rPr>
              <a:t>Verse List</a:t>
            </a:r>
            <a:r>
              <a:rPr lang="zh-CN" altLang="en-US" dirty="0" smtClean="0">
                <a:latin typeface="方正华隶简体" pitchFamily="65" charset="-122"/>
                <a:ea typeface="方正华隶简体" pitchFamily="65" charset="-122"/>
              </a:rPr>
              <a:t>有两种方法</a:t>
            </a:r>
            <a:endParaRPr lang="en-US" altLang="zh-CN" dirty="0" smtClean="0">
              <a:latin typeface="方正华隶简体" pitchFamily="65" charset="-122"/>
              <a:ea typeface="方正华隶简体" pitchFamily="65" charset="-122"/>
            </a:endParaRPr>
          </a:p>
          <a:p>
            <a:endParaRPr lang="en-US" dirty="0">
              <a:latin typeface="方正华隶简体" pitchFamily="65" charset="-122"/>
              <a:ea typeface="方正华隶简体" pitchFamily="65" charset="-122"/>
            </a:endParaRPr>
          </a:p>
        </p:txBody>
      </p:sp>
      <p:pic>
        <p:nvPicPr>
          <p:cNvPr id="11267" name="Picture 3"/>
          <p:cNvPicPr>
            <a:picLocks noChangeAspect="1" noChangeArrowheads="1"/>
          </p:cNvPicPr>
          <p:nvPr/>
        </p:nvPicPr>
        <p:blipFill>
          <a:blip r:embed="rId3" cstate="screen"/>
          <a:srcRect/>
          <a:stretch>
            <a:fillRect/>
          </a:stretch>
        </p:blipFill>
        <p:spPr bwMode="auto">
          <a:xfrm>
            <a:off x="5026212" y="3352800"/>
            <a:ext cx="4117788" cy="1981200"/>
          </a:xfrm>
          <a:prstGeom prst="rect">
            <a:avLst/>
          </a:prstGeom>
          <a:noFill/>
          <a:ln w="9525">
            <a:noFill/>
            <a:miter lim="800000"/>
            <a:headEnd/>
            <a:tailEnd/>
          </a:ln>
        </p:spPr>
      </p:pic>
      <p:sp>
        <p:nvSpPr>
          <p:cNvPr id="10" name="Oval 9"/>
          <p:cNvSpPr/>
          <p:nvPr/>
        </p:nvSpPr>
        <p:spPr>
          <a:xfrm>
            <a:off x="3276600" y="3733800"/>
            <a:ext cx="990600" cy="838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t>2</a:t>
            </a:r>
            <a:endParaRPr lang="en-US" dirty="0"/>
          </a:p>
        </p:txBody>
      </p:sp>
      <p:pic>
        <p:nvPicPr>
          <p:cNvPr id="9" name="Picture 5"/>
          <p:cNvPicPr>
            <a:picLocks noChangeAspect="1" noChangeArrowheads="1"/>
          </p:cNvPicPr>
          <p:nvPr/>
        </p:nvPicPr>
        <p:blipFill>
          <a:blip r:embed="rId4" cstate="screen"/>
          <a:srcRect/>
          <a:stretch>
            <a:fillRect/>
          </a:stretch>
        </p:blipFill>
        <p:spPr bwMode="auto">
          <a:xfrm>
            <a:off x="685800" y="1371600"/>
            <a:ext cx="8044405" cy="914400"/>
          </a:xfrm>
          <a:prstGeom prst="rect">
            <a:avLst/>
          </a:prstGeom>
          <a:noFill/>
          <a:ln w="9525">
            <a:noFill/>
            <a:miter lim="800000"/>
            <a:headEnd/>
            <a:tailEnd/>
          </a:ln>
        </p:spPr>
      </p:pic>
      <p:sp>
        <p:nvSpPr>
          <p:cNvPr id="11" name="Rectangle 10"/>
          <p:cNvSpPr/>
          <p:nvPr/>
        </p:nvSpPr>
        <p:spPr>
          <a:xfrm>
            <a:off x="4800600" y="1828800"/>
            <a:ext cx="1752600" cy="457200"/>
          </a:xfrm>
          <a:prstGeom prst="rect">
            <a:avLst/>
          </a:prstGeom>
          <a:noFill/>
          <a:ln w="28575">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8" name="Oval 7"/>
          <p:cNvSpPr/>
          <p:nvPr/>
        </p:nvSpPr>
        <p:spPr>
          <a:xfrm>
            <a:off x="7086600" y="1219200"/>
            <a:ext cx="990600" cy="838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000" dirty="0" smtClean="0"/>
              <a:t>1</a:t>
            </a:r>
            <a:endParaRPr lang="en-US" dirty="0"/>
          </a:p>
        </p:txBody>
      </p:sp>
      <p:sp>
        <p:nvSpPr>
          <p:cNvPr id="12" name="Slide Number Placeholder 11"/>
          <p:cNvSpPr>
            <a:spLocks noGrp="1"/>
          </p:cNvSpPr>
          <p:nvPr>
            <p:ph type="sldNum" sz="quarter" idx="12"/>
          </p:nvPr>
        </p:nvSpPr>
        <p:spPr/>
        <p:txBody>
          <a:bodyPr/>
          <a:lstStyle/>
          <a:p>
            <a:fld id="{54BB8D1C-E7CF-4430-A7BB-A6B91AA46DF3}" type="slidenum">
              <a:rPr lang="en-US" smtClean="0"/>
              <a:pPr/>
              <a:t>43</a:t>
            </a:fld>
            <a:endParaRPr lang="en-US"/>
          </a:p>
        </p:txBody>
      </p:sp>
      <p:sp>
        <p:nvSpPr>
          <p:cNvPr id="13" name="Footer Placeholder 12"/>
          <p:cNvSpPr>
            <a:spLocks noGrp="1"/>
          </p:cNvSpPr>
          <p:nvPr>
            <p:ph type="ftr" sz="quarter" idx="11"/>
          </p:nvPr>
        </p:nvSpPr>
        <p:spPr/>
        <p:txBody>
          <a:bodyPr/>
          <a:lstStyle/>
          <a:p>
            <a:r>
              <a:rPr lang="en-US" smtClean="0"/>
              <a:t>2011 Lin Ma </a:t>
            </a:r>
            <a:endParaRPr lang="en-US"/>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81000"/>
            <a:ext cx="7772400" cy="1143000"/>
          </a:xfrm>
        </p:spPr>
        <p:txBody>
          <a:bodyPr>
            <a:normAutofit fontScale="90000"/>
          </a:bodyPr>
          <a:lstStyle/>
          <a:p>
            <a:r>
              <a:rPr lang="en-US" altLang="zh-CN" dirty="0" smtClean="0"/>
              <a:t>e-Sword</a:t>
            </a:r>
            <a:r>
              <a:rPr lang="zh-CN" altLang="en-US" dirty="0" smtClean="0">
                <a:latin typeface="方正华隶简体" pitchFamily="65" charset="-122"/>
                <a:ea typeface="方正华隶简体" pitchFamily="65" charset="-122"/>
              </a:rPr>
              <a:t>功能：经文分类存储（</a:t>
            </a:r>
            <a:r>
              <a:rPr lang="en-US" altLang="zh-CN" dirty="0" smtClean="0">
                <a:latin typeface="方正华隶简体" pitchFamily="65" charset="-122"/>
                <a:ea typeface="方正华隶简体" pitchFamily="65" charset="-122"/>
              </a:rPr>
              <a:t>Verse List</a:t>
            </a:r>
            <a:r>
              <a:rPr lang="zh-CN" altLang="en-US" dirty="0" smtClean="0">
                <a:latin typeface="方正华隶简体" pitchFamily="65" charset="-122"/>
                <a:ea typeface="方正华隶简体" pitchFamily="65" charset="-122"/>
              </a:rPr>
              <a:t>）</a:t>
            </a:r>
            <a:endParaRPr lang="en-US" dirty="0">
              <a:latin typeface="方正华隶简体" pitchFamily="65" charset="-122"/>
              <a:ea typeface="方正华隶简体" pitchFamily="65" charset="-122"/>
            </a:endParaRPr>
          </a:p>
        </p:txBody>
      </p:sp>
      <p:sp>
        <p:nvSpPr>
          <p:cNvPr id="3" name="Content Placeholder 2"/>
          <p:cNvSpPr>
            <a:spLocks noGrp="1"/>
          </p:cNvSpPr>
          <p:nvPr>
            <p:ph sz="quarter" idx="1"/>
          </p:nvPr>
        </p:nvSpPr>
        <p:spPr>
          <a:xfrm>
            <a:off x="228600" y="1752600"/>
            <a:ext cx="2895600" cy="3962400"/>
          </a:xfrm>
        </p:spPr>
        <p:txBody>
          <a:bodyPr/>
          <a:lstStyle/>
          <a:p>
            <a:r>
              <a:rPr lang="zh-CN" altLang="en-US" dirty="0" smtClean="0">
                <a:latin typeface="方正华隶简体" pitchFamily="65" charset="-122"/>
                <a:ea typeface="方正华隶简体" pitchFamily="65" charset="-122"/>
              </a:rPr>
              <a:t>可以建立主题，例如“完全”，将相应的经文列入里面。</a:t>
            </a:r>
            <a:endParaRPr lang="en-US" altLang="zh-CN" dirty="0" smtClean="0">
              <a:latin typeface="方正华隶简体" pitchFamily="65" charset="-122"/>
              <a:ea typeface="方正华隶简体" pitchFamily="65" charset="-122"/>
            </a:endParaRPr>
          </a:p>
          <a:p>
            <a:r>
              <a:rPr lang="zh-CN" altLang="en-US" dirty="0" smtClean="0">
                <a:latin typeface="方正华隶简体" pitchFamily="65" charset="-122"/>
                <a:ea typeface="方正华隶简体" pitchFamily="65" charset="-122"/>
              </a:rPr>
              <a:t>可以添加、编辑和删除分类的主题。</a:t>
            </a:r>
            <a:endParaRPr lang="en-US" altLang="zh-CN" dirty="0" smtClean="0">
              <a:latin typeface="方正华隶简体" pitchFamily="65" charset="-122"/>
              <a:ea typeface="方正华隶简体" pitchFamily="65" charset="-122"/>
            </a:endParaRPr>
          </a:p>
          <a:p>
            <a:endParaRPr lang="en-US" dirty="0">
              <a:latin typeface="方正华隶简体" pitchFamily="65" charset="-122"/>
              <a:ea typeface="方正华隶简体" pitchFamily="65" charset="-122"/>
            </a:endParaRPr>
          </a:p>
        </p:txBody>
      </p:sp>
      <p:pic>
        <p:nvPicPr>
          <p:cNvPr id="12290" name="Picture 2"/>
          <p:cNvPicPr>
            <a:picLocks noChangeAspect="1" noChangeArrowheads="1"/>
          </p:cNvPicPr>
          <p:nvPr/>
        </p:nvPicPr>
        <p:blipFill>
          <a:blip r:embed="rId3" cstate="screen"/>
          <a:srcRect/>
          <a:stretch>
            <a:fillRect/>
          </a:stretch>
        </p:blipFill>
        <p:spPr bwMode="auto">
          <a:xfrm>
            <a:off x="3505200" y="1143000"/>
            <a:ext cx="5257800" cy="6572250"/>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fld id="{54BB8D1C-E7CF-4430-A7BB-A6B91AA46DF3}" type="slidenum">
              <a:rPr lang="en-US" smtClean="0"/>
              <a:pPr/>
              <a:t>44</a:t>
            </a:fld>
            <a:endParaRPr lang="en-US"/>
          </a:p>
        </p:txBody>
      </p:sp>
      <p:sp>
        <p:nvSpPr>
          <p:cNvPr id="6" name="Footer Placeholder 5"/>
          <p:cNvSpPr>
            <a:spLocks noGrp="1"/>
          </p:cNvSpPr>
          <p:nvPr>
            <p:ph type="ftr" sz="quarter" idx="11"/>
          </p:nvPr>
        </p:nvSpPr>
        <p:spPr/>
        <p:txBody>
          <a:bodyPr/>
          <a:lstStyle/>
          <a:p>
            <a:r>
              <a:rPr lang="en-US" smtClean="0"/>
              <a:t>2011 Lin Ma </a:t>
            </a:r>
            <a:endParaRPr lang="en-US"/>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3" cstate="screen"/>
          <a:srcRect/>
          <a:stretch>
            <a:fillRect/>
          </a:stretch>
        </p:blipFill>
        <p:spPr bwMode="auto">
          <a:xfrm>
            <a:off x="5368030" y="2819400"/>
            <a:ext cx="3775970" cy="2133600"/>
          </a:xfrm>
          <a:prstGeom prst="rect">
            <a:avLst/>
          </a:prstGeom>
          <a:noFill/>
          <a:ln w="9525">
            <a:noFill/>
            <a:miter lim="800000"/>
            <a:headEnd/>
            <a:tailEnd/>
          </a:ln>
        </p:spPr>
      </p:pic>
      <p:sp>
        <p:nvSpPr>
          <p:cNvPr id="2" name="Title 1"/>
          <p:cNvSpPr>
            <a:spLocks noGrp="1"/>
          </p:cNvSpPr>
          <p:nvPr>
            <p:ph type="title"/>
          </p:nvPr>
        </p:nvSpPr>
        <p:spPr>
          <a:xfrm>
            <a:off x="609600" y="0"/>
            <a:ext cx="7772400" cy="1143000"/>
          </a:xfrm>
        </p:spPr>
        <p:txBody>
          <a:bodyPr>
            <a:normAutofit/>
          </a:bodyPr>
          <a:lstStyle/>
          <a:p>
            <a:r>
              <a:rPr lang="en-US" altLang="zh-CN" dirty="0" smtClean="0"/>
              <a:t>e-Sword</a:t>
            </a:r>
            <a:r>
              <a:rPr lang="zh-CN" altLang="en-US" dirty="0" smtClean="0">
                <a:latin typeface="方正华隶简体" pitchFamily="65" charset="-122"/>
                <a:ea typeface="方正华隶简体" pitchFamily="65" charset="-122"/>
              </a:rPr>
              <a:t>功能：不同的显示方法</a:t>
            </a:r>
            <a:endParaRPr lang="en-US" dirty="0">
              <a:latin typeface="方正华隶简体" pitchFamily="65" charset="-122"/>
              <a:ea typeface="方正华隶简体" pitchFamily="65" charset="-122"/>
            </a:endParaRPr>
          </a:p>
        </p:txBody>
      </p:sp>
      <p:sp>
        <p:nvSpPr>
          <p:cNvPr id="3" name="Content Placeholder 2"/>
          <p:cNvSpPr>
            <a:spLocks noGrp="1"/>
          </p:cNvSpPr>
          <p:nvPr>
            <p:ph sz="quarter" idx="1"/>
          </p:nvPr>
        </p:nvSpPr>
        <p:spPr>
          <a:xfrm>
            <a:off x="304800" y="2362200"/>
            <a:ext cx="5105400" cy="3962400"/>
          </a:xfrm>
        </p:spPr>
        <p:txBody>
          <a:bodyPr>
            <a:noAutofit/>
          </a:bodyPr>
          <a:lstStyle/>
          <a:p>
            <a:r>
              <a:rPr lang="zh-CN" altLang="en-US" sz="2800" dirty="0" smtClean="0">
                <a:latin typeface="方正华隶简体" pitchFamily="65" charset="-122"/>
                <a:ea typeface="方正华隶简体" pitchFamily="65" charset="-122"/>
              </a:rPr>
              <a:t>第一个是分区显示（</a:t>
            </a:r>
            <a:r>
              <a:rPr lang="en-US" altLang="zh-CN" sz="2800" dirty="0" smtClean="0">
                <a:solidFill>
                  <a:srgbClr val="FF0000"/>
                </a:solidFill>
                <a:latin typeface="方正华隶简体" pitchFamily="65" charset="-122"/>
                <a:ea typeface="方正华隶简体" pitchFamily="65" charset="-122"/>
              </a:rPr>
              <a:t>Ctrl+ F1</a:t>
            </a:r>
            <a:r>
              <a:rPr lang="zh-CN" altLang="en-US" sz="2800" dirty="0" smtClean="0">
                <a:latin typeface="方正华隶简体" pitchFamily="65" charset="-122"/>
                <a:ea typeface="方正华隶简体" pitchFamily="65" charset="-122"/>
              </a:rPr>
              <a:t>）</a:t>
            </a:r>
            <a:endParaRPr lang="en-US" altLang="zh-CN" sz="2800" dirty="0" smtClean="0">
              <a:latin typeface="方正华隶简体" pitchFamily="65" charset="-122"/>
              <a:ea typeface="方正华隶简体" pitchFamily="65" charset="-122"/>
            </a:endParaRPr>
          </a:p>
          <a:p>
            <a:r>
              <a:rPr lang="en-US" altLang="zh-CN" sz="2800" dirty="0" smtClean="0">
                <a:latin typeface="方正华隶简体" pitchFamily="65" charset="-122"/>
                <a:ea typeface="方正华隶简体" pitchFamily="65" charset="-122"/>
              </a:rPr>
              <a:t>B</a:t>
            </a:r>
            <a:r>
              <a:rPr lang="zh-CN" altLang="en-US" sz="2800" dirty="0" smtClean="0">
                <a:latin typeface="方正华隶简体" pitchFamily="65" charset="-122"/>
                <a:ea typeface="方正华隶简体" pitchFamily="65" charset="-122"/>
              </a:rPr>
              <a:t>只显示</a:t>
            </a:r>
            <a:r>
              <a:rPr lang="en-US" altLang="zh-CN" sz="2800" dirty="0" smtClean="0">
                <a:latin typeface="方正华隶简体" pitchFamily="65" charset="-122"/>
                <a:ea typeface="方正华隶简体" pitchFamily="65" charset="-122"/>
              </a:rPr>
              <a:t>Bible </a:t>
            </a:r>
            <a:r>
              <a:rPr lang="zh-CN" altLang="en-US" sz="2800" dirty="0" smtClean="0">
                <a:latin typeface="方正华隶简体" pitchFamily="65" charset="-122"/>
                <a:ea typeface="方正华隶简体" pitchFamily="65" charset="-122"/>
              </a:rPr>
              <a:t>（</a:t>
            </a:r>
            <a:r>
              <a:rPr lang="en-US" altLang="zh-CN" sz="2800" dirty="0" smtClean="0">
                <a:solidFill>
                  <a:srgbClr val="FF0000"/>
                </a:solidFill>
                <a:latin typeface="方正华隶简体" pitchFamily="65" charset="-122"/>
                <a:ea typeface="方正华隶简体" pitchFamily="65" charset="-122"/>
              </a:rPr>
              <a:t>Ctrl+ F2</a:t>
            </a:r>
            <a:r>
              <a:rPr lang="zh-CN" altLang="en-US" sz="2800" dirty="0" smtClean="0">
                <a:latin typeface="方正华隶简体" pitchFamily="65" charset="-122"/>
                <a:ea typeface="方正华隶简体" pitchFamily="65" charset="-122"/>
              </a:rPr>
              <a:t>）</a:t>
            </a:r>
            <a:endParaRPr lang="en-US" altLang="zh-CN" sz="2800" dirty="0" smtClean="0">
              <a:latin typeface="方正华隶简体" pitchFamily="65" charset="-122"/>
              <a:ea typeface="方正华隶简体" pitchFamily="65" charset="-122"/>
            </a:endParaRPr>
          </a:p>
          <a:p>
            <a:r>
              <a:rPr lang="en-US" altLang="zh-CN" sz="2800" dirty="0" smtClean="0">
                <a:latin typeface="方正华隶简体" pitchFamily="65" charset="-122"/>
                <a:ea typeface="方正华隶简体" pitchFamily="65" charset="-122"/>
              </a:rPr>
              <a:t>C</a:t>
            </a:r>
            <a:r>
              <a:rPr lang="zh-CN" altLang="en-US" sz="2800" dirty="0" smtClean="0">
                <a:latin typeface="方正华隶简体" pitchFamily="65" charset="-122"/>
                <a:ea typeface="方正华隶简体" pitchFamily="65" charset="-122"/>
              </a:rPr>
              <a:t>只显示</a:t>
            </a:r>
            <a:r>
              <a:rPr lang="en-US" altLang="zh-CN" sz="2800" dirty="0" smtClean="0">
                <a:latin typeface="方正华隶简体" pitchFamily="65" charset="-122"/>
                <a:ea typeface="方正华隶简体" pitchFamily="65" charset="-122"/>
              </a:rPr>
              <a:t>Commentary</a:t>
            </a:r>
            <a:r>
              <a:rPr lang="zh-CN" altLang="en-US" sz="2800" dirty="0" smtClean="0">
                <a:latin typeface="方正华隶简体" pitchFamily="65" charset="-122"/>
                <a:ea typeface="方正华隶简体" pitchFamily="65" charset="-122"/>
              </a:rPr>
              <a:t>参考书（</a:t>
            </a:r>
            <a:r>
              <a:rPr lang="en-US" altLang="zh-CN" sz="2800" dirty="0" smtClean="0">
                <a:solidFill>
                  <a:srgbClr val="FF0000"/>
                </a:solidFill>
                <a:latin typeface="方正华隶简体" pitchFamily="65" charset="-122"/>
                <a:ea typeface="方正华隶简体" pitchFamily="65" charset="-122"/>
              </a:rPr>
              <a:t>Ctrl+ F3</a:t>
            </a:r>
            <a:r>
              <a:rPr lang="zh-CN" altLang="en-US" sz="2800" dirty="0" smtClean="0">
                <a:latin typeface="方正华隶简体" pitchFamily="65" charset="-122"/>
                <a:ea typeface="方正华隶简体" pitchFamily="65" charset="-122"/>
              </a:rPr>
              <a:t>）</a:t>
            </a:r>
            <a:endParaRPr lang="en-US" altLang="zh-CN" sz="2800" dirty="0" smtClean="0">
              <a:latin typeface="方正华隶简体" pitchFamily="65" charset="-122"/>
              <a:ea typeface="方正华隶简体" pitchFamily="65" charset="-122"/>
            </a:endParaRPr>
          </a:p>
          <a:p>
            <a:r>
              <a:rPr lang="en-US" altLang="zh-CN" sz="2800" dirty="0" smtClean="0">
                <a:latin typeface="方正华隶简体" pitchFamily="65" charset="-122"/>
                <a:ea typeface="方正华隶简体" pitchFamily="65" charset="-122"/>
              </a:rPr>
              <a:t>D</a:t>
            </a:r>
            <a:r>
              <a:rPr lang="zh-CN" altLang="en-US" sz="2800" dirty="0" smtClean="0">
                <a:latin typeface="方正华隶简体" pitchFamily="65" charset="-122"/>
                <a:ea typeface="方正华隶简体" pitchFamily="65" charset="-122"/>
              </a:rPr>
              <a:t>只显示</a:t>
            </a:r>
            <a:r>
              <a:rPr lang="en-US" altLang="zh-CN" sz="2800" dirty="0" smtClean="0">
                <a:latin typeface="方正华隶简体" pitchFamily="65" charset="-122"/>
                <a:ea typeface="方正华隶简体" pitchFamily="65" charset="-122"/>
              </a:rPr>
              <a:t>Dictionary</a:t>
            </a:r>
            <a:r>
              <a:rPr lang="zh-CN" altLang="en-US" sz="2800" dirty="0" smtClean="0">
                <a:latin typeface="方正华隶简体" pitchFamily="65" charset="-122"/>
                <a:ea typeface="方正华隶简体" pitchFamily="65" charset="-122"/>
              </a:rPr>
              <a:t>字典（</a:t>
            </a:r>
            <a:r>
              <a:rPr lang="en-US" altLang="zh-CN" sz="2800" dirty="0" smtClean="0">
                <a:solidFill>
                  <a:srgbClr val="FF0000"/>
                </a:solidFill>
                <a:latin typeface="方正华隶简体" pitchFamily="65" charset="-122"/>
                <a:ea typeface="方正华隶简体" pitchFamily="65" charset="-122"/>
              </a:rPr>
              <a:t>Ctrl+ F4</a:t>
            </a:r>
            <a:r>
              <a:rPr lang="zh-CN" altLang="en-US" sz="2800" dirty="0" smtClean="0">
                <a:latin typeface="方正华隶简体" pitchFamily="65" charset="-122"/>
                <a:ea typeface="方正华隶简体" pitchFamily="65" charset="-122"/>
              </a:rPr>
              <a:t>）</a:t>
            </a:r>
            <a:endParaRPr lang="en-US" altLang="zh-CN" sz="2800" dirty="0" smtClean="0">
              <a:latin typeface="方正华隶简体" pitchFamily="65" charset="-122"/>
              <a:ea typeface="方正华隶简体" pitchFamily="65" charset="-122"/>
            </a:endParaRPr>
          </a:p>
          <a:p>
            <a:r>
              <a:rPr lang="en-US" altLang="zh-CN" sz="2800" dirty="0" smtClean="0">
                <a:latin typeface="方正华隶简体" pitchFamily="65" charset="-122"/>
                <a:ea typeface="方正华隶简体" pitchFamily="65" charset="-122"/>
              </a:rPr>
              <a:t>E</a:t>
            </a:r>
            <a:r>
              <a:rPr lang="zh-CN" altLang="en-US" sz="2800" dirty="0" smtClean="0">
                <a:latin typeface="方正华隶简体" pitchFamily="65" charset="-122"/>
                <a:ea typeface="方正华隶简体" pitchFamily="65" charset="-122"/>
              </a:rPr>
              <a:t>只显示</a:t>
            </a:r>
            <a:r>
              <a:rPr lang="en-US" altLang="zh-CN" sz="2800" dirty="0" smtClean="0">
                <a:latin typeface="方正华隶简体" pitchFamily="65" charset="-122"/>
                <a:ea typeface="方正华隶简体" pitchFamily="65" charset="-122"/>
              </a:rPr>
              <a:t>Editor</a:t>
            </a:r>
            <a:r>
              <a:rPr lang="zh-CN" altLang="en-US" sz="2800" dirty="0" smtClean="0">
                <a:latin typeface="方正华隶简体" pitchFamily="65" charset="-122"/>
                <a:ea typeface="方正华隶简体" pitchFamily="65" charset="-122"/>
              </a:rPr>
              <a:t>自己的学习笔记（</a:t>
            </a:r>
            <a:r>
              <a:rPr lang="en-US" altLang="zh-CN" sz="2800" dirty="0" smtClean="0">
                <a:solidFill>
                  <a:srgbClr val="FF0000"/>
                </a:solidFill>
                <a:latin typeface="方正华隶简体" pitchFamily="65" charset="-122"/>
                <a:ea typeface="方正华隶简体" pitchFamily="65" charset="-122"/>
              </a:rPr>
              <a:t>Ctrl+ F5</a:t>
            </a:r>
            <a:r>
              <a:rPr lang="zh-CN" altLang="en-US" sz="2800" dirty="0" smtClean="0">
                <a:latin typeface="方正华隶简体" pitchFamily="65" charset="-122"/>
                <a:ea typeface="方正华隶简体" pitchFamily="65" charset="-122"/>
              </a:rPr>
              <a:t>）</a:t>
            </a:r>
            <a:endParaRPr lang="en-US" sz="2800" dirty="0">
              <a:latin typeface="方正华隶简体" pitchFamily="65" charset="-122"/>
              <a:ea typeface="方正华隶简体" pitchFamily="65" charset="-122"/>
            </a:endParaRPr>
          </a:p>
        </p:txBody>
      </p:sp>
      <p:pic>
        <p:nvPicPr>
          <p:cNvPr id="5" name="Picture 5"/>
          <p:cNvPicPr>
            <a:picLocks noChangeAspect="1" noChangeArrowheads="1"/>
          </p:cNvPicPr>
          <p:nvPr/>
        </p:nvPicPr>
        <p:blipFill>
          <a:blip r:embed="rId4" cstate="screen"/>
          <a:srcRect/>
          <a:stretch>
            <a:fillRect/>
          </a:stretch>
        </p:blipFill>
        <p:spPr bwMode="auto">
          <a:xfrm>
            <a:off x="762000" y="1143000"/>
            <a:ext cx="8044405" cy="914400"/>
          </a:xfrm>
          <a:prstGeom prst="rect">
            <a:avLst/>
          </a:prstGeom>
          <a:noFill/>
          <a:ln w="9525">
            <a:noFill/>
            <a:miter lim="800000"/>
            <a:headEnd/>
            <a:tailEnd/>
          </a:ln>
        </p:spPr>
      </p:pic>
      <p:sp>
        <p:nvSpPr>
          <p:cNvPr id="6" name="Rectangle 5"/>
          <p:cNvSpPr/>
          <p:nvPr/>
        </p:nvSpPr>
        <p:spPr>
          <a:xfrm>
            <a:off x="6629400" y="1600200"/>
            <a:ext cx="1447800" cy="457200"/>
          </a:xfrm>
          <a:prstGeom prst="rect">
            <a:avLst/>
          </a:prstGeom>
          <a:noFill/>
          <a:ln w="28575">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7" name="Slide Number Placeholder 6"/>
          <p:cNvSpPr>
            <a:spLocks noGrp="1"/>
          </p:cNvSpPr>
          <p:nvPr>
            <p:ph type="sldNum" sz="quarter" idx="12"/>
          </p:nvPr>
        </p:nvSpPr>
        <p:spPr/>
        <p:txBody>
          <a:bodyPr/>
          <a:lstStyle/>
          <a:p>
            <a:fld id="{54BB8D1C-E7CF-4430-A7BB-A6B91AA46DF3}" type="slidenum">
              <a:rPr lang="en-US" smtClean="0"/>
              <a:pPr/>
              <a:t>45</a:t>
            </a:fld>
            <a:endParaRPr lang="en-US"/>
          </a:p>
        </p:txBody>
      </p:sp>
      <p:sp>
        <p:nvSpPr>
          <p:cNvPr id="8" name="Footer Placeholder 7"/>
          <p:cNvSpPr>
            <a:spLocks noGrp="1"/>
          </p:cNvSpPr>
          <p:nvPr>
            <p:ph type="ftr" sz="quarter" idx="11"/>
          </p:nvPr>
        </p:nvSpPr>
        <p:spPr/>
        <p:txBody>
          <a:bodyPr/>
          <a:lstStyle/>
          <a:p>
            <a:r>
              <a:rPr lang="en-US" smtClean="0"/>
              <a:t>2011 Lin Ma </a:t>
            </a:r>
            <a:endParaRPr lang="en-US"/>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124200"/>
            <a:ext cx="7772400" cy="1143000"/>
          </a:xfrm>
        </p:spPr>
        <p:txBody>
          <a:bodyPr>
            <a:normAutofit/>
          </a:bodyPr>
          <a:lstStyle/>
          <a:p>
            <a:r>
              <a:rPr lang="en-US" altLang="zh-CN" dirty="0" smtClean="0"/>
              <a:t>e-Sword</a:t>
            </a:r>
            <a:r>
              <a:rPr lang="zh-CN" altLang="en-US" dirty="0" smtClean="0">
                <a:latin typeface="方正华隶简体" pitchFamily="65" charset="-122"/>
                <a:ea typeface="方正华隶简体" pitchFamily="65" charset="-122"/>
              </a:rPr>
              <a:t>的错误</a:t>
            </a:r>
            <a:endParaRPr lang="en-US" dirty="0">
              <a:latin typeface="方正华隶简体" pitchFamily="65" charset="-122"/>
              <a:ea typeface="方正华隶简体" pitchFamily="65" charset="-122"/>
            </a:endParaRPr>
          </a:p>
        </p:txBody>
      </p:sp>
      <p:sp>
        <p:nvSpPr>
          <p:cNvPr id="3" name="Slide Number Placeholder 2"/>
          <p:cNvSpPr>
            <a:spLocks noGrp="1"/>
          </p:cNvSpPr>
          <p:nvPr>
            <p:ph type="sldNum" sz="quarter" idx="12"/>
          </p:nvPr>
        </p:nvSpPr>
        <p:spPr/>
        <p:txBody>
          <a:bodyPr/>
          <a:lstStyle/>
          <a:p>
            <a:fld id="{54BB8D1C-E7CF-4430-A7BB-A6B91AA46DF3}" type="slidenum">
              <a:rPr lang="en-US" smtClean="0"/>
              <a:pPr/>
              <a:t>46</a:t>
            </a:fld>
            <a:endParaRPr lang="en-US"/>
          </a:p>
        </p:txBody>
      </p:sp>
      <p:sp>
        <p:nvSpPr>
          <p:cNvPr id="4" name="Footer Placeholder 3"/>
          <p:cNvSpPr>
            <a:spLocks noGrp="1"/>
          </p:cNvSpPr>
          <p:nvPr>
            <p:ph type="ftr" sz="quarter" idx="11"/>
          </p:nvPr>
        </p:nvSpPr>
        <p:spPr/>
        <p:txBody>
          <a:bodyPr/>
          <a:lstStyle/>
          <a:p>
            <a:r>
              <a:rPr lang="en-US" smtClean="0"/>
              <a:t>2011 Lin Ma </a:t>
            </a:r>
            <a:endParaRPr lang="en-US"/>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7772400" cy="1143000"/>
          </a:xfrm>
        </p:spPr>
        <p:txBody>
          <a:bodyPr>
            <a:normAutofit/>
          </a:bodyPr>
          <a:lstStyle/>
          <a:p>
            <a:r>
              <a:rPr lang="en-US" altLang="zh-CN" dirty="0" smtClean="0"/>
              <a:t>e-Sword</a:t>
            </a:r>
            <a:r>
              <a:rPr lang="zh-CN" altLang="en-US" dirty="0" smtClean="0">
                <a:latin typeface="方正华隶简体" pitchFamily="65" charset="-122"/>
                <a:ea typeface="方正华隶简体" pitchFamily="65" charset="-122"/>
              </a:rPr>
              <a:t>错误：</a:t>
            </a:r>
            <a:r>
              <a:rPr lang="en-US" altLang="zh-CN" dirty="0" smtClean="0">
                <a:latin typeface="方正华隶简体" pitchFamily="65" charset="-122"/>
                <a:ea typeface="方正华隶简体" pitchFamily="65" charset="-122"/>
              </a:rPr>
              <a:t>CUV-S Luke 9:24</a:t>
            </a:r>
            <a:endParaRPr lang="en-US" dirty="0">
              <a:latin typeface="方正华隶简体" pitchFamily="65" charset="-122"/>
              <a:ea typeface="方正华隶简体" pitchFamily="65" charset="-122"/>
            </a:endParaRPr>
          </a:p>
        </p:txBody>
      </p:sp>
      <p:sp>
        <p:nvSpPr>
          <p:cNvPr id="3" name="Content Placeholder 2"/>
          <p:cNvSpPr>
            <a:spLocks noGrp="1"/>
          </p:cNvSpPr>
          <p:nvPr>
            <p:ph sz="quarter" idx="1"/>
          </p:nvPr>
        </p:nvSpPr>
        <p:spPr>
          <a:xfrm>
            <a:off x="762000" y="4572000"/>
            <a:ext cx="7924800" cy="1676400"/>
          </a:xfrm>
        </p:spPr>
        <p:txBody>
          <a:bodyPr>
            <a:noAutofit/>
          </a:bodyPr>
          <a:lstStyle/>
          <a:p>
            <a:pPr>
              <a:buNone/>
            </a:pPr>
            <a:r>
              <a:rPr lang="zh-CN" altLang="en-US" sz="2800" dirty="0" smtClean="0">
                <a:latin typeface="方正华隶简体" pitchFamily="65" charset="-122"/>
                <a:ea typeface="方正华隶简体" pitchFamily="65" charset="-122"/>
              </a:rPr>
              <a:t>大陆三自教会简化字与现代标点的和合本：</a:t>
            </a:r>
            <a:endParaRPr lang="en-US" altLang="zh-CN" sz="2800" dirty="0" smtClean="0">
              <a:latin typeface="方正华隶简体" pitchFamily="65" charset="-122"/>
              <a:ea typeface="方正华隶简体" pitchFamily="65" charset="-122"/>
            </a:endParaRPr>
          </a:p>
          <a:p>
            <a:pPr>
              <a:buNone/>
            </a:pPr>
            <a:r>
              <a:rPr lang="en-US" altLang="zh-CN" sz="2800" dirty="0" err="1" smtClean="0">
                <a:latin typeface="方正华隶简体" pitchFamily="65" charset="-122"/>
                <a:ea typeface="方正华隶简体" pitchFamily="65" charset="-122"/>
              </a:rPr>
              <a:t>Luk</a:t>
            </a:r>
            <a:r>
              <a:rPr lang="en-US" altLang="zh-CN" sz="2800" dirty="0" smtClean="0">
                <a:latin typeface="方正华隶简体" pitchFamily="65" charset="-122"/>
                <a:ea typeface="方正华隶简体" pitchFamily="65" charset="-122"/>
              </a:rPr>
              <a:t> 9:24  </a:t>
            </a:r>
            <a:r>
              <a:rPr lang="zh-CN" altLang="en-US" sz="2800" dirty="0" smtClean="0">
                <a:latin typeface="方正华隶简体" pitchFamily="65" charset="-122"/>
                <a:ea typeface="方正华隶简体" pitchFamily="65" charset="-122"/>
              </a:rPr>
              <a:t>因为，凡要救自己生命的（</a:t>
            </a:r>
            <a:r>
              <a:rPr lang="en-US" altLang="zh-CN" sz="2800" dirty="0" smtClean="0">
                <a:latin typeface="方正华隶简体" pitchFamily="65" charset="-122"/>
                <a:ea typeface="方正华隶简体" pitchFamily="65" charset="-122"/>
              </a:rPr>
              <a:t>”</a:t>
            </a:r>
            <a:r>
              <a:rPr lang="zh-CN" altLang="en-US" sz="2800" dirty="0" smtClean="0">
                <a:latin typeface="方正华隶简体" pitchFamily="65" charset="-122"/>
                <a:ea typeface="方正华隶简体" pitchFamily="65" charset="-122"/>
              </a:rPr>
              <a:t>生命</a:t>
            </a:r>
            <a:r>
              <a:rPr lang="en-US" altLang="zh-CN" sz="2800" dirty="0" smtClean="0">
                <a:latin typeface="方正华隶简体" pitchFamily="65" charset="-122"/>
                <a:ea typeface="方正华隶简体" pitchFamily="65" charset="-122"/>
              </a:rPr>
              <a:t>”</a:t>
            </a:r>
            <a:r>
              <a:rPr lang="zh-CN" altLang="en-US" sz="2800" dirty="0" smtClean="0">
                <a:latin typeface="方正华隶简体" pitchFamily="65" charset="-122"/>
                <a:ea typeface="方正华隶简体" pitchFamily="65" charset="-122"/>
              </a:rPr>
              <a:t>或作</a:t>
            </a:r>
            <a:r>
              <a:rPr lang="en-US" altLang="zh-CN" sz="2800" dirty="0" smtClean="0">
                <a:latin typeface="方正华隶简体" pitchFamily="65" charset="-122"/>
                <a:ea typeface="方正华隶简体" pitchFamily="65" charset="-122"/>
              </a:rPr>
              <a:t>”</a:t>
            </a:r>
            <a:r>
              <a:rPr lang="zh-CN" altLang="en-US" sz="2800" dirty="0" smtClean="0">
                <a:latin typeface="方正华隶简体" pitchFamily="65" charset="-122"/>
                <a:ea typeface="方正华隶简体" pitchFamily="65" charset="-122"/>
              </a:rPr>
              <a:t>灵魂</a:t>
            </a:r>
            <a:r>
              <a:rPr lang="en-US" altLang="zh-CN" sz="2800" dirty="0" smtClean="0">
                <a:latin typeface="方正华隶简体" pitchFamily="65" charset="-122"/>
                <a:ea typeface="方正华隶简体" pitchFamily="65" charset="-122"/>
              </a:rPr>
              <a:t>”</a:t>
            </a:r>
            <a:r>
              <a:rPr lang="zh-CN" altLang="en-US" sz="2800" dirty="0" smtClean="0">
                <a:latin typeface="方正华隶简体" pitchFamily="65" charset="-122"/>
                <a:ea typeface="方正华隶简体" pitchFamily="65" charset="-122"/>
              </a:rPr>
              <a:t>。下同），必丧掉生命；凡为我丧掉生命的，必救了生命。 </a:t>
            </a:r>
          </a:p>
        </p:txBody>
      </p:sp>
      <p:sp>
        <p:nvSpPr>
          <p:cNvPr id="7" name="Slide Number Placeholder 6"/>
          <p:cNvSpPr>
            <a:spLocks noGrp="1"/>
          </p:cNvSpPr>
          <p:nvPr>
            <p:ph type="sldNum" sz="quarter" idx="12"/>
          </p:nvPr>
        </p:nvSpPr>
        <p:spPr/>
        <p:txBody>
          <a:bodyPr/>
          <a:lstStyle/>
          <a:p>
            <a:fld id="{54BB8D1C-E7CF-4430-A7BB-A6B91AA46DF3}" type="slidenum">
              <a:rPr lang="en-US" smtClean="0"/>
              <a:pPr/>
              <a:t>47</a:t>
            </a:fld>
            <a:endParaRPr lang="en-US"/>
          </a:p>
        </p:txBody>
      </p:sp>
      <p:sp>
        <p:nvSpPr>
          <p:cNvPr id="8" name="Footer Placeholder 7"/>
          <p:cNvSpPr>
            <a:spLocks noGrp="1"/>
          </p:cNvSpPr>
          <p:nvPr>
            <p:ph type="ftr" sz="quarter" idx="11"/>
          </p:nvPr>
        </p:nvSpPr>
        <p:spPr/>
        <p:txBody>
          <a:bodyPr/>
          <a:lstStyle/>
          <a:p>
            <a:r>
              <a:rPr lang="en-US" smtClean="0"/>
              <a:t>2011 Lin Ma </a:t>
            </a:r>
            <a:endParaRPr lang="en-US"/>
          </a:p>
        </p:txBody>
      </p:sp>
      <p:pic>
        <p:nvPicPr>
          <p:cNvPr id="1026" name="Picture 2"/>
          <p:cNvPicPr>
            <a:picLocks noChangeAspect="1" noChangeArrowheads="1"/>
          </p:cNvPicPr>
          <p:nvPr/>
        </p:nvPicPr>
        <p:blipFill>
          <a:blip r:embed="rId3" cstate="screen"/>
          <a:srcRect/>
          <a:stretch>
            <a:fillRect/>
          </a:stretch>
        </p:blipFill>
        <p:spPr bwMode="auto">
          <a:xfrm>
            <a:off x="533400" y="2133600"/>
            <a:ext cx="8001001" cy="864108"/>
          </a:xfrm>
          <a:prstGeom prst="rect">
            <a:avLst/>
          </a:prstGeom>
          <a:noFill/>
          <a:ln w="9525">
            <a:noFill/>
            <a:miter lim="800000"/>
            <a:headEnd/>
            <a:tailEnd/>
          </a:ln>
        </p:spPr>
      </p:pic>
      <p:pic>
        <p:nvPicPr>
          <p:cNvPr id="1027" name="Picture 3"/>
          <p:cNvPicPr>
            <a:picLocks noChangeAspect="1" noChangeArrowheads="1"/>
          </p:cNvPicPr>
          <p:nvPr/>
        </p:nvPicPr>
        <p:blipFill>
          <a:blip r:embed="rId4" cstate="screen"/>
          <a:srcRect/>
          <a:stretch>
            <a:fillRect/>
          </a:stretch>
        </p:blipFill>
        <p:spPr bwMode="auto">
          <a:xfrm>
            <a:off x="381000" y="3657600"/>
            <a:ext cx="7636933" cy="838200"/>
          </a:xfrm>
          <a:prstGeom prst="rect">
            <a:avLst/>
          </a:prstGeom>
          <a:noFill/>
          <a:ln w="9525">
            <a:noFill/>
            <a:miter lim="800000"/>
            <a:headEnd/>
            <a:tailEnd/>
          </a:ln>
        </p:spPr>
      </p:pic>
      <p:sp>
        <p:nvSpPr>
          <p:cNvPr id="12" name="Content Placeholder 2"/>
          <p:cNvSpPr txBox="1">
            <a:spLocks/>
          </p:cNvSpPr>
          <p:nvPr/>
        </p:nvSpPr>
        <p:spPr>
          <a:xfrm>
            <a:off x="381000" y="3048000"/>
            <a:ext cx="7924800" cy="609600"/>
          </a:xfrm>
          <a:prstGeom prst="rect">
            <a:avLst/>
          </a:prstGeom>
        </p:spPr>
        <p:txBody>
          <a:bodyPr vert="horz">
            <a:noAutofit/>
          </a:bodyPr>
          <a:lstStyle/>
          <a:p>
            <a:pPr marL="274320" marR="0" lvl="0" indent="-274320" algn="l" defTabSz="914400" rtl="0" eaLnBrk="1" fontAlgn="auto" latinLnBrk="0" hangingPunct="1">
              <a:lnSpc>
                <a:spcPct val="100000"/>
              </a:lnSpc>
              <a:spcBef>
                <a:spcPts val="580"/>
              </a:spcBef>
              <a:spcAft>
                <a:spcPts val="0"/>
              </a:spcAft>
              <a:buClr>
                <a:schemeClr val="accent1"/>
              </a:buClr>
              <a:buSzPct val="85000"/>
              <a:buFont typeface="Wingdings 2"/>
              <a:buNone/>
              <a:tabLst/>
              <a:defRPr/>
            </a:pPr>
            <a:r>
              <a:rPr kumimoji="0" lang="en-US" altLang="zh-CN" sz="2800" b="0" i="0" u="none" strike="noStrike" kern="1200" cap="none" spc="0" normalizeH="0" baseline="0" noProof="0" dirty="0" smtClean="0">
                <a:ln>
                  <a:noFill/>
                </a:ln>
                <a:solidFill>
                  <a:schemeClr val="tx1"/>
                </a:solidFill>
                <a:effectLst/>
                <a:uLnTx/>
                <a:uFillTx/>
                <a:latin typeface="方正华隶简体" pitchFamily="65" charset="-122"/>
                <a:ea typeface="方正华隶简体" pitchFamily="65" charset="-122"/>
                <a:cs typeface="+mn-cs"/>
              </a:rPr>
              <a:t>CUV-S</a:t>
            </a:r>
            <a:r>
              <a:rPr kumimoji="0" lang="zh-CN" altLang="en-US" sz="2800" b="0" i="0" u="none" strike="noStrike" kern="1200" cap="none" spc="0" normalizeH="0" baseline="0" noProof="0" dirty="0" smtClean="0">
                <a:ln>
                  <a:noFill/>
                </a:ln>
                <a:solidFill>
                  <a:schemeClr val="tx1"/>
                </a:solidFill>
                <a:effectLst/>
                <a:uLnTx/>
                <a:uFillTx/>
                <a:latin typeface="方正华隶简体" pitchFamily="65" charset="-122"/>
                <a:ea typeface="方正华隶简体" pitchFamily="65" charset="-122"/>
                <a:cs typeface="+mn-cs"/>
              </a:rPr>
              <a:t>与大陆版本有区别：</a:t>
            </a:r>
          </a:p>
        </p:txBody>
      </p:sp>
      <p:sp>
        <p:nvSpPr>
          <p:cNvPr id="13" name="Content Placeholder 2"/>
          <p:cNvSpPr txBox="1">
            <a:spLocks/>
          </p:cNvSpPr>
          <p:nvPr/>
        </p:nvSpPr>
        <p:spPr>
          <a:xfrm>
            <a:off x="457200" y="1371600"/>
            <a:ext cx="7924800" cy="609600"/>
          </a:xfrm>
          <a:prstGeom prst="rect">
            <a:avLst/>
          </a:prstGeom>
        </p:spPr>
        <p:txBody>
          <a:bodyPr vert="horz">
            <a:noAutofit/>
          </a:bodyPr>
          <a:lstStyle/>
          <a:p>
            <a:pPr marL="274320" marR="0" lvl="0" indent="-274320" algn="l" defTabSz="914400" rtl="0" eaLnBrk="1" fontAlgn="auto" latinLnBrk="0" hangingPunct="1">
              <a:lnSpc>
                <a:spcPct val="100000"/>
              </a:lnSpc>
              <a:spcBef>
                <a:spcPts val="580"/>
              </a:spcBef>
              <a:spcAft>
                <a:spcPts val="0"/>
              </a:spcAft>
              <a:buClr>
                <a:schemeClr val="accent1"/>
              </a:buClr>
              <a:buSzPct val="85000"/>
              <a:buFont typeface="Wingdings 2"/>
              <a:buNone/>
              <a:tabLst/>
              <a:defRPr/>
            </a:pPr>
            <a:r>
              <a:rPr kumimoji="0" lang="en-US" altLang="zh-CN" sz="2800" b="0" i="0" u="none" strike="noStrike" kern="1200" cap="none" spc="0" normalizeH="0" baseline="0" noProof="0" dirty="0" smtClean="0">
                <a:ln>
                  <a:noFill/>
                </a:ln>
                <a:solidFill>
                  <a:schemeClr val="tx1"/>
                </a:solidFill>
                <a:effectLst/>
                <a:uLnTx/>
                <a:uFillTx/>
                <a:latin typeface="方正华隶简体" pitchFamily="65" charset="-122"/>
                <a:ea typeface="方正华隶简体" pitchFamily="65" charset="-122"/>
                <a:cs typeface="+mn-cs"/>
              </a:rPr>
              <a:t>CUV-T</a:t>
            </a:r>
            <a:r>
              <a:rPr lang="zh-CN" altLang="en-US" sz="2800" dirty="0" smtClean="0">
                <a:latin typeface="方正华隶简体" pitchFamily="65" charset="-122"/>
                <a:ea typeface="方正华隶简体" pitchFamily="65" charset="-122"/>
              </a:rPr>
              <a:t>无误</a:t>
            </a:r>
            <a:r>
              <a:rPr kumimoji="0" lang="zh-CN" altLang="en-US" sz="2800" b="0" i="0" u="none" strike="noStrike" kern="1200" cap="none" spc="0" normalizeH="0" baseline="0" noProof="0" dirty="0" smtClean="0">
                <a:ln>
                  <a:noFill/>
                </a:ln>
                <a:solidFill>
                  <a:schemeClr val="tx1"/>
                </a:solidFill>
                <a:effectLst/>
                <a:uLnTx/>
                <a:uFillTx/>
                <a:latin typeface="方正华隶简体" pitchFamily="65" charset="-122"/>
                <a:ea typeface="方正华隶简体" pitchFamily="65" charset="-122"/>
                <a:cs typeface="+mn-cs"/>
              </a:rPr>
              <a:t>：</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7772400" cy="1143000"/>
          </a:xfrm>
        </p:spPr>
        <p:txBody>
          <a:bodyPr>
            <a:normAutofit/>
          </a:bodyPr>
          <a:lstStyle/>
          <a:p>
            <a:r>
              <a:rPr lang="en-US" altLang="zh-CN" dirty="0" smtClean="0"/>
              <a:t>e-Sword</a:t>
            </a:r>
            <a:r>
              <a:rPr lang="zh-CN" altLang="en-US" dirty="0" smtClean="0">
                <a:latin typeface="方正华隶简体" pitchFamily="65" charset="-122"/>
                <a:ea typeface="方正华隶简体" pitchFamily="65" charset="-122"/>
              </a:rPr>
              <a:t>错误：</a:t>
            </a:r>
            <a:r>
              <a:rPr lang="en-US" altLang="zh-CN" dirty="0" smtClean="0">
                <a:latin typeface="方正华隶简体" pitchFamily="65" charset="-122"/>
                <a:ea typeface="方正华隶简体" pitchFamily="65" charset="-122"/>
              </a:rPr>
              <a:t>CUV-S </a:t>
            </a:r>
            <a:r>
              <a:rPr lang="zh-CN" altLang="en-US" dirty="0" smtClean="0">
                <a:latin typeface="方正华隶简体" pitchFamily="65" charset="-122"/>
                <a:ea typeface="方正华隶简体" pitchFamily="65" charset="-122"/>
              </a:rPr>
              <a:t>徒</a:t>
            </a:r>
            <a:r>
              <a:rPr lang="en-US" altLang="zh-CN" dirty="0" smtClean="0">
                <a:latin typeface="方正华隶简体" pitchFamily="65" charset="-122"/>
                <a:ea typeface="方正华隶简体" pitchFamily="65" charset="-122"/>
              </a:rPr>
              <a:t>9</a:t>
            </a:r>
            <a:r>
              <a:rPr lang="zh-CN" altLang="en-US" dirty="0" smtClean="0">
                <a:latin typeface="方正华隶简体" pitchFamily="65" charset="-122"/>
                <a:ea typeface="方正华隶简体" pitchFamily="65" charset="-122"/>
              </a:rPr>
              <a:t>：</a:t>
            </a:r>
            <a:r>
              <a:rPr lang="en-US" altLang="zh-CN" dirty="0" smtClean="0">
                <a:latin typeface="方正华隶简体" pitchFamily="65" charset="-122"/>
                <a:ea typeface="方正华隶简体" pitchFamily="65" charset="-122"/>
              </a:rPr>
              <a:t>36</a:t>
            </a:r>
            <a:endParaRPr lang="en-US" dirty="0">
              <a:latin typeface="方正华隶简体" pitchFamily="65" charset="-122"/>
              <a:ea typeface="方正华隶简体" pitchFamily="65" charset="-122"/>
            </a:endParaRPr>
          </a:p>
        </p:txBody>
      </p:sp>
      <p:sp>
        <p:nvSpPr>
          <p:cNvPr id="7" name="Slide Number Placeholder 6"/>
          <p:cNvSpPr>
            <a:spLocks noGrp="1"/>
          </p:cNvSpPr>
          <p:nvPr>
            <p:ph type="sldNum" sz="quarter" idx="12"/>
          </p:nvPr>
        </p:nvSpPr>
        <p:spPr/>
        <p:txBody>
          <a:bodyPr/>
          <a:lstStyle/>
          <a:p>
            <a:fld id="{54BB8D1C-E7CF-4430-A7BB-A6B91AA46DF3}" type="slidenum">
              <a:rPr lang="en-US" smtClean="0"/>
              <a:pPr/>
              <a:t>48</a:t>
            </a:fld>
            <a:endParaRPr lang="en-US"/>
          </a:p>
        </p:txBody>
      </p:sp>
      <p:sp>
        <p:nvSpPr>
          <p:cNvPr id="8" name="Footer Placeholder 7"/>
          <p:cNvSpPr>
            <a:spLocks noGrp="1"/>
          </p:cNvSpPr>
          <p:nvPr>
            <p:ph type="ftr" sz="quarter" idx="11"/>
          </p:nvPr>
        </p:nvSpPr>
        <p:spPr/>
        <p:txBody>
          <a:bodyPr/>
          <a:lstStyle/>
          <a:p>
            <a:r>
              <a:rPr lang="en-US" smtClean="0"/>
              <a:t>2011 Lin Ma </a:t>
            </a:r>
            <a:endParaRPr lang="en-US"/>
          </a:p>
        </p:txBody>
      </p:sp>
      <p:sp>
        <p:nvSpPr>
          <p:cNvPr id="12" name="Content Placeholder 2"/>
          <p:cNvSpPr txBox="1">
            <a:spLocks/>
          </p:cNvSpPr>
          <p:nvPr/>
        </p:nvSpPr>
        <p:spPr>
          <a:xfrm>
            <a:off x="457200" y="2133600"/>
            <a:ext cx="7924800" cy="609600"/>
          </a:xfrm>
          <a:prstGeom prst="rect">
            <a:avLst/>
          </a:prstGeom>
        </p:spPr>
        <p:txBody>
          <a:bodyPr vert="horz">
            <a:noAutofit/>
          </a:bodyPr>
          <a:lstStyle/>
          <a:p>
            <a:pPr marL="274320" marR="0" lvl="0" indent="-274320" algn="l" defTabSz="914400" rtl="0" eaLnBrk="1" fontAlgn="auto" latinLnBrk="0" hangingPunct="1">
              <a:lnSpc>
                <a:spcPct val="100000"/>
              </a:lnSpc>
              <a:spcBef>
                <a:spcPts val="580"/>
              </a:spcBef>
              <a:spcAft>
                <a:spcPts val="0"/>
              </a:spcAft>
              <a:buClr>
                <a:schemeClr val="accent1"/>
              </a:buClr>
              <a:buSzPct val="85000"/>
              <a:buFont typeface="Wingdings 2"/>
              <a:buNone/>
              <a:tabLst/>
              <a:defRPr/>
            </a:pPr>
            <a:r>
              <a:rPr kumimoji="0" lang="en-US" altLang="zh-CN" sz="2800" b="0" i="0" u="none" strike="noStrike" kern="1200" cap="none" spc="0" normalizeH="0" baseline="0" noProof="0" dirty="0" smtClean="0">
                <a:ln>
                  <a:noFill/>
                </a:ln>
                <a:solidFill>
                  <a:schemeClr val="tx1"/>
                </a:solidFill>
                <a:effectLst/>
                <a:uLnTx/>
                <a:uFillTx/>
                <a:latin typeface="方正华隶简体" pitchFamily="65" charset="-122"/>
                <a:ea typeface="方正华隶简体" pitchFamily="65" charset="-122"/>
                <a:cs typeface="+mn-cs"/>
              </a:rPr>
              <a:t>CUV-S</a:t>
            </a:r>
            <a:r>
              <a:rPr kumimoji="0" lang="zh-CN" altLang="en-US" sz="2800" b="0" i="0" u="none" strike="noStrike" kern="1200" cap="none" spc="0" normalizeH="0" baseline="0" noProof="0" dirty="0" smtClean="0">
                <a:ln>
                  <a:noFill/>
                </a:ln>
                <a:solidFill>
                  <a:schemeClr val="tx1"/>
                </a:solidFill>
                <a:effectLst/>
                <a:uLnTx/>
                <a:uFillTx/>
                <a:latin typeface="方正华隶简体" pitchFamily="65" charset="-122"/>
                <a:ea typeface="方正华隶简体" pitchFamily="65" charset="-122"/>
                <a:cs typeface="+mn-cs"/>
              </a:rPr>
              <a:t>少了“周”应为：多施周济</a:t>
            </a:r>
          </a:p>
        </p:txBody>
      </p:sp>
      <p:sp>
        <p:nvSpPr>
          <p:cNvPr id="13" name="Content Placeholder 2"/>
          <p:cNvSpPr txBox="1">
            <a:spLocks/>
          </p:cNvSpPr>
          <p:nvPr/>
        </p:nvSpPr>
        <p:spPr>
          <a:xfrm>
            <a:off x="457200" y="1371600"/>
            <a:ext cx="7924800" cy="609600"/>
          </a:xfrm>
          <a:prstGeom prst="rect">
            <a:avLst/>
          </a:prstGeom>
        </p:spPr>
        <p:txBody>
          <a:bodyPr vert="horz">
            <a:noAutofit/>
          </a:bodyPr>
          <a:lstStyle/>
          <a:p>
            <a:pPr marL="274320" lvl="0" indent="-274320">
              <a:spcBef>
                <a:spcPts val="580"/>
              </a:spcBef>
              <a:buClr>
                <a:schemeClr val="accent1"/>
              </a:buClr>
              <a:buSzPct val="85000"/>
              <a:defRPr/>
            </a:pPr>
            <a:r>
              <a:rPr kumimoji="0" lang="en-US" altLang="zh-CN" sz="2800" b="0" i="0" u="none" strike="noStrike" kern="1200" cap="none" spc="0" normalizeH="0" baseline="0" noProof="0" dirty="0" smtClean="0">
                <a:ln>
                  <a:noFill/>
                </a:ln>
                <a:solidFill>
                  <a:schemeClr val="tx1"/>
                </a:solidFill>
                <a:effectLst/>
                <a:uLnTx/>
                <a:uFillTx/>
                <a:latin typeface="方正华隶简体" pitchFamily="65" charset="-122"/>
                <a:ea typeface="方正华隶简体" pitchFamily="65" charset="-122"/>
                <a:cs typeface="+mn-cs"/>
              </a:rPr>
              <a:t>CUV-T</a:t>
            </a:r>
            <a:r>
              <a:rPr lang="zh-CN" altLang="en-US" sz="2800" dirty="0" smtClean="0">
                <a:latin typeface="方正华隶简体" pitchFamily="65" charset="-122"/>
                <a:ea typeface="方正华隶简体" pitchFamily="65" charset="-122"/>
              </a:rPr>
              <a:t>无误</a:t>
            </a:r>
            <a:r>
              <a:rPr kumimoji="0" lang="zh-CN" altLang="en-US" sz="2800" b="0" i="0" u="none" strike="noStrike" kern="1200" cap="none" spc="0" normalizeH="0" baseline="0" noProof="0" dirty="0" smtClean="0">
                <a:ln>
                  <a:noFill/>
                </a:ln>
                <a:solidFill>
                  <a:schemeClr val="tx1"/>
                </a:solidFill>
                <a:effectLst/>
                <a:uLnTx/>
                <a:uFillTx/>
                <a:latin typeface="方正华隶简体" pitchFamily="65" charset="-122"/>
                <a:ea typeface="方正华隶简体" pitchFamily="65" charset="-122"/>
                <a:cs typeface="+mn-cs"/>
              </a:rPr>
              <a:t>：</a:t>
            </a:r>
            <a:r>
              <a:rPr lang="zh-TW" altLang="en-US" sz="2800" b="1" dirty="0" smtClean="0"/>
              <a:t>多施賙濟</a:t>
            </a:r>
            <a:endParaRPr kumimoji="0" lang="zh-CN" altLang="en-US" sz="2800" b="1" i="0" u="none" strike="noStrike" kern="1200" cap="none" spc="0" normalizeH="0" baseline="0" noProof="0" dirty="0" smtClean="0">
              <a:ln>
                <a:noFill/>
              </a:ln>
              <a:solidFill>
                <a:schemeClr val="tx1"/>
              </a:solidFill>
              <a:effectLst/>
              <a:uLnTx/>
              <a:uFillTx/>
              <a:latin typeface="方正华隶简体" pitchFamily="65" charset="-122"/>
              <a:ea typeface="方正华隶简体" pitchFamily="65" charset="-122"/>
              <a:cs typeface="+mn-cs"/>
            </a:endParaRPr>
          </a:p>
        </p:txBody>
      </p:sp>
      <p:pic>
        <p:nvPicPr>
          <p:cNvPr id="5" name="Picture 3"/>
          <p:cNvPicPr>
            <a:picLocks noChangeAspect="1" noChangeArrowheads="1"/>
          </p:cNvPicPr>
          <p:nvPr/>
        </p:nvPicPr>
        <p:blipFill>
          <a:blip r:embed="rId3" cstate="screen"/>
          <a:srcRect/>
          <a:stretch>
            <a:fillRect/>
          </a:stretch>
        </p:blipFill>
        <p:spPr bwMode="auto">
          <a:xfrm>
            <a:off x="1066800" y="2819400"/>
            <a:ext cx="7328310" cy="3276600"/>
          </a:xfrm>
          <a:prstGeom prst="rect">
            <a:avLst/>
          </a:prstGeom>
          <a:noFill/>
          <a:ln w="9525">
            <a:noFill/>
            <a:miter lim="800000"/>
            <a:headEnd/>
            <a:tailEnd/>
          </a:ln>
        </p:spPr>
      </p:pic>
      <p:cxnSp>
        <p:nvCxnSpPr>
          <p:cNvPr id="15" name="Straight Arrow Connector 14"/>
          <p:cNvCxnSpPr/>
          <p:nvPr/>
        </p:nvCxnSpPr>
        <p:spPr>
          <a:xfrm rot="5400000">
            <a:off x="3657600" y="4191000"/>
            <a:ext cx="838200" cy="6858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rot="10800000" flipV="1">
            <a:off x="4343400" y="3048000"/>
            <a:ext cx="457200" cy="3810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124200"/>
            <a:ext cx="7772400" cy="1143000"/>
          </a:xfrm>
        </p:spPr>
        <p:txBody>
          <a:bodyPr>
            <a:normAutofit/>
          </a:bodyPr>
          <a:lstStyle/>
          <a:p>
            <a:r>
              <a:rPr lang="en-US" altLang="zh-CN" dirty="0" smtClean="0"/>
              <a:t>e-Sword</a:t>
            </a:r>
            <a:r>
              <a:rPr lang="zh-CN" altLang="en-US" dirty="0" smtClean="0">
                <a:latin typeface="方正华隶简体" pitchFamily="65" charset="-122"/>
                <a:ea typeface="方正华隶简体" pitchFamily="65" charset="-122"/>
              </a:rPr>
              <a:t>研经功能</a:t>
            </a:r>
            <a:endParaRPr lang="en-US" dirty="0">
              <a:latin typeface="方正华隶简体" pitchFamily="65" charset="-122"/>
              <a:ea typeface="方正华隶简体" pitchFamily="65" charset="-122"/>
            </a:endParaRPr>
          </a:p>
        </p:txBody>
      </p:sp>
      <p:sp>
        <p:nvSpPr>
          <p:cNvPr id="3" name="Slide Number Placeholder 2"/>
          <p:cNvSpPr>
            <a:spLocks noGrp="1"/>
          </p:cNvSpPr>
          <p:nvPr>
            <p:ph type="sldNum" sz="quarter" idx="12"/>
          </p:nvPr>
        </p:nvSpPr>
        <p:spPr/>
        <p:txBody>
          <a:bodyPr/>
          <a:lstStyle/>
          <a:p>
            <a:fld id="{54BB8D1C-E7CF-4430-A7BB-A6B91AA46DF3}" type="slidenum">
              <a:rPr lang="en-US" smtClean="0"/>
              <a:pPr/>
              <a:t>49</a:t>
            </a:fld>
            <a:endParaRPr lang="en-US"/>
          </a:p>
        </p:txBody>
      </p:sp>
      <p:sp>
        <p:nvSpPr>
          <p:cNvPr id="4" name="Footer Placeholder 3"/>
          <p:cNvSpPr>
            <a:spLocks noGrp="1"/>
          </p:cNvSpPr>
          <p:nvPr>
            <p:ph type="ftr" sz="quarter" idx="11"/>
          </p:nvPr>
        </p:nvSpPr>
        <p:spPr/>
        <p:txBody>
          <a:bodyPr/>
          <a:lstStyle/>
          <a:p>
            <a:r>
              <a:rPr lang="en-US" smtClean="0"/>
              <a:t>2011 Lin Ma </a:t>
            </a:r>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a:hlinkClick r:id="rId3"/>
          </p:cNvPr>
          <p:cNvPicPr>
            <a:picLocks noChangeAspect="1" noChangeArrowheads="1"/>
          </p:cNvPicPr>
          <p:nvPr/>
        </p:nvPicPr>
        <p:blipFill>
          <a:blip r:embed="rId4" cstate="screen"/>
          <a:srcRect/>
          <a:stretch>
            <a:fillRect/>
          </a:stretch>
        </p:blipFill>
        <p:spPr bwMode="auto">
          <a:xfrm>
            <a:off x="2362200" y="1095375"/>
            <a:ext cx="6781800" cy="5762625"/>
          </a:xfrm>
          <a:prstGeom prst="rect">
            <a:avLst/>
          </a:prstGeom>
          <a:noFill/>
          <a:ln w="9525">
            <a:noFill/>
            <a:miter lim="800000"/>
            <a:headEnd/>
            <a:tailEnd/>
          </a:ln>
        </p:spPr>
      </p:pic>
      <p:sp>
        <p:nvSpPr>
          <p:cNvPr id="2" name="Title 1"/>
          <p:cNvSpPr>
            <a:spLocks noGrp="1"/>
          </p:cNvSpPr>
          <p:nvPr>
            <p:ph type="title"/>
          </p:nvPr>
        </p:nvSpPr>
        <p:spPr>
          <a:xfrm>
            <a:off x="838200" y="0"/>
            <a:ext cx="7772400" cy="1143000"/>
          </a:xfrm>
        </p:spPr>
        <p:txBody>
          <a:bodyPr>
            <a:normAutofit fontScale="90000"/>
          </a:bodyPr>
          <a:lstStyle/>
          <a:p>
            <a:r>
              <a:rPr lang="zh-CN" altLang="en-US" dirty="0" smtClean="0">
                <a:latin typeface="方正华隶简体" pitchFamily="65" charset="-122"/>
                <a:ea typeface="方正华隶简体" pitchFamily="65" charset="-122"/>
              </a:rPr>
              <a:t>网上：信望爱信仰与圣经资源中心</a:t>
            </a:r>
            <a:endParaRPr lang="en-US" dirty="0">
              <a:latin typeface="方正华隶简体" pitchFamily="65" charset="-122"/>
              <a:ea typeface="方正华隶简体" pitchFamily="65" charset="-122"/>
            </a:endParaRPr>
          </a:p>
        </p:txBody>
      </p:sp>
      <p:sp>
        <p:nvSpPr>
          <p:cNvPr id="3" name="Content Placeholder 2"/>
          <p:cNvSpPr>
            <a:spLocks noGrp="1"/>
          </p:cNvSpPr>
          <p:nvPr>
            <p:ph sz="quarter" idx="1"/>
          </p:nvPr>
        </p:nvSpPr>
        <p:spPr>
          <a:xfrm>
            <a:off x="152400" y="1447800"/>
            <a:ext cx="2286000" cy="4572000"/>
          </a:xfrm>
        </p:spPr>
        <p:txBody>
          <a:bodyPr/>
          <a:lstStyle/>
          <a:p>
            <a:r>
              <a:rPr lang="zh-CN" altLang="en-US" dirty="0" smtClean="0"/>
              <a:t>免费</a:t>
            </a:r>
            <a:endParaRPr lang="en-US" altLang="zh-CN" dirty="0" smtClean="0"/>
          </a:p>
          <a:p>
            <a:r>
              <a:rPr lang="zh-CN" altLang="en-US" dirty="0" smtClean="0"/>
              <a:t>多本圣经</a:t>
            </a:r>
            <a:endParaRPr lang="en-US" altLang="zh-CN" dirty="0" smtClean="0"/>
          </a:p>
          <a:p>
            <a:r>
              <a:rPr lang="zh-CN" altLang="en-US" dirty="0" smtClean="0"/>
              <a:t>有字义注释</a:t>
            </a:r>
            <a:endParaRPr lang="en-US" altLang="zh-CN" dirty="0" smtClean="0"/>
          </a:p>
          <a:p>
            <a:r>
              <a:rPr lang="zh-CN" altLang="en-US" dirty="0" smtClean="0"/>
              <a:t>有</a:t>
            </a:r>
            <a:r>
              <a:rPr lang="en-US" altLang="zh-CN" dirty="0" smtClean="0"/>
              <a:t>Strong</a:t>
            </a:r>
            <a:r>
              <a:rPr lang="zh-CN" altLang="en-US" dirty="0" smtClean="0"/>
              <a:t>号码</a:t>
            </a:r>
            <a:endParaRPr lang="en-US" altLang="zh-CN" dirty="0" smtClean="0"/>
          </a:p>
          <a:p>
            <a:endParaRPr lang="en-US" dirty="0"/>
          </a:p>
        </p:txBody>
      </p:sp>
      <p:sp>
        <p:nvSpPr>
          <p:cNvPr id="5" name="Slide Number Placeholder 4"/>
          <p:cNvSpPr>
            <a:spLocks noGrp="1"/>
          </p:cNvSpPr>
          <p:nvPr>
            <p:ph type="sldNum" sz="quarter" idx="12"/>
          </p:nvPr>
        </p:nvSpPr>
        <p:spPr/>
        <p:txBody>
          <a:bodyPr/>
          <a:lstStyle/>
          <a:p>
            <a:fld id="{54BB8D1C-E7CF-4430-A7BB-A6B91AA46DF3}" type="slidenum">
              <a:rPr lang="en-US" smtClean="0"/>
              <a:pPr/>
              <a:t>5</a:t>
            </a:fld>
            <a:endParaRPr lang="en-US"/>
          </a:p>
        </p:txBody>
      </p:sp>
      <p:sp>
        <p:nvSpPr>
          <p:cNvPr id="6" name="Footer Placeholder 5"/>
          <p:cNvSpPr>
            <a:spLocks noGrp="1"/>
          </p:cNvSpPr>
          <p:nvPr>
            <p:ph type="ftr" sz="quarter" idx="11"/>
          </p:nvPr>
        </p:nvSpPr>
        <p:spPr/>
        <p:txBody>
          <a:bodyPr/>
          <a:lstStyle/>
          <a:p>
            <a:r>
              <a:rPr lang="en-US" dirty="0" smtClean="0"/>
              <a:t>2011 Lin Ma </a:t>
            </a:r>
            <a:endParaRPr lang="en-US"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04800"/>
            <a:ext cx="7772400" cy="1143000"/>
          </a:xfrm>
        </p:spPr>
        <p:txBody>
          <a:bodyPr>
            <a:normAutofit/>
          </a:bodyPr>
          <a:lstStyle/>
          <a:p>
            <a:r>
              <a:rPr lang="zh-CN" altLang="en-US" dirty="0" smtClean="0">
                <a:latin typeface="方正华隶简体" pitchFamily="65" charset="-122"/>
                <a:ea typeface="方正华隶简体" pitchFamily="65" charset="-122"/>
              </a:rPr>
              <a:t>经文汇编</a:t>
            </a:r>
            <a:r>
              <a:rPr lang="en-US" altLang="zh-CN" dirty="0" smtClean="0"/>
              <a:t>Concordance</a:t>
            </a:r>
            <a:endParaRPr lang="en-US" dirty="0"/>
          </a:p>
        </p:txBody>
      </p:sp>
      <p:sp>
        <p:nvSpPr>
          <p:cNvPr id="7" name="Content Placeholder 6"/>
          <p:cNvSpPr>
            <a:spLocks noGrp="1"/>
          </p:cNvSpPr>
          <p:nvPr>
            <p:ph sz="quarter" idx="1"/>
          </p:nvPr>
        </p:nvSpPr>
        <p:spPr>
          <a:xfrm>
            <a:off x="304800" y="990600"/>
            <a:ext cx="5334000" cy="6096000"/>
          </a:xfrm>
        </p:spPr>
        <p:txBody>
          <a:bodyPr>
            <a:normAutofit fontScale="92500" lnSpcReduction="20000"/>
          </a:bodyPr>
          <a:lstStyle/>
          <a:p>
            <a:r>
              <a:rPr lang="en-US" b="1" dirty="0" smtClean="0"/>
              <a:t>James Strong</a:t>
            </a:r>
            <a:r>
              <a:rPr lang="en-US" dirty="0" smtClean="0"/>
              <a:t> (1822 – 1894)</a:t>
            </a:r>
          </a:p>
          <a:p>
            <a:r>
              <a:rPr lang="en-US" i="1" dirty="0" smtClean="0"/>
              <a:t>Strong‘s Exhaustive Concordance of the Bible </a:t>
            </a:r>
            <a:r>
              <a:rPr lang="en-US" sz="1800" dirty="0" smtClean="0">
                <a:solidFill>
                  <a:srgbClr val="FF0000"/>
                </a:solidFill>
                <a:latin typeface="方正华隶简体" pitchFamily="65" charset="-122"/>
                <a:ea typeface="方正华隶简体" pitchFamily="65" charset="-122"/>
              </a:rPr>
              <a:t>1890</a:t>
            </a:r>
            <a:r>
              <a:rPr lang="zh-CN" altLang="en-US" sz="1800" dirty="0" smtClean="0">
                <a:solidFill>
                  <a:srgbClr val="FF0000"/>
                </a:solidFill>
                <a:latin typeface="方正华隶简体" pitchFamily="65" charset="-122"/>
                <a:ea typeface="方正华隶简体" pitchFamily="65" charset="-122"/>
              </a:rPr>
              <a:t>发行到现在依然没有更改。</a:t>
            </a:r>
            <a:endParaRPr lang="en-US" i="1" dirty="0" smtClean="0">
              <a:solidFill>
                <a:srgbClr val="FF0000"/>
              </a:solidFill>
              <a:latin typeface="方正华隶简体" pitchFamily="65" charset="-122"/>
              <a:ea typeface="方正华隶简体" pitchFamily="65" charset="-122"/>
            </a:endParaRPr>
          </a:p>
          <a:p>
            <a:r>
              <a:rPr lang="zh-CN" altLang="en-US" dirty="0" smtClean="0">
                <a:latin typeface="方正华隶简体" pitchFamily="65" charset="-122"/>
                <a:ea typeface="方正华隶简体" pitchFamily="65" charset="-122"/>
              </a:rPr>
              <a:t>在经文汇编中，</a:t>
            </a:r>
            <a:r>
              <a:rPr lang="en-US" altLang="zh-CN" dirty="0" smtClean="0">
                <a:latin typeface="方正华隶简体" pitchFamily="65" charset="-122"/>
                <a:ea typeface="方正华隶简体" pitchFamily="65" charset="-122"/>
              </a:rPr>
              <a:t>Strong</a:t>
            </a:r>
            <a:r>
              <a:rPr lang="zh-CN" altLang="en-US" dirty="0" smtClean="0">
                <a:latin typeface="方正华隶简体" pitchFamily="65" charset="-122"/>
                <a:ea typeface="方正华隶简体" pitchFamily="65" charset="-122"/>
              </a:rPr>
              <a:t>对圣经中的全部</a:t>
            </a:r>
            <a:r>
              <a:rPr lang="en-US" altLang="zh-CN" dirty="0" smtClean="0">
                <a:latin typeface="方正华隶简体" pitchFamily="65" charset="-122"/>
                <a:ea typeface="方正华隶简体" pitchFamily="65" charset="-122"/>
              </a:rPr>
              <a:t>8674</a:t>
            </a:r>
            <a:r>
              <a:rPr lang="zh-CN" altLang="en-US" dirty="0" smtClean="0">
                <a:latin typeface="方正华隶简体" pitchFamily="65" charset="-122"/>
                <a:ea typeface="方正华隶简体" pitchFamily="65" charset="-122"/>
              </a:rPr>
              <a:t>个希伯来文和</a:t>
            </a:r>
            <a:r>
              <a:rPr lang="en-US" altLang="zh-CN" dirty="0" smtClean="0">
                <a:latin typeface="方正华隶简体" pitchFamily="65" charset="-122"/>
                <a:ea typeface="方正华隶简体" pitchFamily="65" charset="-122"/>
              </a:rPr>
              <a:t>5523</a:t>
            </a:r>
            <a:r>
              <a:rPr lang="zh-CN" altLang="en-US" dirty="0" smtClean="0">
                <a:latin typeface="方正华隶简体" pitchFamily="65" charset="-122"/>
                <a:ea typeface="方正华隶简体" pitchFamily="65" charset="-122"/>
              </a:rPr>
              <a:t>个希腊文字根编上号码。</a:t>
            </a:r>
            <a:r>
              <a:rPr lang="zh-CN" altLang="en-US" dirty="0">
                <a:latin typeface="方正华隶简体" pitchFamily="65" charset="-122"/>
                <a:ea typeface="方正华隶简体" pitchFamily="65" charset="-122"/>
              </a:rPr>
              <a:t>成</a:t>
            </a:r>
            <a:r>
              <a:rPr lang="zh-CN" altLang="en-US" dirty="0" smtClean="0">
                <a:latin typeface="方正华隶简体" pitchFamily="65" charset="-122"/>
                <a:ea typeface="方正华隶简体" pitchFamily="65" charset="-122"/>
              </a:rPr>
              <a:t>为现在通用的</a:t>
            </a:r>
            <a:r>
              <a:rPr lang="en-US" altLang="zh-CN" dirty="0" smtClean="0">
                <a:latin typeface="方正华隶简体" pitchFamily="65" charset="-122"/>
                <a:ea typeface="方正华隶简体" pitchFamily="65" charset="-122"/>
              </a:rPr>
              <a:t>Strong</a:t>
            </a:r>
            <a:r>
              <a:rPr lang="zh-CN" altLang="en-US" dirty="0" smtClean="0">
                <a:latin typeface="方正华隶简体" pitchFamily="65" charset="-122"/>
                <a:ea typeface="方正华隶简体" pitchFamily="65" charset="-122"/>
              </a:rPr>
              <a:t>号码。</a:t>
            </a:r>
            <a:endParaRPr lang="en-US" altLang="zh-CN" dirty="0" smtClean="0">
              <a:latin typeface="方正华隶简体" pitchFamily="65" charset="-122"/>
              <a:ea typeface="方正华隶简体" pitchFamily="65" charset="-122"/>
            </a:endParaRPr>
          </a:p>
          <a:p>
            <a:r>
              <a:rPr lang="en-US" altLang="zh-CN" dirty="0" smtClean="0"/>
              <a:t>In 1890 Dr. James Strong published his monumental concordance to the Holy Scriptures. The fruit of 35 years labor by Dr. Strong and more than 100 colleagues… Assembled without the aid of computers or other electronic devices, Strong’s has stood the test of time and has confirmed Professor Strong’s vision for a complete, simple, and accurate concordance that would become “a permanent standard for purposes of reference.”</a:t>
            </a:r>
          </a:p>
        </p:txBody>
      </p:sp>
      <p:pic>
        <p:nvPicPr>
          <p:cNvPr id="6146" name="Picture 2">
            <a:hlinkClick r:id="rId3"/>
          </p:cNvPr>
          <p:cNvPicPr>
            <a:picLocks noChangeAspect="1" noChangeArrowheads="1"/>
          </p:cNvPicPr>
          <p:nvPr/>
        </p:nvPicPr>
        <p:blipFill>
          <a:blip r:embed="rId4" cstate="screen"/>
          <a:srcRect/>
          <a:stretch>
            <a:fillRect/>
          </a:stretch>
        </p:blipFill>
        <p:spPr bwMode="auto">
          <a:xfrm>
            <a:off x="5715000" y="0"/>
            <a:ext cx="3429000" cy="3352800"/>
          </a:xfrm>
          <a:prstGeom prst="rect">
            <a:avLst/>
          </a:prstGeom>
          <a:noFill/>
          <a:ln w="9525">
            <a:noFill/>
            <a:miter lim="800000"/>
            <a:headEnd/>
            <a:tailEnd/>
          </a:ln>
        </p:spPr>
      </p:pic>
      <p:pic>
        <p:nvPicPr>
          <p:cNvPr id="2050" name="Picture 2">
            <a:hlinkClick r:id="rId5"/>
          </p:cNvPr>
          <p:cNvPicPr>
            <a:picLocks noChangeAspect="1" noChangeArrowheads="1"/>
          </p:cNvPicPr>
          <p:nvPr/>
        </p:nvPicPr>
        <p:blipFill>
          <a:blip r:embed="rId6" cstate="screen"/>
          <a:srcRect/>
          <a:stretch>
            <a:fillRect/>
          </a:stretch>
        </p:blipFill>
        <p:spPr bwMode="auto">
          <a:xfrm>
            <a:off x="6096000" y="3092302"/>
            <a:ext cx="2590800" cy="3765698"/>
          </a:xfrm>
          <a:prstGeom prst="rect">
            <a:avLst/>
          </a:prstGeom>
          <a:noFill/>
          <a:ln w="9525">
            <a:noFill/>
            <a:miter lim="800000"/>
            <a:headEnd/>
            <a:tailEnd/>
          </a:ln>
        </p:spPr>
      </p:pic>
      <p:sp>
        <p:nvSpPr>
          <p:cNvPr id="6" name="Slide Number Placeholder 5"/>
          <p:cNvSpPr>
            <a:spLocks noGrp="1"/>
          </p:cNvSpPr>
          <p:nvPr>
            <p:ph type="sldNum" sz="quarter" idx="12"/>
          </p:nvPr>
        </p:nvSpPr>
        <p:spPr/>
        <p:txBody>
          <a:bodyPr/>
          <a:lstStyle/>
          <a:p>
            <a:fld id="{54BB8D1C-E7CF-4430-A7BB-A6B91AA46DF3}" type="slidenum">
              <a:rPr lang="en-US" smtClean="0"/>
              <a:pPr/>
              <a:t>50</a:t>
            </a:fld>
            <a:endParaRPr lang="en-US"/>
          </a:p>
        </p:txBody>
      </p:sp>
      <p:sp>
        <p:nvSpPr>
          <p:cNvPr id="8" name="Footer Placeholder 7"/>
          <p:cNvSpPr>
            <a:spLocks noGrp="1"/>
          </p:cNvSpPr>
          <p:nvPr>
            <p:ph type="ftr" sz="quarter" idx="11"/>
          </p:nvPr>
        </p:nvSpPr>
        <p:spPr/>
        <p:txBody>
          <a:bodyPr/>
          <a:lstStyle/>
          <a:p>
            <a:r>
              <a:rPr lang="en-US" smtClean="0"/>
              <a:t>2011 Lin Ma </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checkerboard(across)">
                                      <p:cBhvr>
                                        <p:cTn id="7" dur="500"/>
                                        <p:tgtEl>
                                          <p:spTgt spid="614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wipe(down)">
                                      <p:cBhvr>
                                        <p:cTn id="12" dur="5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7">
                                            <p:txEl>
                                              <p:pRg st="1" end="1"/>
                                            </p:txEl>
                                          </p:spTgt>
                                        </p:tgtEl>
                                        <p:attrNameLst>
                                          <p:attrName>style.visibility</p:attrName>
                                        </p:attrNameLst>
                                      </p:cBhvr>
                                      <p:to>
                                        <p:strVal val="visible"/>
                                      </p:to>
                                    </p:set>
                                    <p:animEffect transition="in" filter="wipe(down)">
                                      <p:cBhvr>
                                        <p:cTn id="17" dur="500"/>
                                        <p:tgtEl>
                                          <p:spTgt spid="7">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7">
                                            <p:txEl>
                                              <p:pRg st="2" end="2"/>
                                            </p:txEl>
                                          </p:spTgt>
                                        </p:tgtEl>
                                        <p:attrNameLst>
                                          <p:attrName>style.visibility</p:attrName>
                                        </p:attrNameLst>
                                      </p:cBhvr>
                                      <p:to>
                                        <p:strVal val="visible"/>
                                      </p:to>
                                    </p:set>
                                    <p:animEffect transition="in" filter="wipe(down)">
                                      <p:cBhvr>
                                        <p:cTn id="22" dur="500"/>
                                        <p:tgtEl>
                                          <p:spTgt spid="7">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7">
                                            <p:txEl>
                                              <p:pRg st="3" end="3"/>
                                            </p:txEl>
                                          </p:spTgt>
                                        </p:tgtEl>
                                        <p:attrNameLst>
                                          <p:attrName>style.visibility</p:attrName>
                                        </p:attrNameLst>
                                      </p:cBhvr>
                                      <p:to>
                                        <p:strVal val="visible"/>
                                      </p:to>
                                    </p:set>
                                    <p:animEffect transition="in" filter="wipe(down)">
                                      <p:cBhvr>
                                        <p:cTn id="27" dur="5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3" cstate="screen"/>
          <a:srcRect/>
          <a:stretch>
            <a:fillRect/>
          </a:stretch>
        </p:blipFill>
        <p:spPr bwMode="auto">
          <a:xfrm>
            <a:off x="3276600" y="1600200"/>
            <a:ext cx="5840186" cy="2819400"/>
          </a:xfrm>
          <a:prstGeom prst="rect">
            <a:avLst/>
          </a:prstGeom>
          <a:noFill/>
          <a:ln w="9525">
            <a:noFill/>
            <a:miter lim="800000"/>
            <a:headEnd/>
            <a:tailEnd/>
          </a:ln>
        </p:spPr>
      </p:pic>
      <p:sp>
        <p:nvSpPr>
          <p:cNvPr id="2" name="Title 1"/>
          <p:cNvSpPr>
            <a:spLocks noGrp="1"/>
          </p:cNvSpPr>
          <p:nvPr>
            <p:ph type="title"/>
          </p:nvPr>
        </p:nvSpPr>
        <p:spPr>
          <a:xfrm>
            <a:off x="609600" y="0"/>
            <a:ext cx="8305800" cy="1143000"/>
          </a:xfrm>
        </p:spPr>
        <p:txBody>
          <a:bodyPr>
            <a:normAutofit fontScale="90000"/>
          </a:bodyPr>
          <a:lstStyle/>
          <a:p>
            <a:r>
              <a:rPr lang="en-US" altLang="zh-CN" dirty="0" smtClean="0"/>
              <a:t>e-Sword</a:t>
            </a:r>
            <a:r>
              <a:rPr lang="zh-CN" altLang="en-US" dirty="0" smtClean="0">
                <a:latin typeface="方正华隶简体" pitchFamily="65" charset="-122"/>
                <a:ea typeface="方正华隶简体" pitchFamily="65" charset="-122"/>
              </a:rPr>
              <a:t>功能：原文字义 </a:t>
            </a:r>
            <a:r>
              <a:rPr lang="en-US" altLang="zh-CN" dirty="0" smtClean="0">
                <a:latin typeface="方正华隶简体" pitchFamily="65" charset="-122"/>
                <a:ea typeface="方正华隶简体" pitchFamily="65" charset="-122"/>
              </a:rPr>
              <a:t>- Strong</a:t>
            </a:r>
            <a:r>
              <a:rPr lang="zh-CN" altLang="en-US" dirty="0" smtClean="0">
                <a:latin typeface="方正华隶简体" pitchFamily="65" charset="-122"/>
                <a:ea typeface="方正华隶简体" pitchFamily="65" charset="-122"/>
              </a:rPr>
              <a:t>号码</a:t>
            </a:r>
            <a:endParaRPr lang="en-US" dirty="0">
              <a:latin typeface="方正华隶简体" pitchFamily="65" charset="-122"/>
              <a:ea typeface="方正华隶简体" pitchFamily="65" charset="-122"/>
            </a:endParaRPr>
          </a:p>
        </p:txBody>
      </p:sp>
      <p:sp>
        <p:nvSpPr>
          <p:cNvPr id="3" name="Content Placeholder 2"/>
          <p:cNvSpPr>
            <a:spLocks noGrp="1"/>
          </p:cNvSpPr>
          <p:nvPr>
            <p:ph sz="quarter" idx="1"/>
          </p:nvPr>
        </p:nvSpPr>
        <p:spPr>
          <a:xfrm>
            <a:off x="457200" y="1600200"/>
            <a:ext cx="2590800" cy="3962400"/>
          </a:xfrm>
        </p:spPr>
        <p:txBody>
          <a:bodyPr>
            <a:noAutofit/>
          </a:bodyPr>
          <a:lstStyle/>
          <a:p>
            <a:r>
              <a:rPr lang="en-US" altLang="zh-CN" sz="2800" dirty="0" smtClean="0">
                <a:latin typeface="方正华隶简体" pitchFamily="65" charset="-122"/>
                <a:ea typeface="方正华隶简体" pitchFamily="65" charset="-122"/>
              </a:rPr>
              <a:t>H</a:t>
            </a:r>
            <a:r>
              <a:rPr lang="zh-CN" altLang="en-US" sz="2800" dirty="0" smtClean="0">
                <a:latin typeface="方正华隶简体" pitchFamily="65" charset="-122"/>
                <a:ea typeface="方正华隶简体" pitchFamily="65" charset="-122"/>
              </a:rPr>
              <a:t>代表</a:t>
            </a:r>
            <a:r>
              <a:rPr lang="en-US" altLang="zh-CN" sz="2800" dirty="0" smtClean="0">
                <a:latin typeface="方正华隶简体" pitchFamily="65" charset="-122"/>
                <a:ea typeface="方正华隶简体" pitchFamily="65" charset="-122"/>
              </a:rPr>
              <a:t>Hebrew</a:t>
            </a:r>
            <a:r>
              <a:rPr lang="zh-CN" altLang="en-US" sz="2800" dirty="0" smtClean="0">
                <a:latin typeface="方正华隶简体" pitchFamily="65" charset="-122"/>
                <a:ea typeface="方正华隶简体" pitchFamily="65" charset="-122"/>
              </a:rPr>
              <a:t>希伯来文</a:t>
            </a:r>
            <a:endParaRPr lang="en-US" altLang="zh-CN" sz="2800" dirty="0" smtClean="0">
              <a:latin typeface="方正华隶简体" pitchFamily="65" charset="-122"/>
              <a:ea typeface="方正华隶简体" pitchFamily="65" charset="-122"/>
            </a:endParaRPr>
          </a:p>
          <a:p>
            <a:r>
              <a:rPr lang="en-US" altLang="zh-CN" sz="2800" dirty="0" smtClean="0">
                <a:latin typeface="方正华隶简体" pitchFamily="65" charset="-122"/>
                <a:ea typeface="方正华隶简体" pitchFamily="65" charset="-122"/>
              </a:rPr>
              <a:t>G</a:t>
            </a:r>
            <a:r>
              <a:rPr lang="zh-CN" altLang="en-US" sz="2800" dirty="0" smtClean="0">
                <a:latin typeface="方正华隶简体" pitchFamily="65" charset="-122"/>
                <a:ea typeface="方正华隶简体" pitchFamily="65" charset="-122"/>
              </a:rPr>
              <a:t>代表</a:t>
            </a:r>
            <a:r>
              <a:rPr lang="en-US" altLang="zh-CN" sz="2800" dirty="0" smtClean="0">
                <a:latin typeface="方正华隶简体" pitchFamily="65" charset="-122"/>
                <a:ea typeface="方正华隶简体" pitchFamily="65" charset="-122"/>
              </a:rPr>
              <a:t>Greek</a:t>
            </a:r>
            <a:r>
              <a:rPr lang="zh-CN" altLang="en-US" sz="2800" dirty="0" smtClean="0">
                <a:latin typeface="方正华隶简体" pitchFamily="65" charset="-122"/>
                <a:ea typeface="方正华隶简体" pitchFamily="65" charset="-122"/>
              </a:rPr>
              <a:t>希腊文</a:t>
            </a:r>
            <a:endParaRPr lang="en-US" sz="2800" dirty="0">
              <a:latin typeface="方正华隶简体" pitchFamily="65" charset="-122"/>
              <a:ea typeface="方正华隶简体" pitchFamily="65" charset="-122"/>
            </a:endParaRPr>
          </a:p>
        </p:txBody>
      </p:sp>
      <p:sp>
        <p:nvSpPr>
          <p:cNvPr id="6" name="Rectangle 5"/>
          <p:cNvSpPr/>
          <p:nvPr/>
        </p:nvSpPr>
        <p:spPr>
          <a:xfrm>
            <a:off x="4876800" y="1828800"/>
            <a:ext cx="762000" cy="838200"/>
          </a:xfrm>
          <a:prstGeom prst="rect">
            <a:avLst/>
          </a:prstGeom>
          <a:noFill/>
          <a:ln w="28575">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7" name="Slide Number Placeholder 6"/>
          <p:cNvSpPr>
            <a:spLocks noGrp="1"/>
          </p:cNvSpPr>
          <p:nvPr>
            <p:ph type="sldNum" sz="quarter" idx="12"/>
          </p:nvPr>
        </p:nvSpPr>
        <p:spPr/>
        <p:txBody>
          <a:bodyPr/>
          <a:lstStyle/>
          <a:p>
            <a:fld id="{54BB8D1C-E7CF-4430-A7BB-A6B91AA46DF3}" type="slidenum">
              <a:rPr lang="en-US" smtClean="0"/>
              <a:pPr/>
              <a:t>51</a:t>
            </a:fld>
            <a:endParaRPr lang="en-US"/>
          </a:p>
        </p:txBody>
      </p:sp>
      <p:sp>
        <p:nvSpPr>
          <p:cNvPr id="8" name="Footer Placeholder 7"/>
          <p:cNvSpPr>
            <a:spLocks noGrp="1"/>
          </p:cNvSpPr>
          <p:nvPr>
            <p:ph type="ftr" sz="quarter" idx="11"/>
          </p:nvPr>
        </p:nvSpPr>
        <p:spPr/>
        <p:txBody>
          <a:bodyPr/>
          <a:lstStyle/>
          <a:p>
            <a:r>
              <a:rPr lang="en-US" smtClean="0"/>
              <a:t>2011 Lin Ma </a:t>
            </a:r>
            <a:endParaRPr lang="en-US"/>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7772400" cy="1143000"/>
          </a:xfrm>
        </p:spPr>
        <p:txBody>
          <a:bodyPr>
            <a:normAutofit/>
          </a:bodyPr>
          <a:lstStyle/>
          <a:p>
            <a:r>
              <a:rPr lang="en-US" altLang="zh-CN" dirty="0" smtClean="0"/>
              <a:t>e-Sword</a:t>
            </a:r>
            <a:r>
              <a:rPr lang="zh-CN" altLang="en-US" dirty="0" smtClean="0">
                <a:latin typeface="方正华隶简体" pitchFamily="65" charset="-122"/>
                <a:ea typeface="方正华隶简体" pitchFamily="65" charset="-122"/>
              </a:rPr>
              <a:t>功能：日记</a:t>
            </a:r>
            <a:endParaRPr lang="en-US" dirty="0">
              <a:latin typeface="方正华隶简体" pitchFamily="65" charset="-122"/>
              <a:ea typeface="方正华隶简体" pitchFamily="65" charset="-122"/>
            </a:endParaRPr>
          </a:p>
        </p:txBody>
      </p:sp>
      <p:sp>
        <p:nvSpPr>
          <p:cNvPr id="3" name="Content Placeholder 2"/>
          <p:cNvSpPr>
            <a:spLocks noGrp="1"/>
          </p:cNvSpPr>
          <p:nvPr>
            <p:ph sz="quarter" idx="1"/>
          </p:nvPr>
        </p:nvSpPr>
        <p:spPr>
          <a:xfrm>
            <a:off x="381000" y="2438400"/>
            <a:ext cx="3048000" cy="3962400"/>
          </a:xfrm>
        </p:spPr>
        <p:txBody>
          <a:bodyPr>
            <a:noAutofit/>
          </a:bodyPr>
          <a:lstStyle/>
          <a:p>
            <a:r>
              <a:rPr lang="zh-CN" altLang="en-US" sz="2800" dirty="0" smtClean="0">
                <a:latin typeface="方正华隶简体" pitchFamily="65" charset="-122"/>
                <a:ea typeface="方正华隶简体" pitchFamily="65" charset="-122"/>
              </a:rPr>
              <a:t>按日历写日记</a:t>
            </a:r>
            <a:endParaRPr lang="en-US" sz="2800" dirty="0">
              <a:latin typeface="方正华隶简体" pitchFamily="65" charset="-122"/>
              <a:ea typeface="方正华隶简体" pitchFamily="65" charset="-122"/>
            </a:endParaRPr>
          </a:p>
        </p:txBody>
      </p:sp>
      <p:pic>
        <p:nvPicPr>
          <p:cNvPr id="18436" name="Picture 4"/>
          <p:cNvPicPr>
            <a:picLocks noChangeAspect="1" noChangeArrowheads="1"/>
          </p:cNvPicPr>
          <p:nvPr/>
        </p:nvPicPr>
        <p:blipFill>
          <a:blip r:embed="rId3" cstate="screen"/>
          <a:srcRect/>
          <a:stretch>
            <a:fillRect/>
          </a:stretch>
        </p:blipFill>
        <p:spPr bwMode="auto">
          <a:xfrm>
            <a:off x="3429000" y="2438400"/>
            <a:ext cx="5422900" cy="2819400"/>
          </a:xfrm>
          <a:prstGeom prst="rect">
            <a:avLst/>
          </a:prstGeom>
          <a:noFill/>
          <a:ln w="9525">
            <a:noFill/>
            <a:miter lim="800000"/>
            <a:headEnd/>
            <a:tailEnd/>
          </a:ln>
        </p:spPr>
      </p:pic>
      <p:sp>
        <p:nvSpPr>
          <p:cNvPr id="7" name="Slide Number Placeholder 6"/>
          <p:cNvSpPr>
            <a:spLocks noGrp="1"/>
          </p:cNvSpPr>
          <p:nvPr>
            <p:ph type="sldNum" sz="quarter" idx="12"/>
          </p:nvPr>
        </p:nvSpPr>
        <p:spPr/>
        <p:txBody>
          <a:bodyPr/>
          <a:lstStyle/>
          <a:p>
            <a:fld id="{54BB8D1C-E7CF-4430-A7BB-A6B91AA46DF3}" type="slidenum">
              <a:rPr lang="en-US" smtClean="0"/>
              <a:pPr/>
              <a:t>52</a:t>
            </a:fld>
            <a:endParaRPr lang="en-US"/>
          </a:p>
        </p:txBody>
      </p:sp>
      <p:sp>
        <p:nvSpPr>
          <p:cNvPr id="8" name="Footer Placeholder 7"/>
          <p:cNvSpPr>
            <a:spLocks noGrp="1"/>
          </p:cNvSpPr>
          <p:nvPr>
            <p:ph type="ftr" sz="quarter" idx="11"/>
          </p:nvPr>
        </p:nvSpPr>
        <p:spPr/>
        <p:txBody>
          <a:bodyPr/>
          <a:lstStyle/>
          <a:p>
            <a:r>
              <a:rPr lang="en-US" smtClean="0"/>
              <a:t>2011 Lin Ma </a:t>
            </a:r>
            <a:endParaRPr lang="en-US"/>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7772400" cy="1143000"/>
          </a:xfrm>
        </p:spPr>
        <p:txBody>
          <a:bodyPr>
            <a:normAutofit fontScale="90000"/>
          </a:bodyPr>
          <a:lstStyle/>
          <a:p>
            <a:r>
              <a:rPr lang="en-US" altLang="zh-CN" dirty="0" smtClean="0"/>
              <a:t>e-Sword</a:t>
            </a:r>
            <a:r>
              <a:rPr lang="zh-CN" altLang="en-US" dirty="0" smtClean="0">
                <a:latin typeface="方正华隶简体" pitchFamily="65" charset="-122"/>
                <a:ea typeface="方正华隶简体" pitchFamily="65" charset="-122"/>
              </a:rPr>
              <a:t>功能：章节笔记</a:t>
            </a:r>
            <a:r>
              <a:rPr lang="zh-CN" altLang="en-US" dirty="0" smtClean="0"/>
              <a:t>（</a:t>
            </a:r>
            <a:r>
              <a:rPr lang="en-US" altLang="zh-CN" dirty="0" smtClean="0"/>
              <a:t>Study Notes</a:t>
            </a:r>
            <a:r>
              <a:rPr lang="zh-CN" altLang="en-US" dirty="0" smtClean="0"/>
              <a:t>）</a:t>
            </a:r>
            <a:endParaRPr lang="en-US" dirty="0"/>
          </a:p>
        </p:txBody>
      </p:sp>
      <p:sp>
        <p:nvSpPr>
          <p:cNvPr id="3" name="Content Placeholder 2"/>
          <p:cNvSpPr>
            <a:spLocks noGrp="1"/>
          </p:cNvSpPr>
          <p:nvPr>
            <p:ph sz="quarter" idx="1"/>
          </p:nvPr>
        </p:nvSpPr>
        <p:spPr>
          <a:xfrm>
            <a:off x="381000" y="1524000"/>
            <a:ext cx="2590800" cy="4876800"/>
          </a:xfrm>
        </p:spPr>
        <p:txBody>
          <a:bodyPr>
            <a:noAutofit/>
          </a:bodyPr>
          <a:lstStyle/>
          <a:p>
            <a:r>
              <a:rPr lang="zh-CN" altLang="en-US" sz="2800" dirty="0" smtClean="0">
                <a:latin typeface="方正华隶简体" pitchFamily="65" charset="-122"/>
                <a:ea typeface="方正华隶简体" pitchFamily="65" charset="-122"/>
              </a:rPr>
              <a:t>对于所选用的经文可以写自己的注释。</a:t>
            </a:r>
            <a:endParaRPr lang="en-US" altLang="zh-CN" sz="2800" dirty="0" smtClean="0">
              <a:latin typeface="方正华隶简体" pitchFamily="65" charset="-122"/>
              <a:ea typeface="方正华隶简体" pitchFamily="65" charset="-122"/>
            </a:endParaRPr>
          </a:p>
          <a:p>
            <a:endParaRPr lang="en-US" altLang="zh-CN" sz="2800" dirty="0" smtClean="0">
              <a:latin typeface="方正华隶简体" pitchFamily="65" charset="-122"/>
              <a:ea typeface="方正华隶简体" pitchFamily="65" charset="-122"/>
            </a:endParaRPr>
          </a:p>
          <a:p>
            <a:r>
              <a:rPr lang="zh-CN" altLang="en-US" sz="2800" dirty="0" smtClean="0">
                <a:latin typeface="方正华隶简体" pitchFamily="65" charset="-122"/>
                <a:ea typeface="方正华隶简体" pitchFamily="65" charset="-122"/>
              </a:rPr>
              <a:t>以后笔记上面如果显示                              表示有          表示笔记有相关内容。</a:t>
            </a:r>
            <a:endParaRPr lang="en-US" sz="2800" dirty="0">
              <a:latin typeface="方正华隶简体" pitchFamily="65" charset="-122"/>
              <a:ea typeface="方正华隶简体" pitchFamily="65" charset="-122"/>
            </a:endParaRPr>
          </a:p>
        </p:txBody>
      </p:sp>
      <p:pic>
        <p:nvPicPr>
          <p:cNvPr id="18434" name="Picture 2"/>
          <p:cNvPicPr>
            <a:picLocks noChangeAspect="1" noChangeArrowheads="1"/>
          </p:cNvPicPr>
          <p:nvPr/>
        </p:nvPicPr>
        <p:blipFill>
          <a:blip r:embed="rId3" cstate="screen"/>
          <a:srcRect/>
          <a:stretch>
            <a:fillRect/>
          </a:stretch>
        </p:blipFill>
        <p:spPr bwMode="auto">
          <a:xfrm>
            <a:off x="3733800" y="1600200"/>
            <a:ext cx="4913811" cy="2819400"/>
          </a:xfrm>
          <a:prstGeom prst="rect">
            <a:avLst/>
          </a:prstGeom>
          <a:noFill/>
          <a:ln w="9525">
            <a:noFill/>
            <a:miter lim="800000"/>
            <a:headEnd/>
            <a:tailEnd/>
          </a:ln>
        </p:spPr>
      </p:pic>
      <p:pic>
        <p:nvPicPr>
          <p:cNvPr id="8" name="Picture 3"/>
          <p:cNvPicPr>
            <a:picLocks noChangeAspect="1" noChangeArrowheads="1"/>
          </p:cNvPicPr>
          <p:nvPr/>
        </p:nvPicPr>
        <p:blipFill>
          <a:blip r:embed="rId4" cstate="screen"/>
          <a:srcRect/>
          <a:stretch>
            <a:fillRect/>
          </a:stretch>
        </p:blipFill>
        <p:spPr bwMode="auto">
          <a:xfrm>
            <a:off x="2514600" y="4495800"/>
            <a:ext cx="928688" cy="928688"/>
          </a:xfrm>
          <a:prstGeom prst="rect">
            <a:avLst/>
          </a:prstGeom>
          <a:noFill/>
          <a:ln w="9525">
            <a:noFill/>
            <a:miter lim="800000"/>
            <a:headEnd/>
            <a:tailEnd/>
          </a:ln>
        </p:spPr>
      </p:pic>
      <p:pic>
        <p:nvPicPr>
          <p:cNvPr id="18435" name="Picture 3"/>
          <p:cNvPicPr>
            <a:picLocks noChangeAspect="1" noChangeArrowheads="1"/>
          </p:cNvPicPr>
          <p:nvPr/>
        </p:nvPicPr>
        <p:blipFill>
          <a:blip r:embed="rId5" cstate="screen"/>
          <a:srcRect/>
          <a:stretch>
            <a:fillRect/>
          </a:stretch>
        </p:blipFill>
        <p:spPr bwMode="auto">
          <a:xfrm>
            <a:off x="4495800" y="4495800"/>
            <a:ext cx="4038600" cy="2133600"/>
          </a:xfrm>
          <a:prstGeom prst="rect">
            <a:avLst/>
          </a:prstGeom>
          <a:noFill/>
          <a:ln w="9525">
            <a:noFill/>
            <a:miter lim="800000"/>
            <a:headEnd/>
            <a:tailEnd/>
          </a:ln>
        </p:spPr>
      </p:pic>
      <p:sp>
        <p:nvSpPr>
          <p:cNvPr id="6" name="Rectangle 5"/>
          <p:cNvSpPr/>
          <p:nvPr/>
        </p:nvSpPr>
        <p:spPr>
          <a:xfrm>
            <a:off x="5257800" y="4648200"/>
            <a:ext cx="990600" cy="457200"/>
          </a:xfrm>
          <a:prstGeom prst="rect">
            <a:avLst/>
          </a:prstGeom>
          <a:noFill/>
          <a:ln w="28575">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cxnSp>
        <p:nvCxnSpPr>
          <p:cNvPr id="10" name="Straight Arrow Connector 9"/>
          <p:cNvCxnSpPr/>
          <p:nvPr/>
        </p:nvCxnSpPr>
        <p:spPr>
          <a:xfrm rot="5400000">
            <a:off x="5104606" y="2286794"/>
            <a:ext cx="534988" cy="381000"/>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rot="5400000">
            <a:off x="5753100" y="2324100"/>
            <a:ext cx="609600" cy="381000"/>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rot="5400000">
            <a:off x="6438900" y="2247900"/>
            <a:ext cx="609600" cy="381000"/>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rot="5400000">
            <a:off x="5295900" y="4229100"/>
            <a:ext cx="609600" cy="381000"/>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2" name="Slide Number Placeholder 11"/>
          <p:cNvSpPr>
            <a:spLocks noGrp="1"/>
          </p:cNvSpPr>
          <p:nvPr>
            <p:ph type="sldNum" sz="quarter" idx="12"/>
          </p:nvPr>
        </p:nvSpPr>
        <p:spPr/>
        <p:txBody>
          <a:bodyPr/>
          <a:lstStyle/>
          <a:p>
            <a:fld id="{54BB8D1C-E7CF-4430-A7BB-A6B91AA46DF3}" type="slidenum">
              <a:rPr lang="en-US" smtClean="0"/>
              <a:pPr/>
              <a:t>53</a:t>
            </a:fld>
            <a:endParaRPr lang="en-US"/>
          </a:p>
        </p:txBody>
      </p:sp>
      <p:sp>
        <p:nvSpPr>
          <p:cNvPr id="14" name="Footer Placeholder 13"/>
          <p:cNvSpPr>
            <a:spLocks noGrp="1"/>
          </p:cNvSpPr>
          <p:nvPr>
            <p:ph type="ftr" sz="quarter" idx="11"/>
          </p:nvPr>
        </p:nvSpPr>
        <p:spPr/>
        <p:txBody>
          <a:bodyPr/>
          <a:lstStyle/>
          <a:p>
            <a:r>
              <a:rPr lang="en-US" smtClean="0"/>
              <a:t>2011 Lin Ma </a:t>
            </a:r>
            <a:endParaRPr lang="en-US"/>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9" name="Picture 3"/>
          <p:cNvPicPr>
            <a:picLocks noChangeAspect="1" noChangeArrowheads="1"/>
          </p:cNvPicPr>
          <p:nvPr/>
        </p:nvPicPr>
        <p:blipFill>
          <a:blip r:embed="rId3" cstate="screen"/>
          <a:srcRect/>
          <a:stretch>
            <a:fillRect/>
          </a:stretch>
        </p:blipFill>
        <p:spPr bwMode="auto">
          <a:xfrm>
            <a:off x="533400" y="5029200"/>
            <a:ext cx="4443549" cy="838200"/>
          </a:xfrm>
          <a:prstGeom prst="rect">
            <a:avLst/>
          </a:prstGeom>
          <a:noFill/>
          <a:ln w="9525">
            <a:noFill/>
            <a:miter lim="800000"/>
            <a:headEnd/>
            <a:tailEnd/>
          </a:ln>
        </p:spPr>
      </p:pic>
      <p:sp>
        <p:nvSpPr>
          <p:cNvPr id="2" name="Title 1"/>
          <p:cNvSpPr>
            <a:spLocks noGrp="1"/>
          </p:cNvSpPr>
          <p:nvPr>
            <p:ph type="title"/>
          </p:nvPr>
        </p:nvSpPr>
        <p:spPr>
          <a:xfrm>
            <a:off x="685800" y="381000"/>
            <a:ext cx="7772400" cy="1143000"/>
          </a:xfrm>
        </p:spPr>
        <p:txBody>
          <a:bodyPr>
            <a:normAutofit fontScale="90000"/>
          </a:bodyPr>
          <a:lstStyle/>
          <a:p>
            <a:r>
              <a:rPr lang="en-US" altLang="zh-CN" dirty="0" smtClean="0"/>
              <a:t>e-Sword</a:t>
            </a:r>
            <a:r>
              <a:rPr lang="zh-CN" altLang="en-US" dirty="0" smtClean="0">
                <a:latin typeface="方正华隶简体" pitchFamily="65" charset="-122"/>
                <a:ea typeface="方正华隶简体" pitchFamily="65" charset="-122"/>
              </a:rPr>
              <a:t>功能：自己的主题笔记</a:t>
            </a:r>
            <a:r>
              <a:rPr lang="en-US" altLang="zh-CN" dirty="0" smtClean="0"/>
              <a:t>(Topic Notes)</a:t>
            </a:r>
            <a:endParaRPr lang="en-US" dirty="0"/>
          </a:p>
        </p:txBody>
      </p:sp>
      <p:sp>
        <p:nvSpPr>
          <p:cNvPr id="3" name="Content Placeholder 2"/>
          <p:cNvSpPr>
            <a:spLocks noGrp="1"/>
          </p:cNvSpPr>
          <p:nvPr>
            <p:ph sz="quarter" idx="1"/>
          </p:nvPr>
        </p:nvSpPr>
        <p:spPr>
          <a:xfrm>
            <a:off x="228600" y="2133600"/>
            <a:ext cx="3429000" cy="3962400"/>
          </a:xfrm>
        </p:spPr>
        <p:txBody>
          <a:bodyPr>
            <a:noAutofit/>
          </a:bodyPr>
          <a:lstStyle/>
          <a:p>
            <a:r>
              <a:rPr lang="zh-CN" altLang="en-US" sz="2800" dirty="0" smtClean="0">
                <a:latin typeface="方正华隶简体" pitchFamily="65" charset="-122"/>
                <a:ea typeface="方正华隶简体" pitchFamily="65" charset="-122"/>
              </a:rPr>
              <a:t>按照自订的主题写笔记。</a:t>
            </a:r>
            <a:endParaRPr lang="en-US" altLang="zh-CN" sz="2800" dirty="0" smtClean="0">
              <a:latin typeface="方正华隶简体" pitchFamily="65" charset="-122"/>
              <a:ea typeface="方正华隶简体" pitchFamily="65" charset="-122"/>
            </a:endParaRPr>
          </a:p>
          <a:p>
            <a:r>
              <a:rPr lang="zh-CN" altLang="en-US" sz="2800" dirty="0" smtClean="0">
                <a:latin typeface="方正华隶简体" pitchFamily="65" charset="-122"/>
                <a:ea typeface="方正华隶简体" pitchFamily="65" charset="-122"/>
              </a:rPr>
              <a:t>最好自己先创建一个新的笔记文件 （</a:t>
            </a:r>
            <a:r>
              <a:rPr lang="en-US" altLang="zh-CN" sz="2800" dirty="0" smtClean="0">
                <a:latin typeface="方正华隶简体" pitchFamily="65" charset="-122"/>
                <a:ea typeface="方正华隶简体" pitchFamily="65" charset="-122"/>
              </a:rPr>
              <a:t>Menu/File/New</a:t>
            </a:r>
            <a:r>
              <a:rPr lang="zh-CN" altLang="en-US" sz="2800" dirty="0" smtClean="0">
                <a:latin typeface="方正华隶简体" pitchFamily="65" charset="-122"/>
                <a:ea typeface="方正华隶简体" pitchFamily="65" charset="-122"/>
              </a:rPr>
              <a:t>）</a:t>
            </a:r>
            <a:endParaRPr lang="en-US" altLang="zh-CN" sz="2800" dirty="0" smtClean="0">
              <a:latin typeface="方正华隶简体" pitchFamily="65" charset="-122"/>
              <a:ea typeface="方正华隶简体" pitchFamily="65" charset="-122"/>
            </a:endParaRPr>
          </a:p>
          <a:p>
            <a:pPr>
              <a:buNone/>
            </a:pPr>
            <a:r>
              <a:rPr lang="zh-CN" altLang="en-US" sz="2800" dirty="0" smtClean="0">
                <a:latin typeface="方正华隶简体" pitchFamily="65" charset="-122"/>
                <a:ea typeface="方正华隶简体" pitchFamily="65" charset="-122"/>
              </a:rPr>
              <a:t>或见下图</a:t>
            </a:r>
            <a:endParaRPr lang="en-US" sz="2800" dirty="0">
              <a:latin typeface="方正华隶简体" pitchFamily="65" charset="-122"/>
              <a:ea typeface="方正华隶简体" pitchFamily="65" charset="-122"/>
            </a:endParaRPr>
          </a:p>
        </p:txBody>
      </p:sp>
      <p:sp>
        <p:nvSpPr>
          <p:cNvPr id="6" name="Rectangle 5"/>
          <p:cNvSpPr/>
          <p:nvPr/>
        </p:nvSpPr>
        <p:spPr>
          <a:xfrm>
            <a:off x="838200" y="4953000"/>
            <a:ext cx="762000" cy="838200"/>
          </a:xfrm>
          <a:prstGeom prst="rect">
            <a:avLst/>
          </a:prstGeom>
          <a:noFill/>
          <a:ln w="28575">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pic>
        <p:nvPicPr>
          <p:cNvPr id="19458" name="Picture 2"/>
          <p:cNvPicPr>
            <a:picLocks noChangeAspect="1" noChangeArrowheads="1"/>
          </p:cNvPicPr>
          <p:nvPr/>
        </p:nvPicPr>
        <p:blipFill>
          <a:blip r:embed="rId4" cstate="screen"/>
          <a:srcRect/>
          <a:stretch>
            <a:fillRect/>
          </a:stretch>
        </p:blipFill>
        <p:spPr bwMode="auto">
          <a:xfrm>
            <a:off x="3733800" y="2286000"/>
            <a:ext cx="5187863" cy="2667000"/>
          </a:xfrm>
          <a:prstGeom prst="rect">
            <a:avLst/>
          </a:prstGeom>
          <a:noFill/>
          <a:ln w="9525">
            <a:noFill/>
            <a:miter lim="800000"/>
            <a:headEnd/>
            <a:tailEnd/>
          </a:ln>
        </p:spPr>
      </p:pic>
      <p:cxnSp>
        <p:nvCxnSpPr>
          <p:cNvPr id="7" name="Straight Arrow Connector 6"/>
          <p:cNvCxnSpPr/>
          <p:nvPr/>
        </p:nvCxnSpPr>
        <p:spPr>
          <a:xfrm rot="10800000" flipV="1">
            <a:off x="6781800" y="4800600"/>
            <a:ext cx="609600" cy="77788"/>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2057400" y="6096000"/>
            <a:ext cx="6032421" cy="461665"/>
          </a:xfrm>
          <a:prstGeom prst="rect">
            <a:avLst/>
          </a:prstGeom>
          <a:noFill/>
        </p:spPr>
        <p:txBody>
          <a:bodyPr wrap="none" rtlCol="0">
            <a:spAutoFit/>
          </a:bodyPr>
          <a:lstStyle/>
          <a:p>
            <a:r>
              <a:rPr lang="zh-CN" altLang="en-US" sz="2400" dirty="0" smtClean="0">
                <a:solidFill>
                  <a:srgbClr val="FF0000"/>
                </a:solidFill>
                <a:latin typeface="方正华隶简体" pitchFamily="65" charset="-122"/>
                <a:ea typeface="方正华隶简体" pitchFamily="65" charset="-122"/>
              </a:rPr>
              <a:t>苏牧师课上的主题笔记：圣经中的教导概念</a:t>
            </a:r>
            <a:endParaRPr lang="en-US" sz="2400" dirty="0">
              <a:solidFill>
                <a:srgbClr val="FF0000"/>
              </a:solidFill>
              <a:latin typeface="方正华隶简体" pitchFamily="65" charset="-122"/>
              <a:ea typeface="方正华隶简体" pitchFamily="65" charset="-122"/>
            </a:endParaRPr>
          </a:p>
        </p:txBody>
      </p:sp>
      <p:sp>
        <p:nvSpPr>
          <p:cNvPr id="9" name="Slide Number Placeholder 8"/>
          <p:cNvSpPr>
            <a:spLocks noGrp="1"/>
          </p:cNvSpPr>
          <p:nvPr>
            <p:ph type="sldNum" sz="quarter" idx="12"/>
          </p:nvPr>
        </p:nvSpPr>
        <p:spPr/>
        <p:txBody>
          <a:bodyPr/>
          <a:lstStyle/>
          <a:p>
            <a:fld id="{54BB8D1C-E7CF-4430-A7BB-A6B91AA46DF3}" type="slidenum">
              <a:rPr lang="en-US" smtClean="0"/>
              <a:pPr/>
              <a:t>54</a:t>
            </a:fld>
            <a:endParaRPr lang="en-US"/>
          </a:p>
        </p:txBody>
      </p:sp>
      <p:sp>
        <p:nvSpPr>
          <p:cNvPr id="10" name="Footer Placeholder 9"/>
          <p:cNvSpPr>
            <a:spLocks noGrp="1"/>
          </p:cNvSpPr>
          <p:nvPr>
            <p:ph type="ftr" sz="quarter" idx="11"/>
          </p:nvPr>
        </p:nvSpPr>
        <p:spPr/>
        <p:txBody>
          <a:bodyPr/>
          <a:lstStyle/>
          <a:p>
            <a:r>
              <a:rPr lang="en-US" smtClean="0"/>
              <a:t>2011 Lin Ma </a:t>
            </a:r>
            <a:endParaRPr lang="en-US"/>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screen"/>
          <a:srcRect/>
          <a:stretch>
            <a:fillRect/>
          </a:stretch>
        </p:blipFill>
        <p:spPr bwMode="auto">
          <a:xfrm>
            <a:off x="2425647" y="1371600"/>
            <a:ext cx="6718353" cy="4833937"/>
          </a:xfrm>
          <a:prstGeom prst="rect">
            <a:avLst/>
          </a:prstGeom>
          <a:noFill/>
          <a:ln w="9525">
            <a:noFill/>
            <a:miter lim="800000"/>
            <a:headEnd/>
            <a:tailEnd/>
          </a:ln>
        </p:spPr>
      </p:pic>
      <p:sp>
        <p:nvSpPr>
          <p:cNvPr id="2" name="Title 1"/>
          <p:cNvSpPr>
            <a:spLocks noGrp="1"/>
          </p:cNvSpPr>
          <p:nvPr>
            <p:ph type="title"/>
          </p:nvPr>
        </p:nvSpPr>
        <p:spPr>
          <a:xfrm>
            <a:off x="685800" y="228600"/>
            <a:ext cx="7772400" cy="1143000"/>
          </a:xfrm>
        </p:spPr>
        <p:txBody>
          <a:bodyPr>
            <a:normAutofit fontScale="90000"/>
          </a:bodyPr>
          <a:lstStyle/>
          <a:p>
            <a:r>
              <a:rPr lang="en-US" altLang="zh-CN" dirty="0" smtClean="0"/>
              <a:t>e-Sword</a:t>
            </a:r>
            <a:r>
              <a:rPr lang="zh-CN" altLang="en-US" dirty="0" smtClean="0">
                <a:latin typeface="方正华隶简体" pitchFamily="65" charset="-122"/>
                <a:ea typeface="方正华隶简体" pitchFamily="65" charset="-122"/>
              </a:rPr>
              <a:t>功能：下载的主题笔记</a:t>
            </a:r>
            <a:r>
              <a:rPr lang="en-US" altLang="zh-CN" dirty="0" smtClean="0"/>
              <a:t>(Topic Notes)</a:t>
            </a:r>
            <a:endParaRPr lang="en-US" dirty="0"/>
          </a:p>
        </p:txBody>
      </p:sp>
      <p:sp>
        <p:nvSpPr>
          <p:cNvPr id="3" name="Content Placeholder 2"/>
          <p:cNvSpPr>
            <a:spLocks noGrp="1"/>
          </p:cNvSpPr>
          <p:nvPr>
            <p:ph sz="quarter" idx="1"/>
          </p:nvPr>
        </p:nvSpPr>
        <p:spPr>
          <a:xfrm>
            <a:off x="0" y="1676400"/>
            <a:ext cx="2209800" cy="3962400"/>
          </a:xfrm>
        </p:spPr>
        <p:txBody>
          <a:bodyPr>
            <a:noAutofit/>
          </a:bodyPr>
          <a:lstStyle/>
          <a:p>
            <a:r>
              <a:rPr lang="zh-CN" altLang="en-US" sz="2800" dirty="0" smtClean="0">
                <a:latin typeface="方正华隶简体" pitchFamily="65" charset="-122"/>
                <a:ea typeface="方正华隶简体" pitchFamily="65" charset="-122"/>
              </a:rPr>
              <a:t>需先下载网站上面的</a:t>
            </a:r>
            <a:r>
              <a:rPr lang="en-US" altLang="zh-CN" sz="2800" dirty="0" smtClean="0">
                <a:latin typeface="方正华隶简体" pitchFamily="65" charset="-122"/>
                <a:ea typeface="方正华隶简体" pitchFamily="65" charset="-122"/>
              </a:rPr>
              <a:t>Topic Notes</a:t>
            </a:r>
          </a:p>
          <a:p>
            <a:r>
              <a:rPr lang="zh-CN" altLang="en-US" sz="2800" dirty="0" smtClean="0">
                <a:latin typeface="方正华隶简体" pitchFamily="65" charset="-122"/>
                <a:ea typeface="方正华隶简体" pitchFamily="65" charset="-122"/>
              </a:rPr>
              <a:t>重新启动软件</a:t>
            </a:r>
            <a:endParaRPr lang="en-US" altLang="zh-CN" sz="2800" dirty="0" smtClean="0">
              <a:latin typeface="方正华隶简体" pitchFamily="65" charset="-122"/>
              <a:ea typeface="方正华隶简体" pitchFamily="65" charset="-122"/>
            </a:endParaRPr>
          </a:p>
          <a:p>
            <a:r>
              <a:rPr lang="zh-CN" altLang="en-US" sz="2800" dirty="0" smtClean="0">
                <a:latin typeface="方正华隶简体" pitchFamily="65" charset="-122"/>
                <a:ea typeface="方正华隶简体" pitchFamily="65" charset="-122"/>
              </a:rPr>
              <a:t>按下拉菜单</a:t>
            </a:r>
            <a:endParaRPr lang="en-US" altLang="zh-CN" sz="2800" dirty="0" smtClean="0">
              <a:latin typeface="方正华隶简体" pitchFamily="65" charset="-122"/>
              <a:ea typeface="方正华隶简体" pitchFamily="65" charset="-122"/>
            </a:endParaRPr>
          </a:p>
          <a:p>
            <a:r>
              <a:rPr lang="zh-CN" altLang="en-US" sz="2800" dirty="0" smtClean="0">
                <a:latin typeface="方正华隶简体" pitchFamily="65" charset="-122"/>
                <a:ea typeface="方正华隶简体" pitchFamily="65" charset="-122"/>
              </a:rPr>
              <a:t>选择需要参考的笔记</a:t>
            </a:r>
            <a:endParaRPr lang="en-US" sz="2800" dirty="0">
              <a:latin typeface="方正华隶简体" pitchFamily="65" charset="-122"/>
              <a:ea typeface="方正华隶简体" pitchFamily="65" charset="-122"/>
            </a:endParaRPr>
          </a:p>
        </p:txBody>
      </p:sp>
      <p:cxnSp>
        <p:nvCxnSpPr>
          <p:cNvPr id="7" name="Straight Arrow Connector 6"/>
          <p:cNvCxnSpPr/>
          <p:nvPr/>
        </p:nvCxnSpPr>
        <p:spPr>
          <a:xfrm rot="10800000" flipV="1">
            <a:off x="5943600" y="5410200"/>
            <a:ext cx="2133600" cy="457200"/>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7848600" y="4495800"/>
            <a:ext cx="990600" cy="382588"/>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5" name="Oval 14"/>
          <p:cNvSpPr/>
          <p:nvPr/>
        </p:nvSpPr>
        <p:spPr>
          <a:xfrm>
            <a:off x="7315200" y="4038600"/>
            <a:ext cx="990600" cy="838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000" dirty="0" smtClean="0"/>
              <a:t>1</a:t>
            </a:r>
            <a:endParaRPr lang="en-US" dirty="0"/>
          </a:p>
        </p:txBody>
      </p:sp>
      <p:sp>
        <p:nvSpPr>
          <p:cNvPr id="16" name="Oval 15"/>
          <p:cNvSpPr/>
          <p:nvPr/>
        </p:nvSpPr>
        <p:spPr>
          <a:xfrm>
            <a:off x="7620000" y="5029200"/>
            <a:ext cx="990600" cy="838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000" dirty="0" smtClean="0"/>
              <a:t>2</a:t>
            </a:r>
            <a:endParaRPr lang="en-US" dirty="0"/>
          </a:p>
        </p:txBody>
      </p:sp>
      <p:sp>
        <p:nvSpPr>
          <p:cNvPr id="18" name="Oval 17"/>
          <p:cNvSpPr/>
          <p:nvPr/>
        </p:nvSpPr>
        <p:spPr>
          <a:xfrm>
            <a:off x="838200" y="4876800"/>
            <a:ext cx="4572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000" dirty="0" smtClean="0"/>
              <a:t>1</a:t>
            </a:r>
            <a:endParaRPr lang="en-US" dirty="0"/>
          </a:p>
        </p:txBody>
      </p:sp>
      <p:sp>
        <p:nvSpPr>
          <p:cNvPr id="19" name="Oval 18"/>
          <p:cNvSpPr/>
          <p:nvPr/>
        </p:nvSpPr>
        <p:spPr>
          <a:xfrm>
            <a:off x="838200" y="6172200"/>
            <a:ext cx="533400" cy="457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000" dirty="0" smtClean="0"/>
              <a:t>2</a:t>
            </a:r>
            <a:endParaRPr lang="en-US" dirty="0"/>
          </a:p>
        </p:txBody>
      </p:sp>
      <p:sp>
        <p:nvSpPr>
          <p:cNvPr id="20" name="Slide Number Placeholder 19"/>
          <p:cNvSpPr>
            <a:spLocks noGrp="1"/>
          </p:cNvSpPr>
          <p:nvPr>
            <p:ph type="sldNum" sz="quarter" idx="12"/>
          </p:nvPr>
        </p:nvSpPr>
        <p:spPr/>
        <p:txBody>
          <a:bodyPr/>
          <a:lstStyle/>
          <a:p>
            <a:fld id="{54BB8D1C-E7CF-4430-A7BB-A6B91AA46DF3}" type="slidenum">
              <a:rPr lang="en-US" smtClean="0"/>
              <a:pPr/>
              <a:t>55</a:t>
            </a:fld>
            <a:endParaRPr lang="en-US"/>
          </a:p>
        </p:txBody>
      </p:sp>
      <p:sp>
        <p:nvSpPr>
          <p:cNvPr id="21" name="Footer Placeholder 20"/>
          <p:cNvSpPr>
            <a:spLocks noGrp="1"/>
          </p:cNvSpPr>
          <p:nvPr>
            <p:ph type="ftr" sz="quarter" idx="11"/>
          </p:nvPr>
        </p:nvSpPr>
        <p:spPr/>
        <p:txBody>
          <a:bodyPr/>
          <a:lstStyle/>
          <a:p>
            <a:r>
              <a:rPr lang="en-US" smtClean="0"/>
              <a:t>2011 Lin Ma </a:t>
            </a:r>
            <a:endParaRPr lang="en-US"/>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895600"/>
            <a:ext cx="7772400" cy="1143000"/>
          </a:xfrm>
        </p:spPr>
        <p:txBody>
          <a:bodyPr>
            <a:normAutofit/>
          </a:bodyPr>
          <a:lstStyle/>
          <a:p>
            <a:r>
              <a:rPr lang="en-US" altLang="zh-CN" dirty="0" smtClean="0"/>
              <a:t>e-Sword</a:t>
            </a:r>
            <a:r>
              <a:rPr lang="zh-CN" altLang="en-US" dirty="0" smtClean="0">
                <a:latin typeface="方正华隶简体" pitchFamily="65" charset="-122"/>
                <a:ea typeface="方正华隶简体" pitchFamily="65" charset="-122"/>
              </a:rPr>
              <a:t>其他功能</a:t>
            </a:r>
            <a:endParaRPr lang="en-US" dirty="0">
              <a:latin typeface="方正华隶简体" pitchFamily="65" charset="-122"/>
              <a:ea typeface="方正华隶简体" pitchFamily="65" charset="-122"/>
            </a:endParaRPr>
          </a:p>
        </p:txBody>
      </p:sp>
      <p:sp>
        <p:nvSpPr>
          <p:cNvPr id="3" name="Slide Number Placeholder 2"/>
          <p:cNvSpPr>
            <a:spLocks noGrp="1"/>
          </p:cNvSpPr>
          <p:nvPr>
            <p:ph type="sldNum" sz="quarter" idx="12"/>
          </p:nvPr>
        </p:nvSpPr>
        <p:spPr/>
        <p:txBody>
          <a:bodyPr/>
          <a:lstStyle/>
          <a:p>
            <a:fld id="{54BB8D1C-E7CF-4430-A7BB-A6B91AA46DF3}" type="slidenum">
              <a:rPr lang="en-US" smtClean="0"/>
              <a:pPr/>
              <a:t>56</a:t>
            </a:fld>
            <a:endParaRPr lang="en-US"/>
          </a:p>
        </p:txBody>
      </p:sp>
      <p:sp>
        <p:nvSpPr>
          <p:cNvPr id="4" name="Footer Placeholder 3"/>
          <p:cNvSpPr>
            <a:spLocks noGrp="1"/>
          </p:cNvSpPr>
          <p:nvPr>
            <p:ph type="ftr" sz="quarter" idx="11"/>
          </p:nvPr>
        </p:nvSpPr>
        <p:spPr/>
        <p:txBody>
          <a:bodyPr/>
          <a:lstStyle/>
          <a:p>
            <a:r>
              <a:rPr lang="en-US" smtClean="0"/>
              <a:t>2011 Lin Ma </a:t>
            </a:r>
            <a:endParaRPr lang="en-US"/>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7772400" cy="1143000"/>
          </a:xfrm>
        </p:spPr>
        <p:txBody>
          <a:bodyPr>
            <a:normAutofit/>
          </a:bodyPr>
          <a:lstStyle/>
          <a:p>
            <a:r>
              <a:rPr lang="en-US" altLang="zh-CN" dirty="0" smtClean="0"/>
              <a:t>e-Sword</a:t>
            </a:r>
            <a:r>
              <a:rPr lang="zh-CN" altLang="en-US" dirty="0" smtClean="0">
                <a:latin typeface="方正华隶简体" pitchFamily="65" charset="-122"/>
                <a:ea typeface="方正华隶简体" pitchFamily="65" charset="-122"/>
              </a:rPr>
              <a:t>功能：图表</a:t>
            </a:r>
            <a:endParaRPr lang="en-US" dirty="0">
              <a:latin typeface="方正华隶简体" pitchFamily="65" charset="-122"/>
              <a:ea typeface="方正华隶简体" pitchFamily="65" charset="-122"/>
            </a:endParaRPr>
          </a:p>
        </p:txBody>
      </p:sp>
      <p:sp>
        <p:nvSpPr>
          <p:cNvPr id="3" name="Content Placeholder 2"/>
          <p:cNvSpPr>
            <a:spLocks noGrp="1"/>
          </p:cNvSpPr>
          <p:nvPr>
            <p:ph sz="quarter" idx="1"/>
          </p:nvPr>
        </p:nvSpPr>
        <p:spPr>
          <a:xfrm>
            <a:off x="381000" y="2438400"/>
            <a:ext cx="3657600" cy="3962400"/>
          </a:xfrm>
        </p:spPr>
        <p:txBody>
          <a:bodyPr>
            <a:noAutofit/>
          </a:bodyPr>
          <a:lstStyle/>
          <a:p>
            <a:r>
              <a:rPr lang="zh-CN" altLang="en-US" sz="2800" dirty="0" smtClean="0">
                <a:latin typeface="方正华隶简体" pitchFamily="65" charset="-122"/>
                <a:ea typeface="方正华隶简体" pitchFamily="65" charset="-122"/>
              </a:rPr>
              <a:t>按</a:t>
            </a:r>
            <a:endParaRPr lang="en-US" sz="2800" dirty="0">
              <a:latin typeface="方正华隶简体" pitchFamily="65" charset="-122"/>
              <a:ea typeface="方正华隶简体" pitchFamily="65" charset="-122"/>
            </a:endParaRPr>
          </a:p>
        </p:txBody>
      </p:sp>
      <p:pic>
        <p:nvPicPr>
          <p:cNvPr id="5" name="Picture 5"/>
          <p:cNvPicPr>
            <a:picLocks noChangeAspect="1" noChangeArrowheads="1"/>
          </p:cNvPicPr>
          <p:nvPr/>
        </p:nvPicPr>
        <p:blipFill>
          <a:blip r:embed="rId3" cstate="screen"/>
          <a:srcRect/>
          <a:stretch>
            <a:fillRect/>
          </a:stretch>
        </p:blipFill>
        <p:spPr bwMode="auto">
          <a:xfrm>
            <a:off x="762000" y="1143000"/>
            <a:ext cx="8044405" cy="914400"/>
          </a:xfrm>
          <a:prstGeom prst="rect">
            <a:avLst/>
          </a:prstGeom>
          <a:noFill/>
          <a:ln w="9525">
            <a:noFill/>
            <a:miter lim="800000"/>
            <a:headEnd/>
            <a:tailEnd/>
          </a:ln>
        </p:spPr>
      </p:pic>
      <p:sp>
        <p:nvSpPr>
          <p:cNvPr id="6" name="Rectangle 5"/>
          <p:cNvSpPr/>
          <p:nvPr/>
        </p:nvSpPr>
        <p:spPr>
          <a:xfrm>
            <a:off x="8001000" y="1600200"/>
            <a:ext cx="457200" cy="457200"/>
          </a:xfrm>
          <a:prstGeom prst="rect">
            <a:avLst/>
          </a:prstGeom>
          <a:noFill/>
          <a:ln w="28575">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pic>
        <p:nvPicPr>
          <p:cNvPr id="15362" name="Picture 2"/>
          <p:cNvPicPr>
            <a:picLocks noChangeAspect="1" noChangeArrowheads="1"/>
          </p:cNvPicPr>
          <p:nvPr/>
        </p:nvPicPr>
        <p:blipFill>
          <a:blip r:embed="rId4" cstate="screen"/>
          <a:srcRect/>
          <a:stretch>
            <a:fillRect/>
          </a:stretch>
        </p:blipFill>
        <p:spPr bwMode="auto">
          <a:xfrm>
            <a:off x="1219200" y="2209800"/>
            <a:ext cx="1028700" cy="1114425"/>
          </a:xfrm>
          <a:prstGeom prst="rect">
            <a:avLst/>
          </a:prstGeom>
          <a:noFill/>
          <a:ln w="9525">
            <a:noFill/>
            <a:miter lim="800000"/>
            <a:headEnd/>
            <a:tailEnd/>
          </a:ln>
        </p:spPr>
      </p:pic>
      <p:pic>
        <p:nvPicPr>
          <p:cNvPr id="1026" name="Picture 2"/>
          <p:cNvPicPr>
            <a:picLocks noChangeAspect="1" noChangeArrowheads="1"/>
          </p:cNvPicPr>
          <p:nvPr/>
        </p:nvPicPr>
        <p:blipFill>
          <a:blip r:embed="rId5" cstate="screen"/>
          <a:srcRect/>
          <a:stretch>
            <a:fillRect/>
          </a:stretch>
        </p:blipFill>
        <p:spPr bwMode="auto">
          <a:xfrm>
            <a:off x="304800" y="3581400"/>
            <a:ext cx="8839200" cy="3276600"/>
          </a:xfrm>
          <a:prstGeom prst="rect">
            <a:avLst/>
          </a:prstGeom>
          <a:noFill/>
          <a:ln w="9525">
            <a:noFill/>
            <a:miter lim="800000"/>
            <a:headEnd/>
            <a:tailEnd/>
          </a:ln>
        </p:spPr>
      </p:pic>
      <p:sp>
        <p:nvSpPr>
          <p:cNvPr id="8" name="Slide Number Placeholder 7"/>
          <p:cNvSpPr>
            <a:spLocks noGrp="1"/>
          </p:cNvSpPr>
          <p:nvPr>
            <p:ph type="sldNum" sz="quarter" idx="12"/>
          </p:nvPr>
        </p:nvSpPr>
        <p:spPr/>
        <p:txBody>
          <a:bodyPr/>
          <a:lstStyle/>
          <a:p>
            <a:fld id="{54BB8D1C-E7CF-4430-A7BB-A6B91AA46DF3}" type="slidenum">
              <a:rPr lang="en-US" smtClean="0"/>
              <a:pPr/>
              <a:t>57</a:t>
            </a:fld>
            <a:endParaRPr lang="en-US"/>
          </a:p>
        </p:txBody>
      </p:sp>
      <p:sp>
        <p:nvSpPr>
          <p:cNvPr id="9" name="Footer Placeholder 8"/>
          <p:cNvSpPr>
            <a:spLocks noGrp="1"/>
          </p:cNvSpPr>
          <p:nvPr>
            <p:ph type="ftr" sz="quarter" idx="11"/>
          </p:nvPr>
        </p:nvSpPr>
        <p:spPr/>
        <p:txBody>
          <a:bodyPr/>
          <a:lstStyle/>
          <a:p>
            <a:r>
              <a:rPr lang="en-US" smtClean="0"/>
              <a:t>2011 Lin Ma </a:t>
            </a:r>
            <a:endParaRPr lang="en-US"/>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7772400" cy="1143000"/>
          </a:xfrm>
        </p:spPr>
        <p:txBody>
          <a:bodyPr>
            <a:normAutofit fontScale="90000"/>
          </a:bodyPr>
          <a:lstStyle/>
          <a:p>
            <a:r>
              <a:rPr lang="en-US" altLang="zh-CN" dirty="0" smtClean="0"/>
              <a:t>e-Sword</a:t>
            </a:r>
            <a:r>
              <a:rPr lang="zh-CN" altLang="en-US" dirty="0" smtClean="0">
                <a:latin typeface="方正华隶简体" pitchFamily="65" charset="-122"/>
                <a:ea typeface="方正华隶简体" pitchFamily="65" charset="-122"/>
              </a:rPr>
              <a:t>功能：圣经历史年代表 </a:t>
            </a:r>
            <a:r>
              <a:rPr lang="en-US" altLang="zh-CN" dirty="0" smtClean="0">
                <a:latin typeface="方正华隶简体" pitchFamily="65" charset="-122"/>
                <a:ea typeface="方正华隶简体" pitchFamily="65" charset="-122"/>
              </a:rPr>
              <a:t>Timelines</a:t>
            </a:r>
            <a:endParaRPr lang="en-US" dirty="0">
              <a:latin typeface="方正华隶简体" pitchFamily="65" charset="-122"/>
              <a:ea typeface="方正华隶简体" pitchFamily="65" charset="-122"/>
            </a:endParaRPr>
          </a:p>
        </p:txBody>
      </p:sp>
      <p:pic>
        <p:nvPicPr>
          <p:cNvPr id="2050" name="Picture 2"/>
          <p:cNvPicPr>
            <a:picLocks noChangeAspect="1" noChangeArrowheads="1"/>
          </p:cNvPicPr>
          <p:nvPr/>
        </p:nvPicPr>
        <p:blipFill>
          <a:blip r:embed="rId3" cstate="screen"/>
          <a:srcRect/>
          <a:stretch>
            <a:fillRect/>
          </a:stretch>
        </p:blipFill>
        <p:spPr bwMode="auto">
          <a:xfrm>
            <a:off x="1219200" y="1121483"/>
            <a:ext cx="7924800" cy="5736517"/>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lstStyle/>
          <a:p>
            <a:fld id="{54BB8D1C-E7CF-4430-A7BB-A6B91AA46DF3}" type="slidenum">
              <a:rPr lang="en-US" smtClean="0"/>
              <a:pPr/>
              <a:t>58</a:t>
            </a:fld>
            <a:endParaRPr lang="en-US"/>
          </a:p>
        </p:txBody>
      </p:sp>
      <p:sp>
        <p:nvSpPr>
          <p:cNvPr id="5" name="Footer Placeholder 4"/>
          <p:cNvSpPr>
            <a:spLocks noGrp="1"/>
          </p:cNvSpPr>
          <p:nvPr>
            <p:ph type="ftr" sz="quarter" idx="11"/>
          </p:nvPr>
        </p:nvSpPr>
        <p:spPr/>
        <p:txBody>
          <a:bodyPr/>
          <a:lstStyle/>
          <a:p>
            <a:r>
              <a:rPr lang="en-US" smtClean="0"/>
              <a:t>2011 Lin Ma </a:t>
            </a:r>
            <a:endParaRPr lang="en-US"/>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7772400" cy="1143000"/>
          </a:xfrm>
        </p:spPr>
        <p:txBody>
          <a:bodyPr>
            <a:normAutofit fontScale="90000"/>
          </a:bodyPr>
          <a:lstStyle/>
          <a:p>
            <a:r>
              <a:rPr lang="en-US" altLang="zh-CN" dirty="0" smtClean="0"/>
              <a:t>e-Sword</a:t>
            </a:r>
            <a:r>
              <a:rPr lang="zh-CN" altLang="en-US" dirty="0" smtClean="0">
                <a:latin typeface="方正华隶简体" pitchFamily="65" charset="-122"/>
                <a:ea typeface="方正华隶简体" pitchFamily="65" charset="-122"/>
              </a:rPr>
              <a:t>功能：</a:t>
            </a:r>
            <a:r>
              <a:rPr lang="zh-CN" altLang="en-US" smtClean="0">
                <a:latin typeface="方正华隶简体" pitchFamily="65" charset="-122"/>
                <a:ea typeface="方正华隶简体" pitchFamily="65" charset="-122"/>
              </a:rPr>
              <a:t>地图（远古到卫星地图）</a:t>
            </a:r>
            <a:endParaRPr lang="en-US" dirty="0">
              <a:latin typeface="方正华隶简体" pitchFamily="65" charset="-122"/>
              <a:ea typeface="方正华隶简体" pitchFamily="65" charset="-122"/>
            </a:endParaRPr>
          </a:p>
        </p:txBody>
      </p:sp>
      <p:pic>
        <p:nvPicPr>
          <p:cNvPr id="3074" name="Picture 2"/>
          <p:cNvPicPr>
            <a:picLocks noChangeAspect="1" noChangeArrowheads="1"/>
          </p:cNvPicPr>
          <p:nvPr/>
        </p:nvPicPr>
        <p:blipFill>
          <a:blip r:embed="rId3" cstate="screen"/>
          <a:srcRect/>
          <a:stretch>
            <a:fillRect/>
          </a:stretch>
        </p:blipFill>
        <p:spPr bwMode="auto">
          <a:xfrm>
            <a:off x="1447800" y="1295400"/>
            <a:ext cx="5895975" cy="5562600"/>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lstStyle/>
          <a:p>
            <a:fld id="{54BB8D1C-E7CF-4430-A7BB-A6B91AA46DF3}" type="slidenum">
              <a:rPr lang="en-US" smtClean="0"/>
              <a:pPr/>
              <a:t>59</a:t>
            </a:fld>
            <a:endParaRPr lang="en-US"/>
          </a:p>
        </p:txBody>
      </p:sp>
      <p:sp>
        <p:nvSpPr>
          <p:cNvPr id="5" name="Footer Placeholder 4"/>
          <p:cNvSpPr>
            <a:spLocks noGrp="1"/>
          </p:cNvSpPr>
          <p:nvPr>
            <p:ph type="ftr" sz="quarter" idx="11"/>
          </p:nvPr>
        </p:nvSpPr>
        <p:spPr/>
        <p:txBody>
          <a:bodyPr/>
          <a:lstStyle/>
          <a:p>
            <a:r>
              <a:rPr lang="en-US" smtClean="0"/>
              <a:t>2011 Lin Ma </a:t>
            </a:r>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dirty="0" smtClean="0">
                <a:latin typeface="方正华隶简体" pitchFamily="65" charset="-122"/>
                <a:ea typeface="方正华隶简体" pitchFamily="65" charset="-122"/>
              </a:rPr>
              <a:t>圣经软件简介</a:t>
            </a:r>
            <a:r>
              <a:rPr lang="en-US" altLang="zh-CN" dirty="0" smtClean="0">
                <a:latin typeface="方正华隶简体" pitchFamily="65" charset="-122"/>
                <a:ea typeface="方正华隶简体" pitchFamily="65" charset="-122"/>
              </a:rPr>
              <a:t> </a:t>
            </a:r>
            <a:r>
              <a:rPr lang="en-US" altLang="zh-CN" dirty="0" smtClean="0"/>
              <a:t>e-Sword</a:t>
            </a:r>
            <a:endParaRPr lang="en-US" dirty="0"/>
          </a:p>
        </p:txBody>
      </p:sp>
      <p:sp>
        <p:nvSpPr>
          <p:cNvPr id="3" name="Content Placeholder 2"/>
          <p:cNvSpPr>
            <a:spLocks noGrp="1"/>
          </p:cNvSpPr>
          <p:nvPr>
            <p:ph sz="quarter" idx="1"/>
          </p:nvPr>
        </p:nvSpPr>
        <p:spPr/>
        <p:txBody>
          <a:bodyPr/>
          <a:lstStyle/>
          <a:p>
            <a:endParaRPr lang="en-US" dirty="0"/>
          </a:p>
        </p:txBody>
      </p:sp>
      <p:pic>
        <p:nvPicPr>
          <p:cNvPr id="1026" name="Picture 2"/>
          <p:cNvPicPr>
            <a:picLocks noChangeAspect="1" noChangeArrowheads="1"/>
          </p:cNvPicPr>
          <p:nvPr/>
        </p:nvPicPr>
        <p:blipFill>
          <a:blip r:embed="rId3" cstate="screen"/>
          <a:srcRect/>
          <a:stretch>
            <a:fillRect/>
          </a:stretch>
        </p:blipFill>
        <p:spPr bwMode="auto">
          <a:xfrm>
            <a:off x="1066800" y="1676400"/>
            <a:ext cx="6991350" cy="4886325"/>
          </a:xfrm>
          <a:prstGeom prst="rect">
            <a:avLst/>
          </a:prstGeom>
          <a:noFill/>
          <a:ln w="9525">
            <a:noFill/>
            <a:miter lim="800000"/>
            <a:headEnd/>
            <a:tailEnd/>
          </a:ln>
        </p:spPr>
      </p:pic>
      <p:sp>
        <p:nvSpPr>
          <p:cNvPr id="6" name="TextBox 5"/>
          <p:cNvSpPr txBox="1"/>
          <p:nvPr/>
        </p:nvSpPr>
        <p:spPr>
          <a:xfrm>
            <a:off x="4931885" y="2133600"/>
            <a:ext cx="4212115" cy="3477875"/>
          </a:xfrm>
          <a:prstGeom prst="rect">
            <a:avLst/>
          </a:prstGeom>
        </p:spPr>
        <p:style>
          <a:lnRef idx="2">
            <a:schemeClr val="accent1"/>
          </a:lnRef>
          <a:fillRef idx="1">
            <a:schemeClr val="lt1"/>
          </a:fillRef>
          <a:effectRef idx="0">
            <a:schemeClr val="accent1"/>
          </a:effectRef>
          <a:fontRef idx="minor">
            <a:schemeClr val="dk1"/>
          </a:fontRef>
        </p:style>
        <p:txBody>
          <a:bodyPr wrap="none" rtlCol="0">
            <a:spAutoFit/>
          </a:bodyPr>
          <a:lstStyle/>
          <a:p>
            <a:r>
              <a:rPr lang="zh-CN" altLang="en-US" sz="2000" dirty="0" smtClean="0">
                <a:solidFill>
                  <a:srgbClr val="FF0000"/>
                </a:solidFill>
                <a:latin typeface="方正华隶简体" pitchFamily="65" charset="-122"/>
                <a:ea typeface="方正华隶简体" pitchFamily="65" charset="-122"/>
              </a:rPr>
              <a:t>优点：</a:t>
            </a:r>
            <a:endParaRPr lang="en-US" altLang="zh-CN" sz="2000" dirty="0" smtClean="0">
              <a:solidFill>
                <a:srgbClr val="FF0000"/>
              </a:solidFill>
              <a:latin typeface="方正华隶简体" pitchFamily="65" charset="-122"/>
              <a:ea typeface="方正华隶简体" pitchFamily="65" charset="-122"/>
            </a:endParaRPr>
          </a:p>
          <a:p>
            <a:r>
              <a:rPr lang="zh-CN" altLang="en-US" sz="2000" dirty="0" smtClean="0">
                <a:solidFill>
                  <a:srgbClr val="FF0000"/>
                </a:solidFill>
                <a:latin typeface="方正华隶简体" pitchFamily="65" charset="-122"/>
                <a:ea typeface="方正华隶简体" pitchFamily="65" charset="-122"/>
                <a:hlinkClick r:id="rId4" action="ppaction://hlinksldjump"/>
              </a:rPr>
              <a:t>包含前面软件要求的全部</a:t>
            </a:r>
            <a:endParaRPr lang="en-US" altLang="zh-CN" sz="2000" dirty="0" smtClean="0">
              <a:solidFill>
                <a:srgbClr val="FF0000"/>
              </a:solidFill>
              <a:latin typeface="方正华隶简体" pitchFamily="65" charset="-122"/>
              <a:ea typeface="方正华隶简体" pitchFamily="65" charset="-122"/>
            </a:endParaRPr>
          </a:p>
          <a:p>
            <a:r>
              <a:rPr lang="zh-CN" altLang="en-US" sz="2000" dirty="0" smtClean="0">
                <a:solidFill>
                  <a:srgbClr val="FF0000"/>
                </a:solidFill>
                <a:latin typeface="方正华隶简体" pitchFamily="65" charset="-122"/>
                <a:ea typeface="方正华隶简体" pitchFamily="65" charset="-122"/>
              </a:rPr>
              <a:t>比起</a:t>
            </a:r>
            <a:r>
              <a:rPr lang="en-US" altLang="zh-CN" sz="2000" dirty="0" err="1" smtClean="0">
                <a:solidFill>
                  <a:srgbClr val="FF0000"/>
                </a:solidFill>
                <a:latin typeface="方正华隶简体" pitchFamily="65" charset="-122"/>
                <a:ea typeface="方正华隶简体" pitchFamily="65" charset="-122"/>
              </a:rPr>
              <a:t>Bibleworks</a:t>
            </a:r>
            <a:r>
              <a:rPr lang="zh-CN" altLang="en-US" sz="2000" dirty="0" smtClean="0">
                <a:solidFill>
                  <a:srgbClr val="FF0000"/>
                </a:solidFill>
                <a:latin typeface="方正华隶简体" pitchFamily="65" charset="-122"/>
                <a:ea typeface="方正华隶简体" pitchFamily="65" charset="-122"/>
              </a:rPr>
              <a:t>，操作方便。</a:t>
            </a:r>
            <a:endParaRPr lang="en-US" altLang="zh-CN" sz="2000" dirty="0" smtClean="0">
              <a:solidFill>
                <a:srgbClr val="FF0000"/>
              </a:solidFill>
              <a:latin typeface="方正华隶简体" pitchFamily="65" charset="-122"/>
              <a:ea typeface="方正华隶简体" pitchFamily="65" charset="-122"/>
            </a:endParaRPr>
          </a:p>
          <a:p>
            <a:r>
              <a:rPr lang="zh-CN" altLang="en-US" sz="2000" dirty="0" smtClean="0">
                <a:solidFill>
                  <a:srgbClr val="FF0000"/>
                </a:solidFill>
                <a:latin typeface="方正华隶简体" pitchFamily="65" charset="-122"/>
                <a:ea typeface="方正华隶简体" pitchFamily="65" charset="-122"/>
              </a:rPr>
              <a:t>功能满足一般人研经的基本要求。</a:t>
            </a:r>
            <a:endParaRPr lang="en-US" altLang="zh-CN" sz="2000" dirty="0" smtClean="0">
              <a:solidFill>
                <a:srgbClr val="FF0000"/>
              </a:solidFill>
              <a:latin typeface="方正华隶简体" pitchFamily="65" charset="-122"/>
              <a:ea typeface="方正华隶简体" pitchFamily="65" charset="-122"/>
            </a:endParaRPr>
          </a:p>
          <a:p>
            <a:endParaRPr lang="en-US" altLang="zh-CN" sz="2000" dirty="0" smtClean="0">
              <a:solidFill>
                <a:srgbClr val="FF0000"/>
              </a:solidFill>
              <a:latin typeface="方正华隶简体" pitchFamily="65" charset="-122"/>
              <a:ea typeface="方正华隶简体" pitchFamily="65" charset="-122"/>
            </a:endParaRPr>
          </a:p>
          <a:p>
            <a:r>
              <a:rPr lang="zh-CN" altLang="en-US" sz="2000" dirty="0" smtClean="0">
                <a:solidFill>
                  <a:srgbClr val="FF0000"/>
                </a:solidFill>
                <a:latin typeface="方正华隶简体" pitchFamily="65" charset="-122"/>
                <a:ea typeface="方正华隶简体" pitchFamily="65" charset="-122"/>
              </a:rPr>
              <a:t>缺点</a:t>
            </a:r>
            <a:endParaRPr lang="en-US" altLang="zh-CN" sz="2000" dirty="0" smtClean="0">
              <a:solidFill>
                <a:srgbClr val="FF0000"/>
              </a:solidFill>
              <a:latin typeface="方正华隶简体" pitchFamily="65" charset="-122"/>
              <a:ea typeface="方正华隶简体" pitchFamily="65" charset="-122"/>
            </a:endParaRPr>
          </a:p>
          <a:p>
            <a:r>
              <a:rPr lang="zh-CN" altLang="en-US" sz="2000" dirty="0" smtClean="0">
                <a:solidFill>
                  <a:srgbClr val="FF0000"/>
                </a:solidFill>
                <a:latin typeface="方正华隶简体" pitchFamily="65" charset="-122"/>
                <a:ea typeface="方正华隶简体" pitchFamily="65" charset="-122"/>
              </a:rPr>
              <a:t>免费的软体，有</a:t>
            </a:r>
            <a:r>
              <a:rPr lang="en-US" altLang="zh-CN" sz="2000" dirty="0" smtClean="0">
                <a:solidFill>
                  <a:srgbClr val="FF0000"/>
                </a:solidFill>
                <a:latin typeface="方正华隶简体" pitchFamily="65" charset="-122"/>
                <a:ea typeface="方正华隶简体" pitchFamily="65" charset="-122"/>
              </a:rPr>
              <a:t>bug</a:t>
            </a:r>
            <a:r>
              <a:rPr lang="zh-CN" altLang="en-US" sz="2000" dirty="0" smtClean="0">
                <a:solidFill>
                  <a:srgbClr val="FF0000"/>
                </a:solidFill>
                <a:latin typeface="方正华隶简体" pitchFamily="65" charset="-122"/>
                <a:ea typeface="方正华隶简体" pitchFamily="65" charset="-122"/>
              </a:rPr>
              <a:t>但不影响功能。</a:t>
            </a:r>
            <a:endParaRPr lang="en-US" altLang="zh-CN" sz="2000" dirty="0" smtClean="0">
              <a:solidFill>
                <a:srgbClr val="FF0000"/>
              </a:solidFill>
              <a:latin typeface="方正华隶简体" pitchFamily="65" charset="-122"/>
              <a:ea typeface="方正华隶简体" pitchFamily="65" charset="-122"/>
            </a:endParaRPr>
          </a:p>
          <a:p>
            <a:r>
              <a:rPr lang="zh-CN" altLang="en-US" sz="2000" dirty="0" smtClean="0">
                <a:solidFill>
                  <a:srgbClr val="FF0000"/>
                </a:solidFill>
                <a:latin typeface="方正华隶简体" pitchFamily="65" charset="-122"/>
                <a:ea typeface="方正华隶简体" pitchFamily="65" charset="-122"/>
              </a:rPr>
              <a:t>中文的功能有一些瑕疵。</a:t>
            </a:r>
            <a:endParaRPr lang="en-US" altLang="zh-CN" sz="2000" dirty="0" smtClean="0">
              <a:solidFill>
                <a:srgbClr val="FF0000"/>
              </a:solidFill>
              <a:latin typeface="方正华隶简体" pitchFamily="65" charset="-122"/>
              <a:ea typeface="方正华隶简体" pitchFamily="65" charset="-122"/>
            </a:endParaRPr>
          </a:p>
          <a:p>
            <a:r>
              <a:rPr lang="zh-CN" altLang="en-US" sz="2000" dirty="0" smtClean="0">
                <a:solidFill>
                  <a:srgbClr val="FF0000"/>
                </a:solidFill>
                <a:latin typeface="方正华隶简体" pitchFamily="65" charset="-122"/>
                <a:ea typeface="方正华隶简体" pitchFamily="65" charset="-122"/>
              </a:rPr>
              <a:t>没有中文参考书。</a:t>
            </a:r>
            <a:endParaRPr lang="en-US" altLang="zh-CN" sz="2000" dirty="0" smtClean="0">
              <a:solidFill>
                <a:srgbClr val="FF0000"/>
              </a:solidFill>
              <a:latin typeface="方正华隶简体" pitchFamily="65" charset="-122"/>
              <a:ea typeface="方正华隶简体" pitchFamily="65" charset="-122"/>
            </a:endParaRPr>
          </a:p>
          <a:p>
            <a:r>
              <a:rPr lang="zh-CN" altLang="en-US" sz="2000" dirty="0" smtClean="0">
                <a:solidFill>
                  <a:srgbClr val="FF0000"/>
                </a:solidFill>
                <a:latin typeface="方正华隶简体" pitchFamily="65" charset="-122"/>
                <a:ea typeface="方正华隶简体" pitchFamily="65" charset="-122"/>
              </a:rPr>
              <a:t>中文圣经只有和合本和简明圣经。</a:t>
            </a:r>
            <a:endParaRPr lang="en-US" altLang="zh-CN" sz="2000" dirty="0" smtClean="0">
              <a:solidFill>
                <a:srgbClr val="FF0000"/>
              </a:solidFill>
              <a:latin typeface="方正华隶简体" pitchFamily="65" charset="-122"/>
              <a:ea typeface="方正华隶简体" pitchFamily="65" charset="-122"/>
            </a:endParaRPr>
          </a:p>
          <a:p>
            <a:endParaRPr lang="en-US" sz="2000" dirty="0">
              <a:solidFill>
                <a:srgbClr val="FF0000"/>
              </a:solidFill>
              <a:latin typeface="方正华隶简体" pitchFamily="65" charset="-122"/>
              <a:ea typeface="方正华隶简体" pitchFamily="65" charset="-122"/>
            </a:endParaRPr>
          </a:p>
        </p:txBody>
      </p:sp>
      <p:sp>
        <p:nvSpPr>
          <p:cNvPr id="5" name="Explosion 2 4"/>
          <p:cNvSpPr/>
          <p:nvPr/>
        </p:nvSpPr>
        <p:spPr>
          <a:xfrm rot="19839676">
            <a:off x="7002473" y="5452205"/>
            <a:ext cx="4953000" cy="2819400"/>
          </a:xfrm>
          <a:prstGeom prst="irregularSeal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8800" dirty="0" smtClean="0"/>
              <a:t>Free</a:t>
            </a:r>
            <a:endParaRPr lang="en-US" sz="8800" dirty="0"/>
          </a:p>
        </p:txBody>
      </p:sp>
      <p:sp>
        <p:nvSpPr>
          <p:cNvPr id="7" name="Slide Number Placeholder 6"/>
          <p:cNvSpPr>
            <a:spLocks noGrp="1"/>
          </p:cNvSpPr>
          <p:nvPr>
            <p:ph type="sldNum" sz="quarter" idx="12"/>
          </p:nvPr>
        </p:nvSpPr>
        <p:spPr/>
        <p:txBody>
          <a:bodyPr/>
          <a:lstStyle/>
          <a:p>
            <a:fld id="{54BB8D1C-E7CF-4430-A7BB-A6B91AA46DF3}" type="slidenum">
              <a:rPr lang="en-US" smtClean="0"/>
              <a:pPr/>
              <a:t>6</a:t>
            </a:fld>
            <a:endParaRPr lang="en-US"/>
          </a:p>
        </p:txBody>
      </p:sp>
      <p:sp>
        <p:nvSpPr>
          <p:cNvPr id="8" name="Footer Placeholder 7"/>
          <p:cNvSpPr>
            <a:spLocks noGrp="1"/>
          </p:cNvSpPr>
          <p:nvPr>
            <p:ph type="ftr" sz="quarter" idx="11"/>
          </p:nvPr>
        </p:nvSpPr>
        <p:spPr/>
        <p:txBody>
          <a:bodyPr/>
          <a:lstStyle/>
          <a:p>
            <a:r>
              <a:rPr lang="en-US" smtClean="0"/>
              <a:t>2011 Lin Ma </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heckerboard(across)">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dissolve">
                                      <p:cBhvr>
                                        <p:cTn id="12" dur="500"/>
                                        <p:tgtEl>
                                          <p:spTgt spid="5"/>
                                        </p:tgtEl>
                                      </p:cBhvr>
                                    </p:animEffect>
                                  </p:childTnLst>
                                </p:cTn>
                              </p:par>
                            </p:childTnLst>
                          </p:cTn>
                        </p:par>
                        <p:par>
                          <p:cTn id="13" fill="hold">
                            <p:stCondLst>
                              <p:cond delay="500"/>
                            </p:stCondLst>
                            <p:childTnLst>
                              <p:par>
                                <p:cTn id="14" presetID="0" presetClass="path" presetSubtype="0" accel="50000" decel="50000" fill="hold" grpId="1" nodeType="afterEffect">
                                  <p:stCondLst>
                                    <p:cond delay="0"/>
                                  </p:stCondLst>
                                  <p:childTnLst>
                                    <p:animMotion origin="layout" path="M 0 0 C -0.01181 0.00324 -0.02396 0.00417 -0.03594 0.00625 C -0.05521 0.00556 -0.07448 0.00532 -0.09375 0.00417 C -0.11493 0.00278 -0.13004 -0.02245 -0.15 -0.02917 C -0.15504 -0.03588 -0.16094 -0.04051 -0.16563 -0.04792 C -0.16962 -0.05394 -0.16927 -0.05671 -0.17188 -0.06458 C -0.17743 -0.08079 -0.18177 -0.09699 -0.18438 -0.11458 C -0.18351 -0.14977 -0.18368 -0.19097 -0.17344 -0.225 C -0.17084 -0.24977 -0.1632 -0.27315 -0.16094 -0.29792 C -0.1599 -0.30995 -0.1592 -0.32176 -0.15625 -0.33333 C -0.15469 -0.35787 -0.15209 -0.38194 -0.15 -0.40625 C -0.15156 -0.52523 -0.14479 -0.5081 -0.1625 -0.57917 C -0.16528 -0.59028 -0.1665 -0.59884 -0.17188 -0.60833 C -0.17587 -0.62917 -0.18837 -0.64861 -0.19688 -0.66667 C -0.20521 -0.68449 -0.21233 -0.69977 -0.22344 -0.71458 C -0.23212 -0.72616 -0.22518 -0.72708 -0.24063 -0.73958 C -0.26754 -0.76111 -0.22257 -0.72431 -0.25938 -0.75833 C -0.27552 -0.77315 -0.29479 -0.78403 -0.3125 -0.79583 C -0.35365 -0.82315 -0.40122 -0.83171 -0.44531 -0.84583 C -0.48143 -0.85741 -0.51754 -0.86574 -0.55469 -0.86875 C -0.56459 -0.86806 -0.57448 -0.86806 -0.58438 -0.86667 C -0.59601 -0.86505 -0.60747 -0.85741 -0.61875 -0.85417 C -0.6375 -0.84884 -0.65834 -0.84259 -0.675 -0.82917 C -0.68281 -0.82292 -0.69063 -0.81644 -0.69844 -0.81042 C -0.72483 -0.79005 -0.74393 -0.77477 -0.7625 -0.74167 C -0.78021 -0.71019 -0.79427 -0.67384 -0.80156 -0.63542 C -0.80382 -0.62361 -0.80486 -0.61921 -0.80625 -0.60833 C -0.80729 -0.6 -0.80938 -0.58333 -0.80938 -0.58333 C -0.80868 -0.525 -0.81181 -0.47338 -0.80156 -0.41875 C -0.79792 -0.39907 -0.79063 -0.38056 -0.78438 -0.3625 C -0.7408 -0.23657 -0.63577 -0.18681 -0.5375 -0.17917 C -0.52865 -0.17986 -0.51962 -0.1794 -0.51094 -0.18125 C -0.49254 -0.18542 -0.48056 -0.21227 -0.46875 -0.22917 C -0.45556 -0.24792 -0.44167 -0.26528 -0.42813 -0.28333 C -0.41927 -0.29514 -0.41268 -0.31991 -0.40938 -0.33542 C -0.40313 -0.36458 -0.39948 -0.39259 -0.39688 -0.42292 C -0.39809 -0.4463 -0.39966 -0.48218 -0.41094 -0.50208 C -0.41563 -0.52731 -0.43056 -0.54491 -0.44375 -0.5625 C -0.47709 -0.60694 -0.52656 -0.62569 -0.57188 -0.63333 C -0.59966 -0.63241 -0.6408 -0.63866 -0.66719 -0.61458 C -0.67222 -0.60995 -0.69132 -0.58843 -0.69688 -0.57917 C -0.70209 -0.5706 -0.71094 -0.55208 -0.71094 -0.55208 C -0.71511 -0.53218 -0.71841 -0.51435 -0.72031 -0.49375 C -0.71927 -0.48472 -0.71875 -0.47569 -0.71719 -0.46667 C -0.71511 -0.4537 -0.71459 -0.45949 -0.71094 -0.45 C -0.70486 -0.43356 -0.69045 -0.40231 -0.67969 -0.38958 C -0.67969 -0.38958 -0.66406 -0.37407 -0.66094 -0.37083 C -0.65834 -0.36829 -0.65469 -0.36806 -0.65156 -0.36667 C -0.63872 -0.36088 -0.62587 -0.35856 -0.6125 -0.35625 C -0.59792 -0.35694 -0.58334 -0.35648 -0.56875 -0.35833 C -0.56354 -0.35903 -0.56007 -0.3662 -0.55625 -0.37083 C -0.53837 -0.39213 -0.5408 -0.40255 -0.52969 -0.425 C -0.52743 -0.4375 -0.52622 -0.44977 -0.525 -0.4625 C -0.52552 -0.47014 -0.52656 -0.48542 -0.52656 -0.48542 " pathEditMode="relative" ptsTypes="fffffffffffffffffffffffffffffffffffffffffffffffffffffA">
                                      <p:cBhvr>
                                        <p:cTn id="15" dur="5000" fill="hold"/>
                                        <p:tgtEl>
                                          <p:spTgt spid="5"/>
                                        </p:tgtEl>
                                        <p:attrNameLst>
                                          <p:attrName>ppt_x</p:attrName>
                                          <p:attrName>ppt_y</p:attrName>
                                        </p:attrNameLst>
                                      </p:cBhvr>
                                    </p:animMotion>
                                  </p:childTnLst>
                                </p:cTn>
                              </p:par>
                            </p:childTnLst>
                          </p:cTn>
                        </p:par>
                        <p:par>
                          <p:cTn id="16" fill="hold">
                            <p:stCondLst>
                              <p:cond delay="5500"/>
                            </p:stCondLst>
                            <p:childTnLst>
                              <p:par>
                                <p:cTn id="17" presetID="6" presetClass="emph" presetSubtype="0" fill="hold" grpId="2" nodeType="afterEffect">
                                  <p:stCondLst>
                                    <p:cond delay="0"/>
                                  </p:stCondLst>
                                  <p:childTnLst>
                                    <p:animScale>
                                      <p:cBhvr>
                                        <p:cTn id="18" dur="2000" fill="hold"/>
                                        <p:tgtEl>
                                          <p:spTgt spid="5"/>
                                        </p:tgtEl>
                                      </p:cBhvr>
                                      <p:by x="400000" y="4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P spid="5" grpId="1" animBg="1"/>
      <p:bldP spid="5" grpId="2"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7772400" cy="1143000"/>
          </a:xfrm>
        </p:spPr>
        <p:txBody>
          <a:bodyPr>
            <a:normAutofit/>
          </a:bodyPr>
          <a:lstStyle/>
          <a:p>
            <a:r>
              <a:rPr lang="en-US" altLang="zh-CN" dirty="0" smtClean="0"/>
              <a:t>e-Sword</a:t>
            </a:r>
            <a:r>
              <a:rPr lang="zh-CN" altLang="en-US" dirty="0" smtClean="0">
                <a:latin typeface="方正华隶简体" pitchFamily="65" charset="-122"/>
                <a:ea typeface="方正华隶简体" pitchFamily="65" charset="-122"/>
              </a:rPr>
              <a:t>功能：电子书籍</a:t>
            </a:r>
            <a:endParaRPr lang="en-US" dirty="0">
              <a:latin typeface="方正华隶简体" pitchFamily="65" charset="-122"/>
              <a:ea typeface="方正华隶简体" pitchFamily="65" charset="-122"/>
            </a:endParaRPr>
          </a:p>
        </p:txBody>
      </p:sp>
      <p:sp>
        <p:nvSpPr>
          <p:cNvPr id="3" name="Content Placeholder 2"/>
          <p:cNvSpPr>
            <a:spLocks noGrp="1"/>
          </p:cNvSpPr>
          <p:nvPr>
            <p:ph sz="quarter" idx="1"/>
          </p:nvPr>
        </p:nvSpPr>
        <p:spPr>
          <a:xfrm>
            <a:off x="228600" y="2438400"/>
            <a:ext cx="2743200" cy="3962400"/>
          </a:xfrm>
        </p:spPr>
        <p:txBody>
          <a:bodyPr>
            <a:noAutofit/>
          </a:bodyPr>
          <a:lstStyle/>
          <a:p>
            <a:r>
              <a:rPr lang="en-US" altLang="zh-CN" sz="2800" dirty="0" smtClean="0">
                <a:latin typeface="方正华隶简体" pitchFamily="65" charset="-122"/>
                <a:ea typeface="方正华隶简体" pitchFamily="65" charset="-122"/>
              </a:rPr>
              <a:t>STEP</a:t>
            </a:r>
            <a:r>
              <a:rPr lang="zh-CN" altLang="en-US" sz="2800" dirty="0" smtClean="0">
                <a:latin typeface="方正华隶简体" pitchFamily="65" charset="-122"/>
                <a:ea typeface="方正华隶简体" pitchFamily="65" charset="-122"/>
              </a:rPr>
              <a:t>是一些电子书的格式，通过阅读软件来看书。</a:t>
            </a:r>
            <a:endParaRPr lang="en-US" altLang="zh-CN" sz="2800" dirty="0" smtClean="0">
              <a:latin typeface="方正华隶简体" pitchFamily="65" charset="-122"/>
              <a:ea typeface="方正华隶简体" pitchFamily="65" charset="-122"/>
            </a:endParaRPr>
          </a:p>
          <a:p>
            <a:r>
              <a:rPr lang="zh-CN" altLang="en-US" sz="2800" dirty="0" smtClean="0">
                <a:latin typeface="方正华隶简体" pitchFamily="65" charset="-122"/>
                <a:ea typeface="方正华隶简体" pitchFamily="65" charset="-122"/>
              </a:rPr>
              <a:t>需要先连接电子书：</a:t>
            </a:r>
            <a:r>
              <a:rPr lang="en-US" altLang="zh-CN" sz="2800" dirty="0" smtClean="0">
                <a:latin typeface="方正华隶简体" pitchFamily="65" charset="-122"/>
                <a:ea typeface="方正华隶简体" pitchFamily="65" charset="-122"/>
              </a:rPr>
              <a:t>File/Open/</a:t>
            </a:r>
            <a:r>
              <a:rPr lang="zh-CN" altLang="en-US" sz="2800" dirty="0" smtClean="0">
                <a:latin typeface="方正华隶简体" pitchFamily="65" charset="-122"/>
                <a:ea typeface="方正华隶简体" pitchFamily="65" charset="-122"/>
              </a:rPr>
              <a:t>找到电子书的</a:t>
            </a:r>
            <a:r>
              <a:rPr lang="en-US" altLang="zh-CN" sz="2800" dirty="0" smtClean="0">
                <a:latin typeface="方正华隶简体" pitchFamily="65" charset="-122"/>
                <a:ea typeface="方正华隶简体" pitchFamily="65" charset="-122"/>
              </a:rPr>
              <a:t>.</a:t>
            </a:r>
            <a:r>
              <a:rPr lang="en-US" altLang="zh-CN" sz="2800" dirty="0" err="1" smtClean="0">
                <a:latin typeface="方正华隶简体" pitchFamily="65" charset="-122"/>
                <a:ea typeface="方正华隶简体" pitchFamily="65" charset="-122"/>
              </a:rPr>
              <a:t>ini</a:t>
            </a:r>
            <a:r>
              <a:rPr lang="en-US" altLang="zh-CN" sz="2800" dirty="0" smtClean="0">
                <a:latin typeface="方正华隶简体" pitchFamily="65" charset="-122"/>
                <a:ea typeface="方正华隶简体" pitchFamily="65" charset="-122"/>
              </a:rPr>
              <a:t> </a:t>
            </a:r>
            <a:r>
              <a:rPr lang="zh-CN" altLang="en-US" sz="2800" dirty="0" smtClean="0">
                <a:latin typeface="方正华隶简体" pitchFamily="65" charset="-122"/>
                <a:ea typeface="方正华隶简体" pitchFamily="65" charset="-122"/>
              </a:rPr>
              <a:t>档案。</a:t>
            </a:r>
            <a:endParaRPr lang="en-US" altLang="zh-CN" sz="2800" dirty="0" smtClean="0">
              <a:latin typeface="方正华隶简体" pitchFamily="65" charset="-122"/>
              <a:ea typeface="方正华隶简体" pitchFamily="65" charset="-122"/>
            </a:endParaRPr>
          </a:p>
          <a:p>
            <a:endParaRPr lang="en-US" sz="2800" dirty="0">
              <a:latin typeface="方正华隶简体" pitchFamily="65" charset="-122"/>
              <a:ea typeface="方正华隶简体" pitchFamily="65" charset="-122"/>
            </a:endParaRPr>
          </a:p>
        </p:txBody>
      </p:sp>
      <p:pic>
        <p:nvPicPr>
          <p:cNvPr id="5" name="Picture 5"/>
          <p:cNvPicPr>
            <a:picLocks noChangeAspect="1" noChangeArrowheads="1"/>
          </p:cNvPicPr>
          <p:nvPr/>
        </p:nvPicPr>
        <p:blipFill>
          <a:blip r:embed="rId3" cstate="screen"/>
          <a:srcRect/>
          <a:stretch>
            <a:fillRect/>
          </a:stretch>
        </p:blipFill>
        <p:spPr bwMode="auto">
          <a:xfrm>
            <a:off x="762000" y="1143000"/>
            <a:ext cx="8044405" cy="914400"/>
          </a:xfrm>
          <a:prstGeom prst="rect">
            <a:avLst/>
          </a:prstGeom>
          <a:noFill/>
          <a:ln w="9525">
            <a:noFill/>
            <a:miter lim="800000"/>
            <a:headEnd/>
            <a:tailEnd/>
          </a:ln>
        </p:spPr>
      </p:pic>
      <p:sp>
        <p:nvSpPr>
          <p:cNvPr id="6" name="Rectangle 5"/>
          <p:cNvSpPr/>
          <p:nvPr/>
        </p:nvSpPr>
        <p:spPr>
          <a:xfrm>
            <a:off x="8382000" y="1600200"/>
            <a:ext cx="381000" cy="457200"/>
          </a:xfrm>
          <a:prstGeom prst="rect">
            <a:avLst/>
          </a:prstGeom>
          <a:noFill/>
          <a:ln w="28575">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7" name="Down Arrow 6"/>
          <p:cNvSpPr/>
          <p:nvPr/>
        </p:nvSpPr>
        <p:spPr>
          <a:xfrm>
            <a:off x="7848600" y="533400"/>
            <a:ext cx="1295400" cy="9144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p:cNvPicPr>
            <a:picLocks noChangeAspect="1" noChangeArrowheads="1"/>
          </p:cNvPicPr>
          <p:nvPr/>
        </p:nvPicPr>
        <p:blipFill>
          <a:blip r:embed="rId4" cstate="screen"/>
          <a:srcRect/>
          <a:stretch>
            <a:fillRect/>
          </a:stretch>
        </p:blipFill>
        <p:spPr bwMode="auto">
          <a:xfrm>
            <a:off x="2609850" y="2971800"/>
            <a:ext cx="6534150" cy="1866900"/>
          </a:xfrm>
          <a:prstGeom prst="rect">
            <a:avLst/>
          </a:prstGeom>
          <a:noFill/>
          <a:ln w="9525">
            <a:noFill/>
            <a:miter lim="800000"/>
            <a:headEnd/>
            <a:tailEnd/>
          </a:ln>
        </p:spPr>
      </p:pic>
      <p:cxnSp>
        <p:nvCxnSpPr>
          <p:cNvPr id="10" name="Straight Arrow Connector 9"/>
          <p:cNvCxnSpPr/>
          <p:nvPr/>
        </p:nvCxnSpPr>
        <p:spPr>
          <a:xfrm rot="16200000" flipV="1">
            <a:off x="6362700" y="4838700"/>
            <a:ext cx="1676400" cy="1295400"/>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9" name="Slide Number Placeholder 8"/>
          <p:cNvSpPr>
            <a:spLocks noGrp="1"/>
          </p:cNvSpPr>
          <p:nvPr>
            <p:ph type="sldNum" sz="quarter" idx="12"/>
          </p:nvPr>
        </p:nvSpPr>
        <p:spPr/>
        <p:txBody>
          <a:bodyPr/>
          <a:lstStyle/>
          <a:p>
            <a:fld id="{54BB8D1C-E7CF-4430-A7BB-A6B91AA46DF3}" type="slidenum">
              <a:rPr lang="en-US" smtClean="0"/>
              <a:pPr/>
              <a:t>60</a:t>
            </a:fld>
            <a:endParaRPr lang="en-US"/>
          </a:p>
        </p:txBody>
      </p:sp>
      <p:sp>
        <p:nvSpPr>
          <p:cNvPr id="12" name="TextBox 11"/>
          <p:cNvSpPr txBox="1"/>
          <p:nvPr/>
        </p:nvSpPr>
        <p:spPr>
          <a:xfrm>
            <a:off x="1828800" y="6096000"/>
            <a:ext cx="7094122" cy="461665"/>
          </a:xfrm>
          <a:prstGeom prst="rect">
            <a:avLst/>
          </a:prstGeom>
          <a:noFill/>
        </p:spPr>
        <p:txBody>
          <a:bodyPr wrap="none" rtlCol="0">
            <a:spAutoFit/>
          </a:bodyPr>
          <a:lstStyle/>
          <a:p>
            <a:r>
              <a:rPr lang="en-US" sz="2400" dirty="0" smtClean="0"/>
              <a:t>STEP stands for "Standard Template for Electronic Publishing"</a:t>
            </a:r>
            <a:endParaRPr lang="en-US" sz="2400" dirty="0"/>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7772400" cy="1143000"/>
          </a:xfrm>
        </p:spPr>
        <p:txBody>
          <a:bodyPr>
            <a:normAutofit/>
          </a:bodyPr>
          <a:lstStyle/>
          <a:p>
            <a:r>
              <a:rPr lang="en-US" altLang="zh-CN" dirty="0" smtClean="0"/>
              <a:t>e-Sword</a:t>
            </a:r>
            <a:r>
              <a:rPr lang="zh-CN" altLang="en-US" dirty="0" smtClean="0">
                <a:latin typeface="方正华隶简体" pitchFamily="65" charset="-122"/>
                <a:ea typeface="方正华隶简体" pitchFamily="65" charset="-122"/>
              </a:rPr>
              <a:t>功能：电子书籍</a:t>
            </a:r>
            <a:endParaRPr lang="en-US" dirty="0">
              <a:latin typeface="方正华隶简体" pitchFamily="65" charset="-122"/>
              <a:ea typeface="方正华隶简体" pitchFamily="65" charset="-122"/>
            </a:endParaRPr>
          </a:p>
        </p:txBody>
      </p:sp>
      <p:pic>
        <p:nvPicPr>
          <p:cNvPr id="16386" name="Picture 2"/>
          <p:cNvPicPr>
            <a:picLocks noChangeAspect="1" noChangeArrowheads="1"/>
          </p:cNvPicPr>
          <p:nvPr/>
        </p:nvPicPr>
        <p:blipFill>
          <a:blip r:embed="rId3" cstate="screen"/>
          <a:srcRect/>
          <a:stretch>
            <a:fillRect/>
          </a:stretch>
        </p:blipFill>
        <p:spPr bwMode="auto">
          <a:xfrm>
            <a:off x="685800" y="1143000"/>
            <a:ext cx="8077200" cy="5486400"/>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lstStyle/>
          <a:p>
            <a:fld id="{54BB8D1C-E7CF-4430-A7BB-A6B91AA46DF3}" type="slidenum">
              <a:rPr lang="en-US" smtClean="0"/>
              <a:pPr/>
              <a:t>61</a:t>
            </a:fld>
            <a:endParaRPr lang="en-US"/>
          </a:p>
        </p:txBody>
      </p:sp>
      <p:sp>
        <p:nvSpPr>
          <p:cNvPr id="5" name="Footer Placeholder 4"/>
          <p:cNvSpPr>
            <a:spLocks noGrp="1"/>
          </p:cNvSpPr>
          <p:nvPr>
            <p:ph type="ftr" sz="quarter" idx="11"/>
          </p:nvPr>
        </p:nvSpPr>
        <p:spPr/>
        <p:txBody>
          <a:bodyPr/>
          <a:lstStyle/>
          <a:p>
            <a:r>
              <a:rPr lang="en-US" smtClean="0"/>
              <a:t>2011 Lin Ma </a:t>
            </a:r>
            <a:endParaRPr lang="en-US"/>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7772400" cy="1143000"/>
          </a:xfrm>
        </p:spPr>
        <p:txBody>
          <a:bodyPr>
            <a:normAutofit/>
          </a:bodyPr>
          <a:lstStyle/>
          <a:p>
            <a:r>
              <a:rPr lang="en-US" altLang="zh-CN" dirty="0" smtClean="0"/>
              <a:t>e-Sword</a:t>
            </a:r>
            <a:r>
              <a:rPr lang="zh-CN" altLang="en-US" dirty="0" smtClean="0">
                <a:latin typeface="方正华隶简体" pitchFamily="65" charset="-122"/>
                <a:ea typeface="方正华隶简体" pitchFamily="65" charset="-122"/>
              </a:rPr>
              <a:t>功能：电子书籍下载</a:t>
            </a:r>
            <a:endParaRPr lang="en-US" dirty="0">
              <a:latin typeface="方正华隶简体" pitchFamily="65" charset="-122"/>
              <a:ea typeface="方正华隶简体" pitchFamily="65" charset="-122"/>
            </a:endParaRPr>
          </a:p>
        </p:txBody>
      </p:sp>
      <p:sp>
        <p:nvSpPr>
          <p:cNvPr id="9" name="Content Placeholder 8"/>
          <p:cNvSpPr>
            <a:spLocks noGrp="1"/>
          </p:cNvSpPr>
          <p:nvPr>
            <p:ph sz="quarter" idx="1"/>
          </p:nvPr>
        </p:nvSpPr>
        <p:spPr/>
        <p:txBody>
          <a:bodyPr/>
          <a:lstStyle/>
          <a:p>
            <a:r>
              <a:rPr lang="en-US" dirty="0" smtClean="0">
                <a:hlinkClick r:id="rId3"/>
              </a:rPr>
              <a:t>http://www.e-sword.net/extras.html</a:t>
            </a:r>
            <a:endParaRPr lang="en-US" dirty="0" smtClean="0"/>
          </a:p>
          <a:p>
            <a:endParaRPr lang="en-US" dirty="0" smtClean="0"/>
          </a:p>
          <a:p>
            <a:endParaRPr lang="en-US" dirty="0"/>
          </a:p>
        </p:txBody>
      </p:sp>
      <p:pic>
        <p:nvPicPr>
          <p:cNvPr id="3075" name="Picture 3">
            <a:hlinkClick r:id="rId3"/>
          </p:cNvPr>
          <p:cNvPicPr>
            <a:picLocks noChangeAspect="1" noChangeArrowheads="1"/>
          </p:cNvPicPr>
          <p:nvPr/>
        </p:nvPicPr>
        <p:blipFill>
          <a:blip r:embed="rId4" cstate="screen"/>
          <a:srcRect/>
          <a:stretch>
            <a:fillRect/>
          </a:stretch>
        </p:blipFill>
        <p:spPr bwMode="auto">
          <a:xfrm>
            <a:off x="2133600" y="1828800"/>
            <a:ext cx="6734175" cy="4686300"/>
          </a:xfrm>
          <a:prstGeom prst="rect">
            <a:avLst/>
          </a:prstGeom>
          <a:noFill/>
          <a:ln w="9525">
            <a:noFill/>
            <a:miter lim="800000"/>
            <a:headEnd/>
            <a:tailEnd/>
          </a:ln>
        </p:spPr>
      </p:pic>
      <p:cxnSp>
        <p:nvCxnSpPr>
          <p:cNvPr id="7" name="Straight Arrow Connector 6"/>
          <p:cNvCxnSpPr/>
          <p:nvPr/>
        </p:nvCxnSpPr>
        <p:spPr>
          <a:xfrm>
            <a:off x="1219200" y="3962400"/>
            <a:ext cx="3733800" cy="2133600"/>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12"/>
          </p:nvPr>
        </p:nvSpPr>
        <p:spPr/>
        <p:txBody>
          <a:bodyPr/>
          <a:lstStyle/>
          <a:p>
            <a:fld id="{54BB8D1C-E7CF-4430-A7BB-A6B91AA46DF3}" type="slidenum">
              <a:rPr lang="en-US" smtClean="0"/>
              <a:pPr/>
              <a:t>62</a:t>
            </a:fld>
            <a:endParaRPr lang="en-US"/>
          </a:p>
        </p:txBody>
      </p:sp>
      <p:sp>
        <p:nvSpPr>
          <p:cNvPr id="8" name="Footer Placeholder 7"/>
          <p:cNvSpPr>
            <a:spLocks noGrp="1"/>
          </p:cNvSpPr>
          <p:nvPr>
            <p:ph type="ftr" sz="quarter" idx="11"/>
          </p:nvPr>
        </p:nvSpPr>
        <p:spPr/>
        <p:txBody>
          <a:bodyPr/>
          <a:lstStyle/>
          <a:p>
            <a:r>
              <a:rPr lang="en-US" smtClean="0"/>
              <a:t>2011 Lin Ma </a:t>
            </a:r>
            <a:endParaRPr lang="en-US"/>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ChangeAspect="1" noChangeArrowheads="1"/>
          </p:cNvPicPr>
          <p:nvPr/>
        </p:nvPicPr>
        <p:blipFill>
          <a:blip r:embed="rId3" cstate="screen"/>
          <a:srcRect/>
          <a:stretch>
            <a:fillRect/>
          </a:stretch>
        </p:blipFill>
        <p:spPr bwMode="auto">
          <a:xfrm>
            <a:off x="2914650" y="1371600"/>
            <a:ext cx="6229350" cy="5486400"/>
          </a:xfrm>
          <a:prstGeom prst="rect">
            <a:avLst/>
          </a:prstGeom>
          <a:noFill/>
          <a:ln w="9525">
            <a:noFill/>
            <a:miter lim="800000"/>
            <a:headEnd/>
            <a:tailEnd/>
          </a:ln>
        </p:spPr>
      </p:pic>
      <p:sp>
        <p:nvSpPr>
          <p:cNvPr id="2" name="Title 1"/>
          <p:cNvSpPr>
            <a:spLocks noGrp="1"/>
          </p:cNvSpPr>
          <p:nvPr>
            <p:ph type="title"/>
          </p:nvPr>
        </p:nvSpPr>
        <p:spPr>
          <a:xfrm>
            <a:off x="609600" y="0"/>
            <a:ext cx="7772400" cy="1143000"/>
          </a:xfrm>
        </p:spPr>
        <p:txBody>
          <a:bodyPr>
            <a:normAutofit/>
          </a:bodyPr>
          <a:lstStyle/>
          <a:p>
            <a:r>
              <a:rPr lang="en-US" altLang="zh-CN" dirty="0" smtClean="0"/>
              <a:t>e-Sword</a:t>
            </a:r>
            <a:r>
              <a:rPr lang="zh-CN" altLang="en-US" dirty="0" smtClean="0">
                <a:latin typeface="方正华隶简体" pitchFamily="65" charset="-122"/>
                <a:ea typeface="方正华隶简体" pitchFamily="65" charset="-122"/>
              </a:rPr>
              <a:t>其他功能：每日读经</a:t>
            </a:r>
            <a:endParaRPr lang="en-US" dirty="0">
              <a:latin typeface="方正华隶简体" pitchFamily="65" charset="-122"/>
              <a:ea typeface="方正华隶简体" pitchFamily="65" charset="-122"/>
            </a:endParaRPr>
          </a:p>
        </p:txBody>
      </p:sp>
      <p:sp>
        <p:nvSpPr>
          <p:cNvPr id="3" name="Content Placeholder 2"/>
          <p:cNvSpPr>
            <a:spLocks noGrp="1"/>
          </p:cNvSpPr>
          <p:nvPr>
            <p:ph sz="quarter" idx="1"/>
          </p:nvPr>
        </p:nvSpPr>
        <p:spPr>
          <a:xfrm>
            <a:off x="228600" y="1828800"/>
            <a:ext cx="2514600" cy="4572000"/>
          </a:xfrm>
        </p:spPr>
        <p:txBody>
          <a:bodyPr>
            <a:noAutofit/>
          </a:bodyPr>
          <a:lstStyle/>
          <a:p>
            <a:r>
              <a:rPr lang="en-US" altLang="zh-CN" sz="2800" dirty="0" smtClean="0">
                <a:latin typeface="方正华隶简体" pitchFamily="65" charset="-122"/>
                <a:ea typeface="方正华隶简体" pitchFamily="65" charset="-122"/>
              </a:rPr>
              <a:t>Menu/Tool/ Bible Reading.</a:t>
            </a:r>
          </a:p>
          <a:p>
            <a:r>
              <a:rPr lang="zh-CN" altLang="en-US" sz="2800" dirty="0" smtClean="0">
                <a:latin typeface="方正华隶简体" pitchFamily="65" charset="-122"/>
                <a:ea typeface="方正华隶简体" pitchFamily="65" charset="-122"/>
              </a:rPr>
              <a:t>建立你的读经计划</a:t>
            </a:r>
            <a:endParaRPr lang="en-US" altLang="zh-CN" sz="2800" dirty="0" smtClean="0">
              <a:latin typeface="方正华隶简体" pitchFamily="65" charset="-122"/>
              <a:ea typeface="方正华隶简体" pitchFamily="65" charset="-122"/>
            </a:endParaRPr>
          </a:p>
          <a:p>
            <a:r>
              <a:rPr lang="zh-CN" altLang="en-US" sz="2800" dirty="0" smtClean="0">
                <a:latin typeface="方正华隶简体" pitchFamily="65" charset="-122"/>
                <a:ea typeface="方正华隶简体" pitchFamily="65" charset="-122"/>
              </a:rPr>
              <a:t>开始时显示</a:t>
            </a:r>
            <a:r>
              <a:rPr lang="en-US" altLang="zh-CN" sz="2800" dirty="0" smtClean="0">
                <a:latin typeface="方正华隶简体" pitchFamily="65" charset="-122"/>
                <a:ea typeface="方正华隶简体" pitchFamily="65" charset="-122"/>
              </a:rPr>
              <a:t>check </a:t>
            </a:r>
            <a:r>
              <a:rPr lang="zh-CN" altLang="en-US" sz="2800" dirty="0" smtClean="0">
                <a:latin typeface="方正华隶简体" pitchFamily="65" charset="-122"/>
                <a:ea typeface="方正华隶简体" pitchFamily="65" charset="-122"/>
              </a:rPr>
              <a:t>“</a:t>
            </a:r>
            <a:r>
              <a:rPr lang="en-US" altLang="zh-CN" sz="2800" dirty="0" smtClean="0">
                <a:latin typeface="方正华隶简体" pitchFamily="65" charset="-122"/>
                <a:ea typeface="方正华隶简体" pitchFamily="65" charset="-122"/>
              </a:rPr>
              <a:t>show at startup</a:t>
            </a:r>
            <a:r>
              <a:rPr lang="zh-CN" altLang="en-US" sz="2800" dirty="0" smtClean="0">
                <a:latin typeface="方正华隶简体" pitchFamily="65" charset="-122"/>
                <a:ea typeface="方正华隶简体" pitchFamily="65" charset="-122"/>
              </a:rPr>
              <a:t>”</a:t>
            </a:r>
            <a:endParaRPr lang="en-US" altLang="zh-CN" sz="2800" dirty="0" smtClean="0">
              <a:latin typeface="方正华隶简体" pitchFamily="65" charset="-122"/>
              <a:ea typeface="方正华隶简体" pitchFamily="65" charset="-122"/>
            </a:endParaRPr>
          </a:p>
          <a:p>
            <a:endParaRPr lang="en-US" sz="2800" dirty="0">
              <a:latin typeface="方正华隶简体" pitchFamily="65" charset="-122"/>
              <a:ea typeface="方正华隶简体" pitchFamily="65" charset="-122"/>
            </a:endParaRPr>
          </a:p>
        </p:txBody>
      </p:sp>
      <p:sp>
        <p:nvSpPr>
          <p:cNvPr id="6" name="Rectangle 5"/>
          <p:cNvSpPr/>
          <p:nvPr/>
        </p:nvSpPr>
        <p:spPr>
          <a:xfrm>
            <a:off x="3048000" y="6400800"/>
            <a:ext cx="3124200" cy="457200"/>
          </a:xfrm>
          <a:prstGeom prst="rect">
            <a:avLst/>
          </a:prstGeom>
          <a:noFill/>
          <a:ln w="28575">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cxnSp>
        <p:nvCxnSpPr>
          <p:cNvPr id="9" name="Straight Arrow Connector 8"/>
          <p:cNvCxnSpPr/>
          <p:nvPr/>
        </p:nvCxnSpPr>
        <p:spPr>
          <a:xfrm rot="5400000" flipH="1" flipV="1">
            <a:off x="1828800" y="2286000"/>
            <a:ext cx="1600200" cy="685800"/>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2133600" y="4876800"/>
            <a:ext cx="2895600" cy="1676400"/>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8" name="Slide Number Placeholder 7"/>
          <p:cNvSpPr>
            <a:spLocks noGrp="1"/>
          </p:cNvSpPr>
          <p:nvPr>
            <p:ph type="sldNum" sz="quarter" idx="12"/>
          </p:nvPr>
        </p:nvSpPr>
        <p:spPr/>
        <p:txBody>
          <a:bodyPr/>
          <a:lstStyle/>
          <a:p>
            <a:fld id="{54BB8D1C-E7CF-4430-A7BB-A6B91AA46DF3}" type="slidenum">
              <a:rPr lang="en-US" smtClean="0"/>
              <a:pPr/>
              <a:t>63</a:t>
            </a:fld>
            <a:endParaRPr lang="en-US"/>
          </a:p>
        </p:txBody>
      </p:sp>
      <p:sp>
        <p:nvSpPr>
          <p:cNvPr id="11" name="Footer Placeholder 10"/>
          <p:cNvSpPr>
            <a:spLocks noGrp="1"/>
          </p:cNvSpPr>
          <p:nvPr>
            <p:ph type="ftr" sz="quarter" idx="11"/>
          </p:nvPr>
        </p:nvSpPr>
        <p:spPr/>
        <p:txBody>
          <a:bodyPr/>
          <a:lstStyle/>
          <a:p>
            <a:r>
              <a:rPr lang="en-US" smtClean="0"/>
              <a:t>2011 Lin Ma </a:t>
            </a:r>
            <a:endParaRPr lang="en-US"/>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p:cNvPicPr>
            <a:picLocks noChangeAspect="1" noChangeArrowheads="1"/>
          </p:cNvPicPr>
          <p:nvPr/>
        </p:nvPicPr>
        <p:blipFill>
          <a:blip r:embed="rId3" cstate="screen"/>
          <a:srcRect/>
          <a:stretch>
            <a:fillRect/>
          </a:stretch>
        </p:blipFill>
        <p:spPr bwMode="auto">
          <a:xfrm>
            <a:off x="3019425" y="1352550"/>
            <a:ext cx="6124575" cy="5505450"/>
          </a:xfrm>
          <a:prstGeom prst="rect">
            <a:avLst/>
          </a:prstGeom>
          <a:noFill/>
          <a:ln w="9525">
            <a:noFill/>
            <a:miter lim="800000"/>
            <a:headEnd/>
            <a:tailEnd/>
          </a:ln>
        </p:spPr>
      </p:pic>
      <p:sp>
        <p:nvSpPr>
          <p:cNvPr id="2" name="Title 1"/>
          <p:cNvSpPr>
            <a:spLocks noGrp="1"/>
          </p:cNvSpPr>
          <p:nvPr>
            <p:ph type="title"/>
          </p:nvPr>
        </p:nvSpPr>
        <p:spPr>
          <a:xfrm>
            <a:off x="609600" y="0"/>
            <a:ext cx="7772400" cy="1143000"/>
          </a:xfrm>
        </p:spPr>
        <p:txBody>
          <a:bodyPr>
            <a:normAutofit/>
          </a:bodyPr>
          <a:lstStyle/>
          <a:p>
            <a:r>
              <a:rPr lang="en-US" altLang="zh-CN" dirty="0" smtClean="0"/>
              <a:t>e-Sword</a:t>
            </a:r>
            <a:r>
              <a:rPr lang="zh-CN" altLang="en-US" dirty="0" smtClean="0">
                <a:latin typeface="方正华隶简体" pitchFamily="65" charset="-122"/>
                <a:ea typeface="方正华隶简体" pitchFamily="65" charset="-122"/>
              </a:rPr>
              <a:t>其他功能：每日灵修</a:t>
            </a:r>
            <a:endParaRPr lang="en-US" dirty="0">
              <a:latin typeface="方正华隶简体" pitchFamily="65" charset="-122"/>
              <a:ea typeface="方正华隶简体" pitchFamily="65" charset="-122"/>
            </a:endParaRPr>
          </a:p>
        </p:txBody>
      </p:sp>
      <p:sp>
        <p:nvSpPr>
          <p:cNvPr id="3" name="Content Placeholder 2"/>
          <p:cNvSpPr>
            <a:spLocks noGrp="1"/>
          </p:cNvSpPr>
          <p:nvPr>
            <p:ph sz="quarter" idx="1"/>
          </p:nvPr>
        </p:nvSpPr>
        <p:spPr>
          <a:xfrm>
            <a:off x="228600" y="1828800"/>
            <a:ext cx="2590800" cy="4572000"/>
          </a:xfrm>
        </p:spPr>
        <p:txBody>
          <a:bodyPr>
            <a:noAutofit/>
          </a:bodyPr>
          <a:lstStyle/>
          <a:p>
            <a:r>
              <a:rPr lang="en-US" altLang="zh-CN" sz="2800" dirty="0" smtClean="0">
                <a:latin typeface="方正华隶简体" pitchFamily="65" charset="-122"/>
                <a:ea typeface="方正华隶简体" pitchFamily="65" charset="-122"/>
              </a:rPr>
              <a:t>Menu/Tool/ Daily Devotions.</a:t>
            </a:r>
          </a:p>
          <a:p>
            <a:r>
              <a:rPr lang="zh-CN" altLang="en-US" sz="2800" dirty="0" smtClean="0">
                <a:latin typeface="方正华隶简体" pitchFamily="65" charset="-122"/>
                <a:ea typeface="方正华隶简体" pitchFamily="65" charset="-122"/>
              </a:rPr>
              <a:t>开始时显示</a:t>
            </a:r>
            <a:r>
              <a:rPr lang="en-US" altLang="zh-CN" sz="2800" dirty="0" smtClean="0">
                <a:latin typeface="方正华隶简体" pitchFamily="65" charset="-122"/>
                <a:ea typeface="方正华隶简体" pitchFamily="65" charset="-122"/>
              </a:rPr>
              <a:t>check </a:t>
            </a:r>
            <a:r>
              <a:rPr lang="zh-CN" altLang="en-US" sz="2800" dirty="0" smtClean="0">
                <a:latin typeface="方正华隶简体" pitchFamily="65" charset="-122"/>
                <a:ea typeface="方正华隶简体" pitchFamily="65" charset="-122"/>
              </a:rPr>
              <a:t>“</a:t>
            </a:r>
            <a:r>
              <a:rPr lang="en-US" altLang="zh-CN" sz="2800" dirty="0" smtClean="0">
                <a:latin typeface="方正华隶简体" pitchFamily="65" charset="-122"/>
                <a:ea typeface="方正华隶简体" pitchFamily="65" charset="-122"/>
              </a:rPr>
              <a:t>show at startup</a:t>
            </a:r>
            <a:r>
              <a:rPr lang="zh-CN" altLang="en-US" sz="2800" dirty="0" smtClean="0">
                <a:latin typeface="方正华隶简体" pitchFamily="65" charset="-122"/>
                <a:ea typeface="方正华隶简体" pitchFamily="65" charset="-122"/>
              </a:rPr>
              <a:t>”</a:t>
            </a:r>
            <a:endParaRPr lang="en-US" altLang="zh-CN" sz="2800" dirty="0" smtClean="0">
              <a:latin typeface="方正华隶简体" pitchFamily="65" charset="-122"/>
              <a:ea typeface="方正华隶简体" pitchFamily="65" charset="-122"/>
            </a:endParaRPr>
          </a:p>
          <a:p>
            <a:endParaRPr lang="en-US" sz="2800" dirty="0">
              <a:latin typeface="方正华隶简体" pitchFamily="65" charset="-122"/>
              <a:ea typeface="方正华隶简体" pitchFamily="65" charset="-122"/>
            </a:endParaRPr>
          </a:p>
        </p:txBody>
      </p:sp>
      <p:sp>
        <p:nvSpPr>
          <p:cNvPr id="6" name="Rectangle 5"/>
          <p:cNvSpPr/>
          <p:nvPr/>
        </p:nvSpPr>
        <p:spPr>
          <a:xfrm>
            <a:off x="3048000" y="6400800"/>
            <a:ext cx="3124200" cy="457200"/>
          </a:xfrm>
          <a:prstGeom prst="rect">
            <a:avLst/>
          </a:prstGeom>
          <a:noFill/>
          <a:ln w="28575">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cxnSp>
        <p:nvCxnSpPr>
          <p:cNvPr id="10" name="Straight Arrow Connector 9"/>
          <p:cNvCxnSpPr/>
          <p:nvPr/>
        </p:nvCxnSpPr>
        <p:spPr>
          <a:xfrm>
            <a:off x="2133600" y="4876800"/>
            <a:ext cx="2895600" cy="1676400"/>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7" name="Slide Number Placeholder 6"/>
          <p:cNvSpPr>
            <a:spLocks noGrp="1"/>
          </p:cNvSpPr>
          <p:nvPr>
            <p:ph type="sldNum" sz="quarter" idx="12"/>
          </p:nvPr>
        </p:nvSpPr>
        <p:spPr/>
        <p:txBody>
          <a:bodyPr/>
          <a:lstStyle/>
          <a:p>
            <a:fld id="{54BB8D1C-E7CF-4430-A7BB-A6B91AA46DF3}" type="slidenum">
              <a:rPr lang="en-US" smtClean="0"/>
              <a:pPr/>
              <a:t>64</a:t>
            </a:fld>
            <a:endParaRPr lang="en-US"/>
          </a:p>
        </p:txBody>
      </p:sp>
      <p:sp>
        <p:nvSpPr>
          <p:cNvPr id="8" name="Footer Placeholder 7"/>
          <p:cNvSpPr>
            <a:spLocks noGrp="1"/>
          </p:cNvSpPr>
          <p:nvPr>
            <p:ph type="ftr" sz="quarter" idx="11"/>
          </p:nvPr>
        </p:nvSpPr>
        <p:spPr/>
        <p:txBody>
          <a:bodyPr/>
          <a:lstStyle/>
          <a:p>
            <a:r>
              <a:rPr lang="en-US" smtClean="0"/>
              <a:t>2011 Lin Ma </a:t>
            </a:r>
            <a:endParaRPr lang="en-US"/>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p:cNvPicPr>
            <a:picLocks noChangeAspect="1" noChangeArrowheads="1"/>
          </p:cNvPicPr>
          <p:nvPr/>
        </p:nvPicPr>
        <p:blipFill>
          <a:blip r:embed="rId3" cstate="screen"/>
          <a:srcRect/>
          <a:stretch>
            <a:fillRect/>
          </a:stretch>
        </p:blipFill>
        <p:spPr bwMode="auto">
          <a:xfrm>
            <a:off x="3810000" y="1524000"/>
            <a:ext cx="5356459" cy="5334000"/>
          </a:xfrm>
          <a:prstGeom prst="rect">
            <a:avLst/>
          </a:prstGeom>
          <a:noFill/>
          <a:ln w="9525">
            <a:noFill/>
            <a:miter lim="800000"/>
            <a:headEnd/>
            <a:tailEnd/>
          </a:ln>
        </p:spPr>
      </p:pic>
      <p:sp>
        <p:nvSpPr>
          <p:cNvPr id="2" name="Title 1"/>
          <p:cNvSpPr>
            <a:spLocks noGrp="1"/>
          </p:cNvSpPr>
          <p:nvPr>
            <p:ph type="title"/>
          </p:nvPr>
        </p:nvSpPr>
        <p:spPr>
          <a:xfrm>
            <a:off x="609600" y="0"/>
            <a:ext cx="7772400" cy="1143000"/>
          </a:xfrm>
        </p:spPr>
        <p:txBody>
          <a:bodyPr>
            <a:normAutofit/>
          </a:bodyPr>
          <a:lstStyle/>
          <a:p>
            <a:r>
              <a:rPr lang="en-US" altLang="zh-CN" dirty="0" smtClean="0"/>
              <a:t>e-Sword</a:t>
            </a:r>
            <a:r>
              <a:rPr lang="zh-CN" altLang="en-US" dirty="0" smtClean="0">
                <a:latin typeface="方正华隶简体" pitchFamily="65" charset="-122"/>
                <a:ea typeface="方正华隶简体" pitchFamily="65" charset="-122"/>
              </a:rPr>
              <a:t>其他功能：每日代祷</a:t>
            </a:r>
            <a:endParaRPr lang="en-US" dirty="0">
              <a:latin typeface="方正华隶简体" pitchFamily="65" charset="-122"/>
              <a:ea typeface="方正华隶简体" pitchFamily="65" charset="-122"/>
            </a:endParaRPr>
          </a:p>
        </p:txBody>
      </p:sp>
      <p:sp>
        <p:nvSpPr>
          <p:cNvPr id="3" name="Content Placeholder 2"/>
          <p:cNvSpPr>
            <a:spLocks noGrp="1"/>
          </p:cNvSpPr>
          <p:nvPr>
            <p:ph sz="quarter" idx="1"/>
          </p:nvPr>
        </p:nvSpPr>
        <p:spPr>
          <a:xfrm>
            <a:off x="228600" y="1828800"/>
            <a:ext cx="2590800" cy="4572000"/>
          </a:xfrm>
        </p:spPr>
        <p:txBody>
          <a:bodyPr>
            <a:noAutofit/>
          </a:bodyPr>
          <a:lstStyle/>
          <a:p>
            <a:r>
              <a:rPr lang="en-US" altLang="zh-CN" sz="2800" dirty="0" smtClean="0">
                <a:latin typeface="方正华隶简体" pitchFamily="65" charset="-122"/>
                <a:ea typeface="方正华隶简体" pitchFamily="65" charset="-122"/>
              </a:rPr>
              <a:t>Menu/Tool/ Prayer Requests.</a:t>
            </a:r>
          </a:p>
          <a:p>
            <a:r>
              <a:rPr lang="zh-CN" altLang="en-US" sz="2800" dirty="0" smtClean="0">
                <a:latin typeface="方正华隶简体" pitchFamily="65" charset="-122"/>
                <a:ea typeface="方正华隶简体" pitchFamily="65" charset="-122"/>
              </a:rPr>
              <a:t>祷告分类：在</a:t>
            </a:r>
            <a:r>
              <a:rPr lang="en-US" altLang="zh-CN" sz="2800" dirty="0" smtClean="0">
                <a:latin typeface="方正华隶简体" pitchFamily="65" charset="-122"/>
                <a:ea typeface="方正华隶简体" pitchFamily="65" charset="-122"/>
              </a:rPr>
              <a:t>Request Maintenance.</a:t>
            </a:r>
          </a:p>
          <a:p>
            <a:r>
              <a:rPr lang="zh-CN" altLang="en-US" sz="2800" dirty="0" smtClean="0">
                <a:latin typeface="方正华隶简体" pitchFamily="65" charset="-122"/>
                <a:ea typeface="方正华隶简体" pitchFamily="65" charset="-122"/>
              </a:rPr>
              <a:t>设置时间段。</a:t>
            </a:r>
            <a:endParaRPr lang="en-US" altLang="zh-CN" sz="2800" dirty="0" smtClean="0">
              <a:latin typeface="方正华隶简体" pitchFamily="65" charset="-122"/>
              <a:ea typeface="方正华隶简体" pitchFamily="65" charset="-122"/>
            </a:endParaRPr>
          </a:p>
          <a:p>
            <a:r>
              <a:rPr lang="zh-CN" altLang="en-US" sz="2800" dirty="0" smtClean="0">
                <a:latin typeface="方正华隶简体" pitchFamily="65" charset="-122"/>
                <a:ea typeface="方正华隶简体" pitchFamily="65" charset="-122"/>
              </a:rPr>
              <a:t>开始时显示</a:t>
            </a:r>
            <a:r>
              <a:rPr lang="en-US" altLang="zh-CN" sz="2800" dirty="0" smtClean="0">
                <a:latin typeface="方正华隶简体" pitchFamily="65" charset="-122"/>
                <a:ea typeface="方正华隶简体" pitchFamily="65" charset="-122"/>
              </a:rPr>
              <a:t>check </a:t>
            </a:r>
            <a:r>
              <a:rPr lang="zh-CN" altLang="en-US" sz="2800" dirty="0" smtClean="0">
                <a:latin typeface="方正华隶简体" pitchFamily="65" charset="-122"/>
                <a:ea typeface="方正华隶简体" pitchFamily="65" charset="-122"/>
              </a:rPr>
              <a:t>“</a:t>
            </a:r>
            <a:r>
              <a:rPr lang="en-US" altLang="zh-CN" sz="2800" dirty="0" smtClean="0">
                <a:latin typeface="方正华隶简体" pitchFamily="65" charset="-122"/>
                <a:ea typeface="方正华隶简体" pitchFamily="65" charset="-122"/>
              </a:rPr>
              <a:t>show at startup</a:t>
            </a:r>
            <a:r>
              <a:rPr lang="zh-CN" altLang="en-US" sz="2800" dirty="0" smtClean="0">
                <a:latin typeface="方正华隶简体" pitchFamily="65" charset="-122"/>
                <a:ea typeface="方正华隶简体" pitchFamily="65" charset="-122"/>
              </a:rPr>
              <a:t>”</a:t>
            </a:r>
            <a:endParaRPr lang="en-US" altLang="zh-CN" sz="2800" dirty="0" smtClean="0">
              <a:latin typeface="方正华隶简体" pitchFamily="65" charset="-122"/>
              <a:ea typeface="方正华隶简体" pitchFamily="65" charset="-122"/>
            </a:endParaRPr>
          </a:p>
          <a:p>
            <a:endParaRPr lang="en-US" sz="2800" dirty="0">
              <a:latin typeface="方正华隶简体" pitchFamily="65" charset="-122"/>
              <a:ea typeface="方正华隶简体" pitchFamily="65" charset="-122"/>
            </a:endParaRPr>
          </a:p>
        </p:txBody>
      </p:sp>
      <p:sp>
        <p:nvSpPr>
          <p:cNvPr id="6" name="Rectangle 5"/>
          <p:cNvSpPr/>
          <p:nvPr/>
        </p:nvSpPr>
        <p:spPr>
          <a:xfrm>
            <a:off x="3657600" y="6400800"/>
            <a:ext cx="3124200" cy="457200"/>
          </a:xfrm>
          <a:prstGeom prst="rect">
            <a:avLst/>
          </a:prstGeom>
          <a:noFill/>
          <a:ln w="28575">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cxnSp>
        <p:nvCxnSpPr>
          <p:cNvPr id="10" name="Straight Arrow Connector 9"/>
          <p:cNvCxnSpPr/>
          <p:nvPr/>
        </p:nvCxnSpPr>
        <p:spPr>
          <a:xfrm flipV="1">
            <a:off x="2438400" y="2057400"/>
            <a:ext cx="5105400" cy="3429000"/>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7" name="Slide Number Placeholder 6"/>
          <p:cNvSpPr>
            <a:spLocks noGrp="1"/>
          </p:cNvSpPr>
          <p:nvPr>
            <p:ph type="sldNum" sz="quarter" idx="12"/>
          </p:nvPr>
        </p:nvSpPr>
        <p:spPr/>
        <p:txBody>
          <a:bodyPr/>
          <a:lstStyle/>
          <a:p>
            <a:fld id="{54BB8D1C-E7CF-4430-A7BB-A6B91AA46DF3}" type="slidenum">
              <a:rPr lang="en-US" smtClean="0"/>
              <a:pPr/>
              <a:t>65</a:t>
            </a:fld>
            <a:endParaRPr lang="en-US"/>
          </a:p>
        </p:txBody>
      </p:sp>
      <p:sp>
        <p:nvSpPr>
          <p:cNvPr id="8" name="Footer Placeholder 7"/>
          <p:cNvSpPr>
            <a:spLocks noGrp="1"/>
          </p:cNvSpPr>
          <p:nvPr>
            <p:ph type="ftr" sz="quarter" idx="11"/>
          </p:nvPr>
        </p:nvSpPr>
        <p:spPr/>
        <p:txBody>
          <a:bodyPr/>
          <a:lstStyle/>
          <a:p>
            <a:r>
              <a:rPr lang="en-US" smtClean="0"/>
              <a:t>2011 Lin Ma </a:t>
            </a:r>
            <a:endParaRPr lang="en-US"/>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p:cNvPicPr>
            <a:picLocks noChangeAspect="1" noChangeArrowheads="1"/>
          </p:cNvPicPr>
          <p:nvPr/>
        </p:nvPicPr>
        <p:blipFill>
          <a:blip r:embed="rId3" cstate="screen"/>
          <a:srcRect/>
          <a:stretch>
            <a:fillRect/>
          </a:stretch>
        </p:blipFill>
        <p:spPr bwMode="auto">
          <a:xfrm>
            <a:off x="3493353" y="1219200"/>
            <a:ext cx="5650647" cy="5638800"/>
          </a:xfrm>
          <a:prstGeom prst="rect">
            <a:avLst/>
          </a:prstGeom>
          <a:noFill/>
          <a:ln w="9525">
            <a:noFill/>
            <a:miter lim="800000"/>
            <a:headEnd/>
            <a:tailEnd/>
          </a:ln>
        </p:spPr>
      </p:pic>
      <p:sp>
        <p:nvSpPr>
          <p:cNvPr id="2" name="Title 1"/>
          <p:cNvSpPr>
            <a:spLocks noGrp="1"/>
          </p:cNvSpPr>
          <p:nvPr>
            <p:ph type="title"/>
          </p:nvPr>
        </p:nvSpPr>
        <p:spPr>
          <a:xfrm>
            <a:off x="609600" y="0"/>
            <a:ext cx="7772400" cy="1143000"/>
          </a:xfrm>
        </p:spPr>
        <p:txBody>
          <a:bodyPr>
            <a:normAutofit/>
          </a:bodyPr>
          <a:lstStyle/>
          <a:p>
            <a:r>
              <a:rPr lang="en-US" altLang="zh-CN" dirty="0" smtClean="0"/>
              <a:t>e-Sword</a:t>
            </a:r>
            <a:r>
              <a:rPr lang="zh-CN" altLang="en-US" dirty="0" smtClean="0">
                <a:latin typeface="方正华隶简体" pitchFamily="65" charset="-122"/>
                <a:ea typeface="方正华隶简体" pitchFamily="65" charset="-122"/>
              </a:rPr>
              <a:t>其他功能：经文记忆</a:t>
            </a:r>
            <a:endParaRPr lang="en-US" dirty="0">
              <a:latin typeface="方正华隶简体" pitchFamily="65" charset="-122"/>
              <a:ea typeface="方正华隶简体" pitchFamily="65" charset="-122"/>
            </a:endParaRPr>
          </a:p>
        </p:txBody>
      </p:sp>
      <p:sp>
        <p:nvSpPr>
          <p:cNvPr id="3" name="Content Placeholder 2"/>
          <p:cNvSpPr>
            <a:spLocks noGrp="1"/>
          </p:cNvSpPr>
          <p:nvPr>
            <p:ph sz="quarter" idx="1"/>
          </p:nvPr>
        </p:nvSpPr>
        <p:spPr>
          <a:xfrm>
            <a:off x="228600" y="1828800"/>
            <a:ext cx="2590800" cy="4572000"/>
          </a:xfrm>
        </p:spPr>
        <p:txBody>
          <a:bodyPr>
            <a:noAutofit/>
          </a:bodyPr>
          <a:lstStyle/>
          <a:p>
            <a:r>
              <a:rPr lang="en-US" altLang="zh-CN" sz="2800" dirty="0" smtClean="0">
                <a:latin typeface="方正华隶简体" pitchFamily="65" charset="-122"/>
                <a:ea typeface="方正华隶简体" pitchFamily="65" charset="-122"/>
              </a:rPr>
              <a:t>Menu/Tool/ Scripture Memory.</a:t>
            </a:r>
          </a:p>
          <a:p>
            <a:r>
              <a:rPr lang="en-US" altLang="zh-CN" sz="2800" dirty="0" smtClean="0">
                <a:latin typeface="方正华隶简体" pitchFamily="65" charset="-122"/>
                <a:ea typeface="方正华隶简体" pitchFamily="65" charset="-122"/>
              </a:rPr>
              <a:t>Verse Maintenance.</a:t>
            </a:r>
          </a:p>
          <a:p>
            <a:r>
              <a:rPr lang="zh-CN" altLang="en-US" sz="2800" dirty="0" smtClean="0">
                <a:latin typeface="方正华隶简体" pitchFamily="65" charset="-122"/>
                <a:ea typeface="方正华隶简体" pitchFamily="65" charset="-122"/>
              </a:rPr>
              <a:t>设置时间段。</a:t>
            </a:r>
            <a:endParaRPr lang="en-US" altLang="zh-CN" sz="2800" dirty="0" smtClean="0">
              <a:latin typeface="方正华隶简体" pitchFamily="65" charset="-122"/>
              <a:ea typeface="方正华隶简体" pitchFamily="65" charset="-122"/>
            </a:endParaRPr>
          </a:p>
          <a:p>
            <a:r>
              <a:rPr lang="zh-CN" altLang="en-US" sz="2800" dirty="0" smtClean="0">
                <a:latin typeface="方正华隶简体" pitchFamily="65" charset="-122"/>
                <a:ea typeface="方正华隶简体" pitchFamily="65" charset="-122"/>
              </a:rPr>
              <a:t>开始时显示</a:t>
            </a:r>
            <a:r>
              <a:rPr lang="en-US" altLang="zh-CN" sz="2800" dirty="0" smtClean="0">
                <a:latin typeface="方正华隶简体" pitchFamily="65" charset="-122"/>
                <a:ea typeface="方正华隶简体" pitchFamily="65" charset="-122"/>
              </a:rPr>
              <a:t>check </a:t>
            </a:r>
            <a:r>
              <a:rPr lang="zh-CN" altLang="en-US" sz="2800" dirty="0" smtClean="0">
                <a:latin typeface="方正华隶简体" pitchFamily="65" charset="-122"/>
                <a:ea typeface="方正华隶简体" pitchFamily="65" charset="-122"/>
              </a:rPr>
              <a:t>“</a:t>
            </a:r>
            <a:r>
              <a:rPr lang="en-US" altLang="zh-CN" sz="2800" dirty="0" smtClean="0">
                <a:latin typeface="方正华隶简体" pitchFamily="65" charset="-122"/>
                <a:ea typeface="方正华隶简体" pitchFamily="65" charset="-122"/>
              </a:rPr>
              <a:t>show at startup</a:t>
            </a:r>
            <a:r>
              <a:rPr lang="zh-CN" altLang="en-US" sz="2800" dirty="0" smtClean="0">
                <a:latin typeface="方正华隶简体" pitchFamily="65" charset="-122"/>
                <a:ea typeface="方正华隶简体" pitchFamily="65" charset="-122"/>
              </a:rPr>
              <a:t>”</a:t>
            </a:r>
            <a:endParaRPr lang="en-US" altLang="zh-CN" sz="2800" dirty="0" smtClean="0">
              <a:latin typeface="方正华隶简体" pitchFamily="65" charset="-122"/>
              <a:ea typeface="方正华隶简体" pitchFamily="65" charset="-122"/>
            </a:endParaRPr>
          </a:p>
          <a:p>
            <a:endParaRPr lang="en-US" sz="2800" dirty="0">
              <a:latin typeface="方正华隶简体" pitchFamily="65" charset="-122"/>
              <a:ea typeface="方正华隶简体" pitchFamily="65" charset="-122"/>
            </a:endParaRPr>
          </a:p>
        </p:txBody>
      </p:sp>
      <p:sp>
        <p:nvSpPr>
          <p:cNvPr id="6" name="Rectangle 5"/>
          <p:cNvSpPr/>
          <p:nvPr/>
        </p:nvSpPr>
        <p:spPr>
          <a:xfrm>
            <a:off x="3657600" y="6400800"/>
            <a:ext cx="3124200" cy="457200"/>
          </a:xfrm>
          <a:prstGeom prst="rect">
            <a:avLst/>
          </a:prstGeom>
          <a:noFill/>
          <a:ln w="28575">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cxnSp>
        <p:nvCxnSpPr>
          <p:cNvPr id="10" name="Straight Arrow Connector 9"/>
          <p:cNvCxnSpPr/>
          <p:nvPr/>
        </p:nvCxnSpPr>
        <p:spPr>
          <a:xfrm flipV="1">
            <a:off x="2286000" y="1905000"/>
            <a:ext cx="5105400" cy="3429000"/>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7" name="Slide Number Placeholder 6"/>
          <p:cNvSpPr>
            <a:spLocks noGrp="1"/>
          </p:cNvSpPr>
          <p:nvPr>
            <p:ph type="sldNum" sz="quarter" idx="12"/>
          </p:nvPr>
        </p:nvSpPr>
        <p:spPr/>
        <p:txBody>
          <a:bodyPr/>
          <a:lstStyle/>
          <a:p>
            <a:fld id="{54BB8D1C-E7CF-4430-A7BB-A6B91AA46DF3}" type="slidenum">
              <a:rPr lang="en-US" smtClean="0"/>
              <a:pPr/>
              <a:t>66</a:t>
            </a:fld>
            <a:endParaRPr lang="en-US"/>
          </a:p>
        </p:txBody>
      </p:sp>
      <p:sp>
        <p:nvSpPr>
          <p:cNvPr id="8" name="Footer Placeholder 7"/>
          <p:cNvSpPr>
            <a:spLocks noGrp="1"/>
          </p:cNvSpPr>
          <p:nvPr>
            <p:ph type="ftr" sz="quarter" idx="11"/>
          </p:nvPr>
        </p:nvSpPr>
        <p:spPr/>
        <p:txBody>
          <a:bodyPr/>
          <a:lstStyle/>
          <a:p>
            <a:r>
              <a:rPr lang="en-US" smtClean="0"/>
              <a:t>2011 Lin Ma </a:t>
            </a:r>
            <a:endParaRPr lang="en-US"/>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838200"/>
            <a:ext cx="7772400" cy="3657600"/>
          </a:xfrm>
        </p:spPr>
        <p:txBody>
          <a:bodyPr>
            <a:normAutofit/>
          </a:bodyPr>
          <a:lstStyle/>
          <a:p>
            <a:pPr algn="ctr"/>
            <a:r>
              <a:rPr lang="zh-CN" altLang="en-US" dirty="0" smtClean="0">
                <a:solidFill>
                  <a:schemeClr val="tx1"/>
                </a:solidFill>
                <a:latin typeface="方正华隶简体" pitchFamily="65" charset="-122"/>
                <a:ea typeface="方正华隶简体" pitchFamily="65" charset="-122"/>
              </a:rPr>
              <a:t>详细介绍和操作：</a:t>
            </a:r>
            <a:r>
              <a:rPr lang="en-US" altLang="zh-CN" dirty="0" smtClean="0">
                <a:solidFill>
                  <a:schemeClr val="tx1"/>
                </a:solidFill>
                <a:latin typeface="方正华隶简体" pitchFamily="65" charset="-122"/>
                <a:ea typeface="方正华隶简体" pitchFamily="65" charset="-122"/>
              </a:rPr>
              <a:t/>
            </a:r>
            <a:br>
              <a:rPr lang="en-US" altLang="zh-CN" dirty="0" smtClean="0">
                <a:solidFill>
                  <a:schemeClr val="tx1"/>
                </a:solidFill>
                <a:latin typeface="方正华隶简体" pitchFamily="65" charset="-122"/>
                <a:ea typeface="方正华隶简体" pitchFamily="65" charset="-122"/>
              </a:rPr>
            </a:br>
            <a:r>
              <a:rPr lang="en-US" altLang="zh-CN" dirty="0" smtClean="0">
                <a:solidFill>
                  <a:schemeClr val="tx1"/>
                </a:solidFill>
                <a:latin typeface="方正华隶简体" pitchFamily="65" charset="-122"/>
                <a:ea typeface="方正华隶简体" pitchFamily="65" charset="-122"/>
              </a:rPr>
              <a:t>LTI </a:t>
            </a:r>
            <a:br>
              <a:rPr lang="en-US" altLang="zh-CN" dirty="0" smtClean="0">
                <a:solidFill>
                  <a:schemeClr val="tx1"/>
                </a:solidFill>
                <a:latin typeface="方正华隶简体" pitchFamily="65" charset="-122"/>
                <a:ea typeface="方正华隶简体" pitchFamily="65" charset="-122"/>
              </a:rPr>
            </a:br>
            <a:r>
              <a:rPr lang="en-US" altLang="zh-CN" dirty="0" smtClean="0">
                <a:solidFill>
                  <a:schemeClr val="tx1"/>
                </a:solidFill>
                <a:latin typeface="方正华隶简体" pitchFamily="65" charset="-122"/>
                <a:ea typeface="方正华隶简体" pitchFamily="65" charset="-122"/>
              </a:rPr>
              <a:t>Oct 1</a:t>
            </a:r>
            <a:r>
              <a:rPr lang="zh-CN" altLang="en-US" dirty="0" smtClean="0">
                <a:solidFill>
                  <a:schemeClr val="tx1"/>
                </a:solidFill>
                <a:latin typeface="方正华隶简体" pitchFamily="65" charset="-122"/>
                <a:ea typeface="方正华隶简体" pitchFamily="65" charset="-122"/>
              </a:rPr>
              <a:t>，</a:t>
            </a:r>
            <a:r>
              <a:rPr lang="en-US" altLang="zh-CN" dirty="0" smtClean="0">
                <a:solidFill>
                  <a:schemeClr val="tx1"/>
                </a:solidFill>
                <a:latin typeface="方正华隶简体" pitchFamily="65" charset="-122"/>
                <a:ea typeface="方正华隶简体" pitchFamily="65" charset="-122"/>
              </a:rPr>
              <a:t>2011</a:t>
            </a:r>
            <a:br>
              <a:rPr lang="en-US" altLang="zh-CN" dirty="0" smtClean="0">
                <a:solidFill>
                  <a:schemeClr val="tx1"/>
                </a:solidFill>
                <a:latin typeface="方正华隶简体" pitchFamily="65" charset="-122"/>
                <a:ea typeface="方正华隶简体" pitchFamily="65" charset="-122"/>
              </a:rPr>
            </a:br>
            <a:r>
              <a:rPr lang="en-US" altLang="zh-CN" dirty="0" smtClean="0">
                <a:solidFill>
                  <a:schemeClr val="tx1"/>
                </a:solidFill>
                <a:latin typeface="方正华隶简体" pitchFamily="65" charset="-122"/>
                <a:ea typeface="方正华隶简体" pitchFamily="65" charset="-122"/>
              </a:rPr>
              <a:t>9</a:t>
            </a:r>
            <a:r>
              <a:rPr lang="zh-CN" altLang="en-US" dirty="0" smtClean="0">
                <a:solidFill>
                  <a:schemeClr val="tx1"/>
                </a:solidFill>
                <a:latin typeface="方正华隶简体" pitchFamily="65" charset="-122"/>
                <a:ea typeface="方正华隶简体" pitchFamily="65" charset="-122"/>
              </a:rPr>
              <a:t>：</a:t>
            </a:r>
            <a:r>
              <a:rPr lang="en-US" altLang="zh-CN" dirty="0" smtClean="0">
                <a:solidFill>
                  <a:schemeClr val="tx1"/>
                </a:solidFill>
                <a:latin typeface="方正华隶简体" pitchFamily="65" charset="-122"/>
                <a:ea typeface="方正华隶简体" pitchFamily="65" charset="-122"/>
              </a:rPr>
              <a:t>00-12</a:t>
            </a:r>
            <a:r>
              <a:rPr lang="zh-CN" altLang="en-US" dirty="0" smtClean="0">
                <a:solidFill>
                  <a:schemeClr val="tx1"/>
                </a:solidFill>
                <a:latin typeface="方正华隶简体" pitchFamily="65" charset="-122"/>
                <a:ea typeface="方正华隶简体" pitchFamily="65" charset="-122"/>
              </a:rPr>
              <a:t>：</a:t>
            </a:r>
            <a:r>
              <a:rPr lang="en-US" altLang="zh-CN" dirty="0" smtClean="0">
                <a:solidFill>
                  <a:schemeClr val="tx1"/>
                </a:solidFill>
                <a:latin typeface="方正华隶简体" pitchFamily="65" charset="-122"/>
                <a:ea typeface="方正华隶简体" pitchFamily="65" charset="-122"/>
              </a:rPr>
              <a:t>00</a:t>
            </a:r>
            <a:br>
              <a:rPr lang="en-US" altLang="zh-CN" dirty="0" smtClean="0">
                <a:solidFill>
                  <a:schemeClr val="tx1"/>
                </a:solidFill>
                <a:latin typeface="方正华隶简体" pitchFamily="65" charset="-122"/>
                <a:ea typeface="方正华隶简体" pitchFamily="65" charset="-122"/>
              </a:rPr>
            </a:br>
            <a:endParaRPr lang="en-US" dirty="0">
              <a:solidFill>
                <a:schemeClr val="tx1"/>
              </a:solidFill>
              <a:latin typeface="方正华隶简体" pitchFamily="65" charset="-122"/>
              <a:ea typeface="方正华隶简体" pitchFamily="65" charset="-122"/>
            </a:endParaRPr>
          </a:p>
        </p:txBody>
      </p:sp>
      <p:sp>
        <p:nvSpPr>
          <p:cNvPr id="3" name="Slide Number Placeholder 2"/>
          <p:cNvSpPr>
            <a:spLocks noGrp="1"/>
          </p:cNvSpPr>
          <p:nvPr>
            <p:ph type="sldNum" sz="quarter" idx="12"/>
          </p:nvPr>
        </p:nvSpPr>
        <p:spPr/>
        <p:txBody>
          <a:bodyPr/>
          <a:lstStyle/>
          <a:p>
            <a:fld id="{54BB8D1C-E7CF-4430-A7BB-A6B91AA46DF3}" type="slidenum">
              <a:rPr lang="en-US" smtClean="0"/>
              <a:pPr/>
              <a:t>67</a:t>
            </a:fld>
            <a:endParaRPr lang="en-US"/>
          </a:p>
        </p:txBody>
      </p:sp>
      <p:sp>
        <p:nvSpPr>
          <p:cNvPr id="4" name="Footer Placeholder 3"/>
          <p:cNvSpPr>
            <a:spLocks noGrp="1"/>
          </p:cNvSpPr>
          <p:nvPr>
            <p:ph type="ftr" sz="quarter" idx="11"/>
          </p:nvPr>
        </p:nvSpPr>
        <p:spPr/>
        <p:txBody>
          <a:bodyPr/>
          <a:lstStyle/>
          <a:p>
            <a:r>
              <a:rPr lang="en-US" smtClean="0"/>
              <a:t>2011 Lin Ma </a:t>
            </a:r>
            <a:endParaRPr lang="en-US"/>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143000"/>
            <a:ext cx="7772400" cy="2971800"/>
          </a:xfrm>
        </p:spPr>
        <p:txBody>
          <a:bodyPr>
            <a:normAutofit/>
          </a:bodyPr>
          <a:lstStyle/>
          <a:p>
            <a:pPr algn="ctr"/>
            <a:r>
              <a:rPr lang="zh-CN" altLang="en-US" dirty="0" smtClean="0">
                <a:solidFill>
                  <a:schemeClr val="tx1"/>
                </a:solidFill>
                <a:latin typeface="方正华隶简体" pitchFamily="65" charset="-122"/>
                <a:ea typeface="方正华隶简体" pitchFamily="65" charset="-122"/>
              </a:rPr>
              <a:t>谢谢您的时间，</a:t>
            </a:r>
            <a:r>
              <a:rPr lang="en-US" altLang="zh-CN" dirty="0" smtClean="0">
                <a:solidFill>
                  <a:schemeClr val="tx1"/>
                </a:solidFill>
                <a:latin typeface="方正华隶简体" pitchFamily="65" charset="-122"/>
                <a:ea typeface="方正华隶简体" pitchFamily="65" charset="-122"/>
              </a:rPr>
              <a:t/>
            </a:r>
            <a:br>
              <a:rPr lang="en-US" altLang="zh-CN" dirty="0" smtClean="0">
                <a:solidFill>
                  <a:schemeClr val="tx1"/>
                </a:solidFill>
                <a:latin typeface="方正华隶简体" pitchFamily="65" charset="-122"/>
                <a:ea typeface="方正华隶简体" pitchFamily="65" charset="-122"/>
              </a:rPr>
            </a:br>
            <a:r>
              <a:rPr lang="zh-CN" altLang="en-US" dirty="0" smtClean="0">
                <a:solidFill>
                  <a:schemeClr val="tx1"/>
                </a:solidFill>
                <a:latin typeface="方正华隶简体" pitchFamily="65" charset="-122"/>
                <a:ea typeface="方正华隶简体" pitchFamily="65" charset="-122"/>
              </a:rPr>
              <a:t>愿神大大祝福您的学习，</a:t>
            </a:r>
            <a:r>
              <a:rPr lang="en-US" altLang="zh-CN" dirty="0" smtClean="0">
                <a:solidFill>
                  <a:schemeClr val="tx1"/>
                </a:solidFill>
                <a:latin typeface="方正华隶简体" pitchFamily="65" charset="-122"/>
                <a:ea typeface="方正华隶简体" pitchFamily="65" charset="-122"/>
              </a:rPr>
              <a:t/>
            </a:r>
            <a:br>
              <a:rPr lang="en-US" altLang="zh-CN" dirty="0" smtClean="0">
                <a:solidFill>
                  <a:schemeClr val="tx1"/>
                </a:solidFill>
                <a:latin typeface="方正华隶简体" pitchFamily="65" charset="-122"/>
                <a:ea typeface="方正华隶简体" pitchFamily="65" charset="-122"/>
              </a:rPr>
            </a:br>
            <a:r>
              <a:rPr lang="zh-CN" altLang="en-US" dirty="0" smtClean="0">
                <a:solidFill>
                  <a:schemeClr val="tx1"/>
                </a:solidFill>
                <a:latin typeface="方正华隶简体" pitchFamily="65" charset="-122"/>
                <a:ea typeface="方正华隶简体" pitchFamily="65" charset="-122"/>
              </a:rPr>
              <a:t>成为一个能改变别人生命的人。</a:t>
            </a:r>
            <a:endParaRPr lang="en-US" dirty="0">
              <a:solidFill>
                <a:schemeClr val="tx1"/>
              </a:solidFill>
              <a:latin typeface="方正华隶简体" pitchFamily="65" charset="-122"/>
              <a:ea typeface="方正华隶简体" pitchFamily="65" charset="-122"/>
            </a:endParaRPr>
          </a:p>
        </p:txBody>
      </p:sp>
      <p:sp>
        <p:nvSpPr>
          <p:cNvPr id="3" name="Slide Number Placeholder 2"/>
          <p:cNvSpPr>
            <a:spLocks noGrp="1"/>
          </p:cNvSpPr>
          <p:nvPr>
            <p:ph type="sldNum" sz="quarter" idx="12"/>
          </p:nvPr>
        </p:nvSpPr>
        <p:spPr/>
        <p:txBody>
          <a:bodyPr/>
          <a:lstStyle/>
          <a:p>
            <a:fld id="{54BB8D1C-E7CF-4430-A7BB-A6B91AA46DF3}" type="slidenum">
              <a:rPr lang="en-US" smtClean="0"/>
              <a:pPr/>
              <a:t>68</a:t>
            </a:fld>
            <a:endParaRPr lang="en-US"/>
          </a:p>
        </p:txBody>
      </p:sp>
      <p:sp>
        <p:nvSpPr>
          <p:cNvPr id="4" name="Footer Placeholder 3"/>
          <p:cNvSpPr>
            <a:spLocks noGrp="1"/>
          </p:cNvSpPr>
          <p:nvPr>
            <p:ph type="ftr" sz="quarter" idx="11"/>
          </p:nvPr>
        </p:nvSpPr>
        <p:spPr/>
        <p:txBody>
          <a:bodyPr/>
          <a:lstStyle/>
          <a:p>
            <a:r>
              <a:rPr lang="en-US" smtClean="0"/>
              <a:t>2011 Lin Ma </a:t>
            </a:r>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smtClean="0"/>
              <a:t>Rick Meyers </a:t>
            </a:r>
            <a:r>
              <a:rPr lang="zh-CN" altLang="en-US" dirty="0" smtClean="0"/>
              <a:t>和他的</a:t>
            </a:r>
            <a:r>
              <a:rPr lang="en-US" altLang="zh-CN" dirty="0" smtClean="0"/>
              <a:t>e-Sword</a:t>
            </a:r>
            <a:r>
              <a:rPr lang="zh-CN" altLang="en-US" dirty="0" smtClean="0">
                <a:latin typeface="方正华隶简体" pitchFamily="65" charset="-122"/>
                <a:ea typeface="方正华隶简体" pitchFamily="65" charset="-122"/>
              </a:rPr>
              <a:t>软件</a:t>
            </a:r>
            <a:endParaRPr lang="en-US" dirty="0">
              <a:latin typeface="方正华隶简体" pitchFamily="65" charset="-122"/>
              <a:ea typeface="方正华隶简体" pitchFamily="65" charset="-122"/>
            </a:endParaRPr>
          </a:p>
        </p:txBody>
      </p:sp>
      <p:pic>
        <p:nvPicPr>
          <p:cNvPr id="1027" name="Picture 3"/>
          <p:cNvPicPr>
            <a:picLocks noChangeAspect="1" noChangeArrowheads="1"/>
          </p:cNvPicPr>
          <p:nvPr/>
        </p:nvPicPr>
        <p:blipFill>
          <a:blip r:embed="rId3" cstate="screen"/>
          <a:srcRect/>
          <a:stretch>
            <a:fillRect/>
          </a:stretch>
        </p:blipFill>
        <p:spPr bwMode="auto">
          <a:xfrm>
            <a:off x="4419600" y="3725517"/>
            <a:ext cx="4724400" cy="3132483"/>
          </a:xfrm>
          <a:prstGeom prst="rect">
            <a:avLst/>
          </a:prstGeom>
          <a:noFill/>
          <a:ln w="9525">
            <a:noFill/>
            <a:miter lim="800000"/>
            <a:headEnd/>
            <a:tailEnd/>
          </a:ln>
        </p:spPr>
      </p:pic>
      <p:sp>
        <p:nvSpPr>
          <p:cNvPr id="7" name="Rectangle 6"/>
          <p:cNvSpPr/>
          <p:nvPr/>
        </p:nvSpPr>
        <p:spPr>
          <a:xfrm>
            <a:off x="762000" y="1447800"/>
            <a:ext cx="8001000" cy="1815882"/>
          </a:xfrm>
          <a:prstGeom prst="rect">
            <a:avLst/>
          </a:prstGeom>
        </p:spPr>
        <p:txBody>
          <a:bodyPr wrap="square">
            <a:spAutoFit/>
          </a:bodyPr>
          <a:lstStyle/>
          <a:p>
            <a:r>
              <a:rPr lang="en-US" sz="2800" b="1" dirty="0" smtClean="0"/>
              <a:t>"Freely you received, freely give." (Matthew 10:8)</a:t>
            </a:r>
          </a:p>
          <a:p>
            <a:r>
              <a:rPr lang="en-US" sz="2800" dirty="0" smtClean="0"/>
              <a:t>Jesus told us that since we've been blessed we should bless others. I am happy to provide a blessing to others in the form of free Bible study software!</a:t>
            </a:r>
          </a:p>
        </p:txBody>
      </p:sp>
      <p:sp>
        <p:nvSpPr>
          <p:cNvPr id="8" name="Slide Number Placeholder 7"/>
          <p:cNvSpPr>
            <a:spLocks noGrp="1"/>
          </p:cNvSpPr>
          <p:nvPr>
            <p:ph type="sldNum" sz="quarter" idx="12"/>
          </p:nvPr>
        </p:nvSpPr>
        <p:spPr/>
        <p:txBody>
          <a:bodyPr/>
          <a:lstStyle/>
          <a:p>
            <a:fld id="{54BB8D1C-E7CF-4430-A7BB-A6B91AA46DF3}" type="slidenum">
              <a:rPr lang="en-US" smtClean="0"/>
              <a:pPr/>
              <a:t>7</a:t>
            </a:fld>
            <a:endParaRPr lang="en-US"/>
          </a:p>
        </p:txBody>
      </p:sp>
      <p:sp>
        <p:nvSpPr>
          <p:cNvPr id="9" name="Footer Placeholder 8"/>
          <p:cNvSpPr>
            <a:spLocks noGrp="1"/>
          </p:cNvSpPr>
          <p:nvPr>
            <p:ph type="ftr" sz="quarter" idx="11"/>
          </p:nvPr>
        </p:nvSpPr>
        <p:spPr/>
        <p:txBody>
          <a:bodyPr/>
          <a:lstStyle/>
          <a:p>
            <a:r>
              <a:rPr lang="en-US" smtClean="0"/>
              <a:t>2011 Lin Ma </a:t>
            </a:r>
            <a:endParaRPr lang="en-US"/>
          </a:p>
        </p:txBody>
      </p:sp>
      <p:sp>
        <p:nvSpPr>
          <p:cNvPr id="10" name="Rectangle 9"/>
          <p:cNvSpPr/>
          <p:nvPr/>
        </p:nvSpPr>
        <p:spPr>
          <a:xfrm>
            <a:off x="533400" y="3657600"/>
            <a:ext cx="3581400" cy="954107"/>
          </a:xfrm>
          <a:prstGeom prst="rect">
            <a:avLst/>
          </a:prstGeom>
        </p:spPr>
        <p:txBody>
          <a:bodyPr wrap="square">
            <a:spAutoFit/>
          </a:bodyPr>
          <a:lstStyle/>
          <a:p>
            <a:pPr algn="ctr"/>
            <a:r>
              <a:rPr lang="zh-CN" altLang="en-US" sz="2800" dirty="0" smtClean="0">
                <a:latin typeface="黑体" pitchFamily="2" charset="-122"/>
                <a:ea typeface="黑体" pitchFamily="2" charset="-122"/>
              </a:rPr>
              <a:t>你们白白的得来，</a:t>
            </a:r>
            <a:endParaRPr lang="en-US" altLang="zh-CN" sz="2800" dirty="0" smtClean="0">
              <a:latin typeface="黑体" pitchFamily="2" charset="-122"/>
              <a:ea typeface="黑体" pitchFamily="2" charset="-122"/>
            </a:endParaRPr>
          </a:p>
          <a:p>
            <a:pPr algn="ctr"/>
            <a:r>
              <a:rPr lang="zh-CN" altLang="en-US" sz="2800" dirty="0" smtClean="0">
                <a:latin typeface="黑体" pitchFamily="2" charset="-122"/>
                <a:ea typeface="黑体" pitchFamily="2" charset="-122"/>
              </a:rPr>
              <a:t>也要白白的舍去。</a:t>
            </a:r>
            <a:r>
              <a:rPr lang="en-US" altLang="zh-CN" sz="2800" dirty="0" smtClean="0">
                <a:latin typeface="黑体" pitchFamily="2" charset="-122"/>
                <a:ea typeface="黑体" pitchFamily="2" charset="-122"/>
              </a:rPr>
              <a:t> </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smtClean="0"/>
              <a:t>Rick Meyers </a:t>
            </a:r>
            <a:r>
              <a:rPr lang="zh-CN" altLang="en-US" dirty="0" smtClean="0"/>
              <a:t>和他的</a:t>
            </a:r>
            <a:r>
              <a:rPr lang="en-US" altLang="zh-CN" dirty="0" smtClean="0"/>
              <a:t>e-Sword</a:t>
            </a:r>
            <a:r>
              <a:rPr lang="zh-CN" altLang="en-US" dirty="0" smtClean="0">
                <a:latin typeface="方正华隶简体" pitchFamily="65" charset="-122"/>
                <a:ea typeface="方正华隶简体" pitchFamily="65" charset="-122"/>
              </a:rPr>
              <a:t>软件</a:t>
            </a:r>
            <a:endParaRPr lang="en-US" dirty="0">
              <a:latin typeface="方正华隶简体" pitchFamily="65" charset="-122"/>
              <a:ea typeface="方正华隶简体" pitchFamily="65" charset="-122"/>
            </a:endParaRPr>
          </a:p>
        </p:txBody>
      </p:sp>
      <p:sp>
        <p:nvSpPr>
          <p:cNvPr id="7" name="Rectangle 6"/>
          <p:cNvSpPr/>
          <p:nvPr/>
        </p:nvSpPr>
        <p:spPr>
          <a:xfrm>
            <a:off x="762000" y="1447800"/>
            <a:ext cx="8001000" cy="5139869"/>
          </a:xfrm>
          <a:prstGeom prst="rect">
            <a:avLst/>
          </a:prstGeom>
        </p:spPr>
        <p:txBody>
          <a:bodyPr wrap="square">
            <a:spAutoFit/>
          </a:bodyPr>
          <a:lstStyle/>
          <a:p>
            <a:pPr marL="228600" indent="-228600">
              <a:buFont typeface="Arial" pitchFamily="34" charset="0"/>
              <a:buChar char="•"/>
            </a:pPr>
            <a:r>
              <a:rPr lang="zh-CN" altLang="en-US" sz="2800" dirty="0" smtClean="0">
                <a:latin typeface="黑体" pitchFamily="2" charset="-122"/>
                <a:ea typeface="黑体" pitchFamily="2" charset="-122"/>
              </a:rPr>
              <a:t>我们有太多的研经书籍，可是我们没有足够的时间、金钱或书架来好好使用这些工具书籍。</a:t>
            </a:r>
          </a:p>
          <a:p>
            <a:pPr marL="228600" indent="-228600">
              <a:buFont typeface="Arial" pitchFamily="34" charset="0"/>
              <a:buChar char="•"/>
            </a:pPr>
            <a:r>
              <a:rPr lang="zh-CN" altLang="en-US" sz="2800" dirty="0" smtClean="0">
                <a:latin typeface="黑体" pitchFamily="2" charset="-122"/>
                <a:ea typeface="黑体" pitchFamily="2" charset="-122"/>
              </a:rPr>
              <a:t>计</a:t>
            </a:r>
            <a:r>
              <a:rPr lang="zh-CN" altLang="en-US" sz="2800" dirty="0" smtClean="0">
                <a:latin typeface="黑体" pitchFamily="2" charset="-122"/>
                <a:ea typeface="黑体" pitchFamily="2" charset="-122"/>
              </a:rPr>
              <a:t>算机软件改变了我们研读上帝话语的方法。</a:t>
            </a:r>
          </a:p>
          <a:p>
            <a:pPr marL="228600" indent="-228600">
              <a:buFont typeface="Arial" pitchFamily="34" charset="0"/>
              <a:buChar char="•"/>
            </a:pPr>
            <a:r>
              <a:rPr lang="zh-CN" altLang="en-US" sz="2800" dirty="0" smtClean="0">
                <a:latin typeface="黑体" pitchFamily="2" charset="-122"/>
                <a:ea typeface="黑体" pitchFamily="2" charset="-122"/>
              </a:rPr>
              <a:t>现</a:t>
            </a:r>
            <a:r>
              <a:rPr lang="zh-CN" altLang="en-US" sz="2800" dirty="0" smtClean="0">
                <a:latin typeface="黑体" pitchFamily="2" charset="-122"/>
                <a:ea typeface="黑体" pitchFamily="2" charset="-122"/>
              </a:rPr>
              <a:t>在我们只要简单的搜索，按几下鼠标，在几秒钟之内，我们就可以接触到这些学术的书籍。</a:t>
            </a:r>
          </a:p>
          <a:p>
            <a:pPr marL="228600" indent="-228600">
              <a:buFont typeface="Arial" pitchFamily="34" charset="0"/>
              <a:buChar char="•"/>
            </a:pPr>
            <a:r>
              <a:rPr lang="zh-CN" altLang="en-US" sz="2800" dirty="0" smtClean="0">
                <a:latin typeface="黑体" pitchFamily="2" charset="-122"/>
                <a:ea typeface="黑体" pitchFamily="2" charset="-122"/>
              </a:rPr>
              <a:t>我</a:t>
            </a:r>
            <a:r>
              <a:rPr lang="zh-CN" altLang="en-US" sz="2800" dirty="0" smtClean="0">
                <a:latin typeface="黑体" pitchFamily="2" charset="-122"/>
                <a:ea typeface="黑体" pitchFamily="2" charset="-122"/>
              </a:rPr>
              <a:t>自己以编写软件为生，在这个努力中，我相信我已经投入了我最好的。</a:t>
            </a:r>
          </a:p>
          <a:p>
            <a:pPr marL="228600" indent="-228600">
              <a:buFont typeface="Arial" pitchFamily="34" charset="0"/>
              <a:buChar char="•"/>
            </a:pPr>
            <a:r>
              <a:rPr lang="zh-CN" altLang="en-US" sz="2800" u="sng" dirty="0" smtClean="0">
                <a:solidFill>
                  <a:srgbClr val="FF0000"/>
                </a:solidFill>
                <a:latin typeface="黑体" pitchFamily="2" charset="-122"/>
                <a:ea typeface="黑体" pitchFamily="2" charset="-122"/>
              </a:rPr>
              <a:t>其</a:t>
            </a:r>
            <a:r>
              <a:rPr lang="zh-CN" altLang="en-US" sz="2800" u="sng" dirty="0" smtClean="0">
                <a:solidFill>
                  <a:srgbClr val="FF0000"/>
                </a:solidFill>
                <a:latin typeface="黑体" pitchFamily="2" charset="-122"/>
                <a:ea typeface="黑体" pitchFamily="2" charset="-122"/>
              </a:rPr>
              <a:t>实真正的杰作是这些圣徒们，奉献了他们数不清楚的时间，写出了这些书籍我们现今可以得到并且获得益处。</a:t>
            </a:r>
          </a:p>
          <a:p>
            <a:pPr algn="r"/>
            <a:r>
              <a:rPr lang="en-US" sz="2400" dirty="0" smtClean="0"/>
              <a:t>In </a:t>
            </a:r>
            <a:r>
              <a:rPr lang="en-US" sz="2400" dirty="0" smtClean="0"/>
              <a:t>His service,</a:t>
            </a:r>
          </a:p>
          <a:p>
            <a:pPr algn="r"/>
            <a:r>
              <a:rPr lang="en-US" sz="2400" dirty="0" smtClean="0"/>
              <a:t>    Rick Meyers</a:t>
            </a:r>
            <a:endParaRPr lang="en-US" sz="2400" dirty="0"/>
          </a:p>
        </p:txBody>
      </p:sp>
      <p:sp>
        <p:nvSpPr>
          <p:cNvPr id="8" name="Slide Number Placeholder 7"/>
          <p:cNvSpPr>
            <a:spLocks noGrp="1"/>
          </p:cNvSpPr>
          <p:nvPr>
            <p:ph type="sldNum" sz="quarter" idx="12"/>
          </p:nvPr>
        </p:nvSpPr>
        <p:spPr/>
        <p:txBody>
          <a:bodyPr/>
          <a:lstStyle/>
          <a:p>
            <a:fld id="{54BB8D1C-E7CF-4430-A7BB-A6B91AA46DF3}" type="slidenum">
              <a:rPr lang="en-US" smtClean="0"/>
              <a:pPr/>
              <a:t>8</a:t>
            </a:fld>
            <a:endParaRPr lang="en-US"/>
          </a:p>
        </p:txBody>
      </p:sp>
      <p:pic>
        <p:nvPicPr>
          <p:cNvPr id="2050" name="Picture 2">
            <a:hlinkClick r:id="rId3"/>
          </p:cNvPr>
          <p:cNvPicPr>
            <a:picLocks noChangeAspect="1" noChangeArrowheads="1"/>
          </p:cNvPicPr>
          <p:nvPr/>
        </p:nvPicPr>
        <p:blipFill>
          <a:blip r:embed="rId4" cstate="screen"/>
          <a:srcRect/>
          <a:stretch>
            <a:fillRect/>
          </a:stretch>
        </p:blipFill>
        <p:spPr bwMode="auto">
          <a:xfrm>
            <a:off x="1219200" y="6019800"/>
            <a:ext cx="1524000" cy="5810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dirty="0" smtClean="0">
                <a:latin typeface="方正华隶简体" pitchFamily="65" charset="-122"/>
                <a:ea typeface="方正华隶简体" pitchFamily="65" charset="-122"/>
              </a:rPr>
              <a:t>什么人需要</a:t>
            </a:r>
            <a:r>
              <a:rPr lang="en-US" altLang="zh-CN" dirty="0" smtClean="0"/>
              <a:t>e-Sword</a:t>
            </a:r>
            <a:endParaRPr lang="en-US" dirty="0"/>
          </a:p>
        </p:txBody>
      </p:sp>
      <p:sp>
        <p:nvSpPr>
          <p:cNvPr id="3" name="Content Placeholder 2"/>
          <p:cNvSpPr>
            <a:spLocks noGrp="1"/>
          </p:cNvSpPr>
          <p:nvPr>
            <p:ph sz="quarter" idx="1"/>
          </p:nvPr>
        </p:nvSpPr>
        <p:spPr/>
        <p:txBody>
          <a:bodyPr/>
          <a:lstStyle/>
          <a:p>
            <a:r>
              <a:rPr lang="zh-CN" altLang="en-US" dirty="0" smtClean="0">
                <a:latin typeface="方正华隶简体" pitchFamily="65" charset="-122"/>
                <a:ea typeface="方正华隶简体" pitchFamily="65" charset="-122"/>
              </a:rPr>
              <a:t>认真研读圣经的人，需要同时浏览原文和不同翻译版本的圣经，需要经常查考参考书。</a:t>
            </a:r>
            <a:endParaRPr lang="en-US" altLang="zh-CN" dirty="0" smtClean="0">
              <a:latin typeface="方正华隶简体" pitchFamily="65" charset="-122"/>
              <a:ea typeface="方正华隶简体" pitchFamily="65" charset="-122"/>
            </a:endParaRPr>
          </a:p>
          <a:p>
            <a:r>
              <a:rPr lang="zh-CN" altLang="en-US" dirty="0" smtClean="0">
                <a:latin typeface="方正华隶简体" pitchFamily="65" charset="-122"/>
                <a:ea typeface="方正华隶简体" pitchFamily="65" charset="-122"/>
              </a:rPr>
              <a:t>神学生。</a:t>
            </a:r>
            <a:endParaRPr lang="en-US" altLang="zh-CN" dirty="0" smtClean="0">
              <a:latin typeface="方正华隶简体" pitchFamily="65" charset="-122"/>
              <a:ea typeface="方正华隶简体" pitchFamily="65" charset="-122"/>
            </a:endParaRPr>
          </a:p>
          <a:p>
            <a:r>
              <a:rPr lang="zh-CN" altLang="en-US" dirty="0" smtClean="0">
                <a:latin typeface="方正华隶简体" pitchFamily="65" charset="-122"/>
                <a:ea typeface="方正华隶简体" pitchFamily="65" charset="-122"/>
              </a:rPr>
              <a:t>主日学老师。</a:t>
            </a:r>
            <a:endParaRPr lang="en-US" altLang="zh-CN" dirty="0" smtClean="0">
              <a:latin typeface="方正华隶简体" pitchFamily="65" charset="-122"/>
              <a:ea typeface="方正华隶简体" pitchFamily="65" charset="-122"/>
            </a:endParaRPr>
          </a:p>
          <a:p>
            <a:r>
              <a:rPr lang="zh-CN" altLang="en-US" dirty="0" smtClean="0">
                <a:latin typeface="方正华隶简体" pitchFamily="65" charset="-122"/>
                <a:ea typeface="方正华隶简体" pitchFamily="65" charset="-122"/>
              </a:rPr>
              <a:t>牧师。</a:t>
            </a:r>
            <a:endParaRPr lang="en-US" altLang="zh-CN" dirty="0" smtClean="0">
              <a:latin typeface="方正华隶简体" pitchFamily="65" charset="-122"/>
              <a:ea typeface="方正华隶简体" pitchFamily="65" charset="-122"/>
            </a:endParaRPr>
          </a:p>
          <a:p>
            <a:r>
              <a:rPr lang="zh-CN" altLang="en-US" dirty="0" smtClean="0">
                <a:latin typeface="方正华隶简体" pitchFamily="65" charset="-122"/>
                <a:ea typeface="方正华隶简体" pitchFamily="65" charset="-122"/>
              </a:rPr>
              <a:t>。。。</a:t>
            </a:r>
            <a:endParaRPr lang="en-US" dirty="0">
              <a:latin typeface="方正华隶简体" pitchFamily="65" charset="-122"/>
              <a:ea typeface="方正华隶简体" pitchFamily="65" charset="-122"/>
            </a:endParaRPr>
          </a:p>
        </p:txBody>
      </p:sp>
      <p:sp>
        <p:nvSpPr>
          <p:cNvPr id="4" name="Slide Number Placeholder 3"/>
          <p:cNvSpPr>
            <a:spLocks noGrp="1"/>
          </p:cNvSpPr>
          <p:nvPr>
            <p:ph type="sldNum" sz="quarter" idx="12"/>
          </p:nvPr>
        </p:nvSpPr>
        <p:spPr/>
        <p:txBody>
          <a:bodyPr/>
          <a:lstStyle/>
          <a:p>
            <a:fld id="{54BB8D1C-E7CF-4430-A7BB-A6B91AA46DF3}" type="slidenum">
              <a:rPr lang="en-US" smtClean="0"/>
              <a:pPr/>
              <a:t>9</a:t>
            </a:fld>
            <a:endParaRPr lang="en-US"/>
          </a:p>
        </p:txBody>
      </p:sp>
      <p:sp>
        <p:nvSpPr>
          <p:cNvPr id="5" name="Footer Placeholder 4"/>
          <p:cNvSpPr>
            <a:spLocks noGrp="1"/>
          </p:cNvSpPr>
          <p:nvPr>
            <p:ph type="ftr" sz="quarter" idx="11"/>
          </p:nvPr>
        </p:nvSpPr>
        <p:spPr/>
        <p:txBody>
          <a:bodyPr/>
          <a:lstStyle/>
          <a:p>
            <a:r>
              <a:rPr lang="en-US" smtClean="0"/>
              <a:t>2011 Lin Ma </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4306</TotalTime>
  <Words>4624</Words>
  <Application>Microsoft Office PowerPoint</Application>
  <PresentationFormat>On-screen Show (4:3)</PresentationFormat>
  <Paragraphs>692</Paragraphs>
  <Slides>68</Slides>
  <Notes>68</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68</vt:i4>
      </vt:variant>
    </vt:vector>
  </HeadingPairs>
  <TitlesOfParts>
    <vt:vector size="79" baseType="lpstr">
      <vt:lpstr>Arial</vt:lpstr>
      <vt:lpstr>方正华隶简体</vt:lpstr>
      <vt:lpstr>Wingdings 2</vt:lpstr>
      <vt:lpstr>Franklin Gothic Book</vt:lpstr>
      <vt:lpstr>Perpetua</vt:lpstr>
      <vt:lpstr>宋体</vt:lpstr>
      <vt:lpstr>幼圆</vt:lpstr>
      <vt:lpstr>黑体</vt:lpstr>
      <vt:lpstr>新細明體</vt:lpstr>
      <vt:lpstr>Calibri</vt:lpstr>
      <vt:lpstr>Equity</vt:lpstr>
      <vt:lpstr>圣经软体工具的 认识与应用</vt:lpstr>
      <vt:lpstr>调查：圣经研读</vt:lpstr>
      <vt:lpstr>调查：</vt:lpstr>
      <vt:lpstr>如何选择电脑软件</vt:lpstr>
      <vt:lpstr>网上：信望爱信仰与圣经资源中心</vt:lpstr>
      <vt:lpstr>圣经软件简介 e-Sword</vt:lpstr>
      <vt:lpstr>Rick Meyers 和他的e-Sword软件</vt:lpstr>
      <vt:lpstr>Rick Meyers 和他的e-Sword软件</vt:lpstr>
      <vt:lpstr>什么人需要e-Sword</vt:lpstr>
      <vt:lpstr>e-Sword软件安装设置</vt:lpstr>
      <vt:lpstr>圣经软件简介 e-Sword</vt:lpstr>
      <vt:lpstr>运行e-Sword软件</vt:lpstr>
      <vt:lpstr>e-Sword：可以安装的圣经语言</vt:lpstr>
      <vt:lpstr>e-Sword：可以安装的英文圣经版本</vt:lpstr>
      <vt:lpstr>e-Sword：可以安装的中文圣经版本</vt:lpstr>
      <vt:lpstr>e-Sword ：可以安装的参考书</vt:lpstr>
      <vt:lpstr>e-Sword ：可以安装的字典</vt:lpstr>
      <vt:lpstr>e-Sword ：必须买的字典</vt:lpstr>
      <vt:lpstr>e-Sword ： 如何添加圣经、参考书</vt:lpstr>
      <vt:lpstr>e-Sword ： 如何添加圣经、参考书</vt:lpstr>
      <vt:lpstr>e-Sword ： 如何添加圣经、参考书</vt:lpstr>
      <vt:lpstr>e-Sword ： 如何添加圣经、参考书</vt:lpstr>
      <vt:lpstr>e-Sword ： 如何增减圣经、参考书</vt:lpstr>
      <vt:lpstr>e-Sword ： 如何排列书签Tab</vt:lpstr>
      <vt:lpstr>e-Sword ： 如何排列书签Tab (续)</vt:lpstr>
      <vt:lpstr>e-Sword ： 软件使用界面的调整</vt:lpstr>
      <vt:lpstr>e-Sword： 软件使用界面的调整</vt:lpstr>
      <vt:lpstr>e-Sword功能简介</vt:lpstr>
      <vt:lpstr>e-Sword功能简介</vt:lpstr>
      <vt:lpstr>e-Sword功能：经文浏览</vt:lpstr>
      <vt:lpstr>e-Sword功能简介：节比较</vt:lpstr>
      <vt:lpstr>e-Sword功能简介：整章比较</vt:lpstr>
      <vt:lpstr>e-Sword功能简介：经文和参功能</vt:lpstr>
      <vt:lpstr>e-Sword功能简介：经文和参功能</vt:lpstr>
      <vt:lpstr>e-Sword功能：经文重点、划线</vt:lpstr>
      <vt:lpstr>e-Sword功能：经文Copy</vt:lpstr>
      <vt:lpstr>e-Sword功能：经文Copy</vt:lpstr>
      <vt:lpstr>e-Sword功能：经文Split</vt:lpstr>
      <vt:lpstr>e-Sword功能：经文速查</vt:lpstr>
      <vt:lpstr>e-Sword功能：经文搜索</vt:lpstr>
      <vt:lpstr>e-Sword功能：经文搜索</vt:lpstr>
      <vt:lpstr>e-Sword功能：经文搜索练习</vt:lpstr>
      <vt:lpstr>e-Sword功能：经文分类存储（Verse List）</vt:lpstr>
      <vt:lpstr>e-Sword功能：经文分类存储（Verse List）</vt:lpstr>
      <vt:lpstr>e-Sword功能：不同的显示方法</vt:lpstr>
      <vt:lpstr>e-Sword的错误</vt:lpstr>
      <vt:lpstr>e-Sword错误：CUV-S Luke 9:24</vt:lpstr>
      <vt:lpstr>e-Sword错误：CUV-S 徒9：36</vt:lpstr>
      <vt:lpstr>e-Sword研经功能</vt:lpstr>
      <vt:lpstr>经文汇编Concordance</vt:lpstr>
      <vt:lpstr>e-Sword功能：原文字义 - Strong号码</vt:lpstr>
      <vt:lpstr>e-Sword功能：日记</vt:lpstr>
      <vt:lpstr>e-Sword功能：章节笔记（Study Notes）</vt:lpstr>
      <vt:lpstr>e-Sword功能：自己的主题笔记(Topic Notes)</vt:lpstr>
      <vt:lpstr>e-Sword功能：下载的主题笔记(Topic Notes)</vt:lpstr>
      <vt:lpstr>e-Sword其他功能</vt:lpstr>
      <vt:lpstr>e-Sword功能：图表</vt:lpstr>
      <vt:lpstr>e-Sword功能：圣经历史年代表 Timelines</vt:lpstr>
      <vt:lpstr>e-Sword功能：地图（远古到卫星地图）</vt:lpstr>
      <vt:lpstr>e-Sword功能：电子书籍</vt:lpstr>
      <vt:lpstr>e-Sword功能：电子书籍</vt:lpstr>
      <vt:lpstr>e-Sword功能：电子书籍下载</vt:lpstr>
      <vt:lpstr>e-Sword其他功能：每日读经</vt:lpstr>
      <vt:lpstr>e-Sword其他功能：每日灵修</vt:lpstr>
      <vt:lpstr>e-Sword其他功能：每日代祷</vt:lpstr>
      <vt:lpstr>e-Sword其他功能：经文记忆</vt:lpstr>
      <vt:lpstr>详细介绍和操作： LTI  Oct 1，2011 9：00-12：00 </vt:lpstr>
      <vt:lpstr>谢谢您的时间， 愿神大大祝福您的学习， 成为一个能改变别人生命的人。</vt:lpstr>
    </vt:vector>
  </TitlesOfParts>
  <Company>Mobility Electronics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圣经软件e-Sword应用简介</dc:title>
  <dc:creator>Lin Ma</dc:creator>
  <cp:lastModifiedBy>Lin Ma</cp:lastModifiedBy>
  <cp:revision>340</cp:revision>
  <dcterms:created xsi:type="dcterms:W3CDTF">2011-01-19T03:15:55Z</dcterms:created>
  <dcterms:modified xsi:type="dcterms:W3CDTF">2011-09-17T14:58:00Z</dcterms:modified>
</cp:coreProperties>
</file>