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-45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E48C4-D443-4180-B39E-66B464D072CE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C2CB7-B03A-4D76-81B5-B3F0AF385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89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/>
            <a:fld id="{B2F8BE9D-07FF-4B4B-8D8B-BE33FC7B228F}" type="slidenum">
              <a:rPr lang="en-US" altLang="en-US">
                <a:latin typeface="Arial" charset="0"/>
              </a:rPr>
              <a:pPr eaLnBrk="1" hangingPunct="1"/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0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3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4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8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95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0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2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8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7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7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ED6D3-FC66-4EB1-BE4F-4E6BAFEFAA6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ED053-4B3E-4CAA-9B71-E6730BED4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2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2015 </a:t>
            </a:r>
            <a:r>
              <a:rPr lang="zh-TW" altLang="en-US" sz="4000" dirty="0" smtClean="0">
                <a:ea typeface="新細明體" pitchFamily="18" charset="-120"/>
              </a:rPr>
              <a:t>    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24744"/>
            <a:ext cx="8839200" cy="5638800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buFontTx/>
              <a:buNone/>
              <a:defRPr/>
            </a:pPr>
            <a:endParaRPr lang="en-US" altLang="zh-TW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SimSun" pitchFamily="2" charset="-122"/>
            </a:endParaRPr>
          </a:p>
          <a:p>
            <a:pPr algn="ctr" eaLnBrk="1" hangingPunct="1">
              <a:buFontTx/>
              <a:buNone/>
              <a:defRPr/>
            </a:pP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教</a:t>
            </a:r>
            <a:r>
              <a:rPr lang="zh-TW" alt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牧講</a:t>
            </a: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座：</a:t>
            </a:r>
            <a:r>
              <a:rPr lang="en-US" altLang="zh-TW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P-301</a:t>
            </a:r>
            <a:endParaRPr lang="en-US" altLang="zh-CN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SimSun" pitchFamily="2" charset="-122"/>
            </a:endParaRPr>
          </a:p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教室</a:t>
            </a: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：中</a:t>
            </a:r>
            <a:r>
              <a:rPr lang="en-US" altLang="zh-TW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201/203</a:t>
            </a:r>
            <a:endParaRPr lang="en-US" altLang="zh-CN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SimSun" pitchFamily="2" charset="-122"/>
            </a:endParaRPr>
          </a:p>
          <a:p>
            <a:pPr algn="ctr" eaLnBrk="1" hangingPunct="1">
              <a:buFontTx/>
              <a:buNone/>
              <a:defRPr/>
            </a:pP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講員</a:t>
            </a:r>
            <a:r>
              <a:rPr lang="en-US" altLang="zh-TW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:</a:t>
            </a: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正道福音神學院 劉富理 牧師</a:t>
            </a:r>
            <a:r>
              <a:rPr lang="en-US" altLang="zh-TW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zh-CN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授課語言</a:t>
            </a:r>
            <a:r>
              <a:rPr lang="en-US" altLang="zh-CN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:</a:t>
            </a:r>
            <a:r>
              <a:rPr lang="en-US" altLang="zh-CN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 </a:t>
            </a: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SimSun" pitchFamily="2" charset="-122"/>
              </a:rPr>
              <a:t>華語</a:t>
            </a:r>
            <a:endParaRPr lang="en-US" altLang="zh-CN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SimSun" pitchFamily="2" charset="-122"/>
            </a:endParaRPr>
          </a:p>
          <a:p>
            <a:pPr algn="ctr" eaLnBrk="1" hangingPunct="1">
              <a:buFontTx/>
              <a:buNone/>
              <a:defRPr/>
            </a:pPr>
            <a:r>
              <a:rPr lang="zh-TW" alt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題目</a:t>
            </a:r>
            <a:r>
              <a:rPr lang="en-US" altLang="zh-TW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:</a:t>
            </a:r>
          </a:p>
          <a:p>
            <a:pPr algn="ctr" eaLnBrk="1" hangingPunct="1">
              <a:buFontTx/>
              <a:buNone/>
              <a:defRPr/>
            </a:pPr>
            <a:r>
              <a:rPr lang="zh-TW" alt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新細明體" pitchFamily="18" charset="-120"/>
              </a:rPr>
              <a:t>完成神在你我身上的使命</a:t>
            </a:r>
            <a:endParaRPr lang="en-US" altLang="zh-TW" sz="5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新細明體" pitchFamily="18" charset="-120"/>
            </a:endParaRPr>
          </a:p>
          <a:p>
            <a:pPr algn="ctr">
              <a:buNone/>
              <a:defRPr/>
            </a:pPr>
            <a:endParaRPr lang="en-US" altLang="zh-CN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41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6000" b="1" dirty="0">
                <a:solidFill>
                  <a:srgbClr val="C00000"/>
                </a:solidFill>
              </a:rPr>
              <a:t>四、聖經人物的榜</a:t>
            </a:r>
            <a:r>
              <a:rPr lang="zh-TW" altLang="en-US" sz="6000" b="1" dirty="0" smtClean="0">
                <a:solidFill>
                  <a:srgbClr val="C00000"/>
                </a:solidFill>
              </a:rPr>
              <a:t>樣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5400" b="1" dirty="0">
                <a:solidFill>
                  <a:srgbClr val="002060"/>
                </a:solidFill>
              </a:rPr>
              <a:t>1. </a:t>
            </a:r>
            <a:r>
              <a:rPr lang="zh-TW" altLang="en-US" sz="5400" b="1" dirty="0">
                <a:solidFill>
                  <a:srgbClr val="002060"/>
                </a:solidFill>
              </a:rPr>
              <a:t>保羅的榜樣：</a:t>
            </a:r>
            <a:endParaRPr lang="en-US" sz="5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400" dirty="0">
                <a:solidFill>
                  <a:srgbClr val="C00000"/>
                </a:solidFill>
              </a:rPr>
              <a:t>★ </a:t>
            </a:r>
            <a:r>
              <a:rPr lang="zh-TW" altLang="en-US" sz="4400" b="1" dirty="0">
                <a:solidFill>
                  <a:srgbClr val="C00000"/>
                </a:solidFill>
              </a:rPr>
              <a:t>清楚他的蒙召</a:t>
            </a:r>
            <a:r>
              <a:rPr lang="zh-TW" altLang="en-US" sz="3600" b="1" dirty="0">
                <a:solidFill>
                  <a:srgbClr val="C00000"/>
                </a:solidFill>
              </a:rPr>
              <a:t>（羅</a:t>
            </a:r>
            <a:r>
              <a:rPr lang="en-US" sz="3600" b="1" dirty="0">
                <a:solidFill>
                  <a:srgbClr val="C00000"/>
                </a:solidFill>
              </a:rPr>
              <a:t>1:1</a:t>
            </a:r>
            <a:r>
              <a:rPr lang="zh-TW" altLang="en-US" sz="3600" b="1" dirty="0">
                <a:solidFill>
                  <a:srgbClr val="C00000"/>
                </a:solidFill>
              </a:rPr>
              <a:t>）</a:t>
            </a:r>
            <a:endParaRPr lang="en-US" sz="3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400" dirty="0">
                <a:solidFill>
                  <a:srgbClr val="002060"/>
                </a:solidFill>
              </a:rPr>
              <a:t>★ </a:t>
            </a:r>
            <a:r>
              <a:rPr lang="zh-TW" altLang="en-US" sz="4400" b="1" dirty="0">
                <a:solidFill>
                  <a:srgbClr val="002060"/>
                </a:solidFill>
              </a:rPr>
              <a:t>清楚他的使命</a:t>
            </a:r>
            <a:r>
              <a:rPr lang="zh-TW" altLang="en-US" sz="3600" b="1" dirty="0">
                <a:solidFill>
                  <a:srgbClr val="002060"/>
                </a:solidFill>
              </a:rPr>
              <a:t>（徒</a:t>
            </a:r>
            <a:r>
              <a:rPr lang="en-US" sz="3600" b="1" dirty="0">
                <a:solidFill>
                  <a:srgbClr val="002060"/>
                </a:solidFill>
              </a:rPr>
              <a:t>26:16-18</a:t>
            </a:r>
            <a:r>
              <a:rPr lang="zh-TW" altLang="en-US" sz="3600" b="1" dirty="0">
                <a:solidFill>
                  <a:srgbClr val="002060"/>
                </a:solidFill>
              </a:rPr>
              <a:t>）</a:t>
            </a:r>
            <a:endParaRPr lang="en-US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400" dirty="0">
                <a:solidFill>
                  <a:srgbClr val="C00000"/>
                </a:solidFill>
              </a:rPr>
              <a:t>★ </a:t>
            </a:r>
            <a:r>
              <a:rPr lang="zh-TW" altLang="en-US" sz="4400" b="1" dirty="0">
                <a:solidFill>
                  <a:srgbClr val="C00000"/>
                </a:solidFill>
              </a:rPr>
              <a:t>專為主的心志</a:t>
            </a:r>
            <a:r>
              <a:rPr lang="zh-TW" altLang="en-US" sz="3600" b="1" dirty="0">
                <a:solidFill>
                  <a:srgbClr val="C00000"/>
                </a:solidFill>
              </a:rPr>
              <a:t>（徒</a:t>
            </a:r>
            <a:r>
              <a:rPr lang="en-US" sz="3600" b="1" dirty="0">
                <a:solidFill>
                  <a:srgbClr val="C00000"/>
                </a:solidFill>
              </a:rPr>
              <a:t>20:24</a:t>
            </a:r>
            <a:r>
              <a:rPr lang="zh-TW" altLang="en-US" sz="3600" b="1" dirty="0">
                <a:solidFill>
                  <a:srgbClr val="C00000"/>
                </a:solidFill>
              </a:rPr>
              <a:t>）</a:t>
            </a:r>
            <a:endParaRPr lang="en-US" sz="3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400" dirty="0">
                <a:solidFill>
                  <a:srgbClr val="002060"/>
                </a:solidFill>
              </a:rPr>
              <a:t>★ </a:t>
            </a:r>
            <a:r>
              <a:rPr lang="zh-TW" altLang="en-US" sz="4400" b="1" dirty="0">
                <a:solidFill>
                  <a:srgbClr val="002060"/>
                </a:solidFill>
              </a:rPr>
              <a:t>走十架的道路</a:t>
            </a:r>
            <a:r>
              <a:rPr lang="zh-TW" altLang="en-US" sz="3600" b="1" dirty="0">
                <a:solidFill>
                  <a:srgbClr val="002060"/>
                </a:solidFill>
              </a:rPr>
              <a:t>（加</a:t>
            </a:r>
            <a:r>
              <a:rPr lang="en-US" sz="3600" b="1" dirty="0">
                <a:solidFill>
                  <a:srgbClr val="002060"/>
                </a:solidFill>
              </a:rPr>
              <a:t>2:20</a:t>
            </a:r>
            <a:r>
              <a:rPr lang="zh-TW" altLang="en-US" sz="3600" b="1" dirty="0">
                <a:solidFill>
                  <a:srgbClr val="002060"/>
                </a:solidFill>
              </a:rPr>
              <a:t>）</a:t>
            </a:r>
            <a:endParaRPr lang="en-US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12600" b="1" dirty="0">
                <a:solidFill>
                  <a:srgbClr val="C00000"/>
                </a:solidFill>
              </a:rPr>
              <a:t>2. </a:t>
            </a:r>
            <a:r>
              <a:rPr lang="zh-TW" altLang="en-US" sz="12600" b="1" dirty="0">
                <a:solidFill>
                  <a:srgbClr val="C00000"/>
                </a:solidFill>
              </a:rPr>
              <a:t>大衛的榜樣：</a:t>
            </a:r>
            <a:endParaRPr lang="en-US" sz="12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10100" dirty="0">
                <a:solidFill>
                  <a:srgbClr val="002060"/>
                </a:solidFill>
              </a:rPr>
              <a:t>★ </a:t>
            </a:r>
            <a:r>
              <a:rPr lang="zh-TW" altLang="en-US" sz="10100" b="1" dirty="0">
                <a:solidFill>
                  <a:srgbClr val="002060"/>
                </a:solidFill>
              </a:rPr>
              <a:t>心中常渴慕神</a:t>
            </a:r>
            <a:endParaRPr lang="en-US" sz="101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9300" dirty="0">
                <a:solidFill>
                  <a:srgbClr val="C00000"/>
                </a:solidFill>
              </a:rPr>
              <a:t>★</a:t>
            </a:r>
            <a:r>
              <a:rPr lang="zh-TW" altLang="en-US" sz="10100" dirty="0">
                <a:solidFill>
                  <a:srgbClr val="C00000"/>
                </a:solidFill>
              </a:rPr>
              <a:t> </a:t>
            </a:r>
            <a:r>
              <a:rPr lang="zh-TW" altLang="en-US" sz="10100" b="1" dirty="0">
                <a:solidFill>
                  <a:srgbClr val="C00000"/>
                </a:solidFill>
              </a:rPr>
              <a:t>犯罪，向神悔改。</a:t>
            </a:r>
            <a:endParaRPr lang="en-US" sz="93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9300" dirty="0">
                <a:solidFill>
                  <a:srgbClr val="002060"/>
                </a:solidFill>
              </a:rPr>
              <a:t>★ </a:t>
            </a:r>
            <a:r>
              <a:rPr lang="zh-TW" altLang="en-US" sz="10100" b="1" dirty="0">
                <a:solidFill>
                  <a:srgbClr val="002060"/>
                </a:solidFill>
              </a:rPr>
              <a:t>合神心意的</a:t>
            </a:r>
            <a:r>
              <a:rPr lang="zh-TW" altLang="en-US" sz="10100" b="1" dirty="0" smtClean="0">
                <a:solidFill>
                  <a:srgbClr val="002060"/>
                </a:solidFill>
              </a:rPr>
              <a:t>人</a:t>
            </a:r>
            <a:endParaRPr lang="en-US" sz="101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2600" b="1" dirty="0">
                <a:solidFill>
                  <a:srgbClr val="C00000"/>
                </a:solidFill>
              </a:rPr>
              <a:t>3. </a:t>
            </a:r>
            <a:r>
              <a:rPr lang="zh-TW" altLang="en-US" sz="12600" b="1" dirty="0">
                <a:solidFill>
                  <a:srgbClr val="C00000"/>
                </a:solidFill>
              </a:rPr>
              <a:t>西門的榜樣：</a:t>
            </a:r>
            <a:endParaRPr lang="en-US" sz="12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9300" dirty="0">
                <a:solidFill>
                  <a:srgbClr val="002060"/>
                </a:solidFill>
              </a:rPr>
              <a:t>★ </a:t>
            </a:r>
            <a:r>
              <a:rPr lang="zh-TW" altLang="en-US" sz="9300" b="1" dirty="0">
                <a:solidFill>
                  <a:srgbClr val="002060"/>
                </a:solidFill>
              </a:rPr>
              <a:t>軟弱失敗回轉向神</a:t>
            </a:r>
            <a:endParaRPr lang="en-US" sz="93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9300" dirty="0">
                <a:solidFill>
                  <a:srgbClr val="C00000"/>
                </a:solidFill>
              </a:rPr>
              <a:t>★</a:t>
            </a:r>
            <a:r>
              <a:rPr lang="zh-TW" altLang="en-US" sz="10100" dirty="0">
                <a:solidFill>
                  <a:srgbClr val="C00000"/>
                </a:solidFill>
              </a:rPr>
              <a:t> </a:t>
            </a:r>
            <a:r>
              <a:rPr lang="zh-TW" altLang="en-US" sz="10100" b="1" dirty="0">
                <a:solidFill>
                  <a:srgbClr val="C00000"/>
                </a:solidFill>
              </a:rPr>
              <a:t>真誠的愛主</a:t>
            </a:r>
            <a:endParaRPr lang="en-US" sz="101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41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6000" b="1" dirty="0">
                <a:solidFill>
                  <a:srgbClr val="C00000"/>
                </a:solidFill>
              </a:rPr>
              <a:t>結論</a:t>
            </a:r>
            <a:r>
              <a:rPr lang="zh-TW" altLang="en-US" sz="6000" b="1" dirty="0" smtClean="0">
                <a:solidFill>
                  <a:srgbClr val="C00000"/>
                </a:solidFill>
              </a:rPr>
              <a:t>：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TW" altLang="en-US" sz="7000" dirty="0">
                <a:solidFill>
                  <a:srgbClr val="002060"/>
                </a:solidFill>
              </a:rPr>
              <a:t>★</a:t>
            </a:r>
            <a:r>
              <a:rPr lang="zh-TW" altLang="en-US" sz="7000" b="1" dirty="0">
                <a:solidFill>
                  <a:srgbClr val="002060"/>
                </a:solidFill>
              </a:rPr>
              <a:t>你我是神特別的揀選，神在你我的身上有祂對你我在國度裡的使命。</a:t>
            </a:r>
            <a:endParaRPr lang="en-US" sz="7000" dirty="0">
              <a:solidFill>
                <a:srgbClr val="00206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7000" dirty="0">
                <a:solidFill>
                  <a:srgbClr val="C00000"/>
                </a:solidFill>
              </a:rPr>
              <a:t>★</a:t>
            </a:r>
            <a:r>
              <a:rPr lang="zh-TW" altLang="en-US" sz="7000" b="1" dirty="0">
                <a:solidFill>
                  <a:srgbClr val="C00000"/>
                </a:solidFill>
              </a:rPr>
              <a:t>注意尋求明白祂在你我身上的計劃，定意遵行神的旨意，</a:t>
            </a:r>
            <a:endParaRPr lang="en-US" sz="7000" dirty="0">
              <a:solidFill>
                <a:srgbClr val="C00000"/>
              </a:solidFill>
            </a:endParaRP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505475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TW" altLang="en-US" sz="16000" dirty="0" smtClean="0">
                <a:solidFill>
                  <a:srgbClr val="C00000"/>
                </a:solidFill>
              </a:rPr>
              <a:t>★</a:t>
            </a:r>
            <a:r>
              <a:rPr lang="zh-TW" altLang="en-US" sz="16000" b="1" dirty="0">
                <a:solidFill>
                  <a:srgbClr val="C00000"/>
                </a:solidFill>
              </a:rPr>
              <a:t>更注意聖靈通過祂的話語，在你我身上的帶領，藉著緊緊的親近主，緊緊的順服主，</a:t>
            </a:r>
            <a:endParaRPr lang="en-US" sz="16000" dirty="0">
              <a:solidFill>
                <a:srgbClr val="C00000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16000" dirty="0"/>
              <a:t>★</a:t>
            </a:r>
            <a:r>
              <a:rPr lang="zh-TW" altLang="en-US" sz="16000" b="1" dirty="0"/>
              <a:t>常常清理我們的內心，調整我們和神生命的關係，一失敗就立刻認罪。</a:t>
            </a:r>
            <a:endParaRPr lang="en-US" sz="16000" dirty="0"/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16000" dirty="0">
                <a:solidFill>
                  <a:srgbClr val="C00000"/>
                </a:solidFill>
              </a:rPr>
              <a:t>★</a:t>
            </a:r>
            <a:r>
              <a:rPr lang="zh-TW" altLang="en-US" sz="16000" b="1" dirty="0">
                <a:solidFill>
                  <a:srgbClr val="C00000"/>
                </a:solidFill>
              </a:rPr>
              <a:t>這樣才有可能完成祂在你我身上的使命。</a:t>
            </a:r>
            <a:endParaRPr lang="en-US" sz="16000" dirty="0">
              <a:solidFill>
                <a:srgbClr val="C00000"/>
              </a:solidFill>
            </a:endParaRP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09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zh-TW" altLang="en-US" sz="3200" u="sng" dirty="0">
                <a:solidFill>
                  <a:srgbClr val="C00000"/>
                </a:solidFill>
                <a:ea typeface="華康魏碑體" pitchFamily="65" charset="-120"/>
              </a:rPr>
              <a:t>神的美旨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838200"/>
            <a:ext cx="8153400" cy="5867400"/>
          </a:xfrm>
        </p:spPr>
        <p:txBody>
          <a:bodyPr/>
          <a:lstStyle/>
          <a:p>
            <a:r>
              <a:rPr lang="en-US" altLang="zh-TW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1. </a:t>
            </a:r>
            <a:r>
              <a:rPr lang="zh-TW" altLang="en-US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頑梗的我 今到底降服</a:t>
            </a:r>
          </a:p>
          <a:p>
            <a:r>
              <a:rPr lang="zh-TW" altLang="en-US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我要屬主 單要屬主 我心所願 我口所懇求 </a:t>
            </a:r>
          </a:p>
          <a:p>
            <a:r>
              <a:rPr lang="zh-TW" altLang="en-US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願主美旨在我成就 </a:t>
            </a:r>
            <a:endParaRPr lang="zh-TW" altLang="en-US" sz="2800" dirty="0">
              <a:solidFill>
                <a:srgbClr val="002060"/>
              </a:solidFill>
              <a:latin typeface="華康魏碑體" pitchFamily="65" charset="-120"/>
              <a:ea typeface="華康魏碑體" pitchFamily="65" charset="-120"/>
            </a:endParaRPr>
          </a:p>
          <a:p>
            <a:r>
              <a:rPr lang="en-US" altLang="zh-TW" sz="2800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(</a:t>
            </a:r>
            <a:r>
              <a:rPr lang="zh-TW" altLang="en-US" sz="2800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副歌</a:t>
            </a:r>
            <a:r>
              <a:rPr lang="en-US" altLang="zh-TW" sz="2800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) </a:t>
            </a:r>
            <a:r>
              <a:rPr lang="zh-TW" altLang="en-US" dirty="0">
                <a:solidFill>
                  <a:srgbClr val="C00000"/>
                </a:solidFill>
                <a:latin typeface="華康魏碑體" pitchFamily="65" charset="-120"/>
                <a:ea typeface="華康魏碑體" pitchFamily="65" charset="-120"/>
              </a:rPr>
              <a:t>真神美旨 常把我包圍 </a:t>
            </a:r>
          </a:p>
          <a:p>
            <a:r>
              <a:rPr lang="zh-TW" altLang="en-US" dirty="0">
                <a:solidFill>
                  <a:srgbClr val="C00000"/>
                </a:solidFill>
                <a:latin typeface="華康魏碑體" pitchFamily="65" charset="-120"/>
                <a:ea typeface="華康魏碑體" pitchFamily="65" charset="-120"/>
              </a:rPr>
              <a:t>直到我完金順服你  真神美旨常把我包圍 </a:t>
            </a:r>
          </a:p>
          <a:p>
            <a:r>
              <a:rPr lang="zh-TW" altLang="en-US" dirty="0">
                <a:solidFill>
                  <a:srgbClr val="C00000"/>
                </a:solidFill>
                <a:latin typeface="華康魏碑體" pitchFamily="65" charset="-120"/>
                <a:ea typeface="華康魏碑體" pitchFamily="65" charset="-120"/>
              </a:rPr>
              <a:t>直到我完全順服你 </a:t>
            </a:r>
          </a:p>
          <a:p>
            <a:r>
              <a:rPr lang="en-US" altLang="zh-TW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2. </a:t>
            </a:r>
            <a:r>
              <a:rPr lang="zh-TW" altLang="en-US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罪惡痛苦 我今已離棄 </a:t>
            </a:r>
          </a:p>
          <a:p>
            <a:r>
              <a:rPr lang="zh-TW" altLang="en-US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前我路程 幽暗無比 但今有光 把我路照亮 </a:t>
            </a:r>
          </a:p>
          <a:p>
            <a:r>
              <a:rPr lang="zh-TW" altLang="en-US" dirty="0">
                <a:solidFill>
                  <a:srgbClr val="002060"/>
                </a:solidFill>
                <a:latin typeface="華康魏碑體" pitchFamily="65" charset="-120"/>
                <a:ea typeface="華康魏碑體" pitchFamily="65" charset="-120"/>
              </a:rPr>
              <a:t>救主為我晨星太陽 </a:t>
            </a:r>
            <a:endParaRPr lang="zh-TW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88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pPr algn="l"/>
            <a:r>
              <a:rPr lang="zh-TW" altLang="en-US" sz="6000" b="1" dirty="0">
                <a:solidFill>
                  <a:srgbClr val="C00000"/>
                </a:solidFill>
              </a:rPr>
              <a:t>序：</a:t>
            </a:r>
            <a:r>
              <a:rPr lang="zh-TW" altLang="en-US" sz="6000" b="1">
                <a:solidFill>
                  <a:srgbClr val="C00000"/>
                </a:solidFill>
              </a:rPr>
              <a:t>神</a:t>
            </a:r>
            <a:r>
              <a:rPr lang="zh-TW" altLang="en-US" sz="6000" b="1" smtClean="0">
                <a:solidFill>
                  <a:srgbClr val="C00000"/>
                </a:solidFill>
              </a:rPr>
              <a:t>在你我身</a:t>
            </a:r>
            <a:r>
              <a:rPr lang="zh-TW" altLang="en-US" sz="6000" b="1" dirty="0">
                <a:solidFill>
                  <a:srgbClr val="C00000"/>
                </a:solidFill>
              </a:rPr>
              <a:t>上有祂的使</a:t>
            </a:r>
            <a:r>
              <a:rPr lang="zh-TW" altLang="en-US" sz="6000" b="1" dirty="0" smtClean="0">
                <a:solidFill>
                  <a:srgbClr val="C00000"/>
                </a:solidFill>
              </a:rPr>
              <a:t>命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800" b="1" dirty="0">
                <a:solidFill>
                  <a:srgbClr val="002060"/>
                </a:solidFill>
              </a:rPr>
              <a:t>「耶和華必成全關乎我的事</a:t>
            </a:r>
            <a:r>
              <a:rPr lang="zh-TW" altLang="en-US" sz="4800" b="1" dirty="0" smtClean="0">
                <a:solidFill>
                  <a:srgbClr val="002060"/>
                </a:solidFill>
              </a:rPr>
              <a:t>。」 </a:t>
            </a:r>
            <a:r>
              <a:rPr lang="zh-TW" altLang="en-US" b="1" dirty="0" smtClean="0">
                <a:solidFill>
                  <a:srgbClr val="002060"/>
                </a:solidFill>
              </a:rPr>
              <a:t>（</a:t>
            </a:r>
            <a:r>
              <a:rPr lang="zh-TW" altLang="en-US" b="1" dirty="0">
                <a:solidFill>
                  <a:srgbClr val="002060"/>
                </a:solidFill>
              </a:rPr>
              <a:t>詩</a:t>
            </a:r>
            <a:r>
              <a:rPr lang="en-US" b="1" dirty="0">
                <a:solidFill>
                  <a:srgbClr val="002060"/>
                </a:solidFill>
              </a:rPr>
              <a:t>138:8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sz="4800" dirty="0"/>
              <a:t>“</a:t>
            </a:r>
            <a:r>
              <a:rPr lang="en-US" sz="4800" b="1" dirty="0">
                <a:solidFill>
                  <a:srgbClr val="C00000"/>
                </a:solidFill>
              </a:rPr>
              <a:t>The Lord will fulfill his purpose for me</a:t>
            </a:r>
            <a:r>
              <a:rPr lang="en-US" sz="4800" b="1" dirty="0"/>
              <a:t>;</a:t>
            </a:r>
            <a:r>
              <a:rPr lang="en-US" sz="4800" dirty="0"/>
              <a:t> ” </a:t>
            </a:r>
            <a:r>
              <a:rPr lang="en-US" dirty="0"/>
              <a:t>(ESV)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8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800200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700" b="1" dirty="0" smtClean="0">
                <a:solidFill>
                  <a:srgbClr val="C00000"/>
                </a:solidFill>
              </a:rPr>
              <a:t>一、</a:t>
            </a:r>
            <a:r>
              <a:rPr lang="zh-TW" altLang="en-US" sz="6700" b="1" dirty="0">
                <a:solidFill>
                  <a:srgbClr val="C00000"/>
                </a:solidFill>
              </a:rPr>
              <a:t>耶穌完成神差遣祂到世上的使命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</a:rPr>
              <a:t>1.</a:t>
            </a:r>
            <a:r>
              <a:rPr lang="zh-TW" altLang="en-US" sz="4000" b="1" dirty="0">
                <a:solidFill>
                  <a:srgbClr val="002060"/>
                </a:solidFill>
              </a:rPr>
              <a:t>耶穌說：「我在地上已經榮耀你，你所託付我的事，我已成全了。」（</a:t>
            </a:r>
            <a:r>
              <a:rPr lang="zh-TW" altLang="en-US" b="1" dirty="0"/>
              <a:t>約</a:t>
            </a:r>
            <a:r>
              <a:rPr lang="en-US" b="1" dirty="0"/>
              <a:t>17:4</a:t>
            </a:r>
            <a:r>
              <a:rPr lang="zh-TW" altLang="en-US" b="1" dirty="0">
                <a:solidFill>
                  <a:srgbClr val="C00000"/>
                </a:solidFill>
              </a:rPr>
              <a:t>）</a:t>
            </a:r>
            <a:r>
              <a:rPr lang="zh-TW" alt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(NIV)  “</a:t>
            </a:r>
            <a:r>
              <a:rPr lang="en-US" b="1" dirty="0">
                <a:solidFill>
                  <a:srgbClr val="C00000"/>
                </a:solidFill>
              </a:rPr>
              <a:t>I have brought you glory on earth by finishing the work you gave me to do</a:t>
            </a:r>
            <a:r>
              <a:rPr lang="en-US" dirty="0">
                <a:solidFill>
                  <a:srgbClr val="C00000"/>
                </a:solidFill>
              </a:rPr>
              <a:t>.”</a:t>
            </a:r>
          </a:p>
          <a:p>
            <a:pPr marL="0" indent="0">
              <a:buNone/>
            </a:pPr>
            <a:r>
              <a:rPr lang="en-US" sz="4000" b="1" dirty="0">
                <a:solidFill>
                  <a:srgbClr val="002060"/>
                </a:solidFill>
              </a:rPr>
              <a:t>2.</a:t>
            </a:r>
            <a:r>
              <a:rPr lang="zh-TW" altLang="en-US" sz="4000" b="1" dirty="0">
                <a:solidFill>
                  <a:srgbClr val="002060"/>
                </a:solidFill>
              </a:rPr>
              <a:t>十字架上，祂宣告：「成了</a:t>
            </a:r>
            <a:r>
              <a:rPr lang="zh-TW" altLang="en-US" sz="4000" b="1" dirty="0" smtClean="0">
                <a:solidFill>
                  <a:srgbClr val="002060"/>
                </a:solidFill>
              </a:rPr>
              <a:t>」  </a:t>
            </a:r>
            <a:r>
              <a:rPr lang="zh-TW" altLang="en-US" b="1" dirty="0" smtClean="0">
                <a:solidFill>
                  <a:srgbClr val="002060"/>
                </a:solidFill>
              </a:rPr>
              <a:t>（</a:t>
            </a:r>
            <a:r>
              <a:rPr lang="zh-TW" altLang="en-US" b="1" dirty="0">
                <a:solidFill>
                  <a:srgbClr val="002060"/>
                </a:solidFill>
              </a:rPr>
              <a:t>約</a:t>
            </a:r>
            <a:r>
              <a:rPr lang="en-US" b="1" dirty="0">
                <a:solidFill>
                  <a:srgbClr val="002060"/>
                </a:solidFill>
              </a:rPr>
              <a:t>19:30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2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rgbClr val="C00000"/>
                </a:solidFill>
              </a:rPr>
              <a:t>祂是合神心意的神僕</a:t>
            </a:r>
            <a:r>
              <a:rPr lang="zh-TW" altLang="en-US" sz="4000" dirty="0">
                <a:solidFill>
                  <a:srgbClr val="C00000"/>
                </a:solidFill>
              </a:rPr>
              <a:t>。</a:t>
            </a:r>
            <a:r>
              <a:rPr lang="zh-TW" altLang="en-US" sz="4000" b="1" dirty="0">
                <a:solidFill>
                  <a:srgbClr val="C00000"/>
                </a:solidFill>
              </a:rPr>
              <a:t>明白父神差祂到世上的目的</a:t>
            </a:r>
            <a:r>
              <a:rPr lang="zh-TW" altLang="en-US" sz="4000" dirty="0" smtClean="0">
                <a:solidFill>
                  <a:srgbClr val="C00000"/>
                </a:solidFill>
              </a:rPr>
              <a:t>，</a:t>
            </a:r>
            <a:endParaRPr lang="en-US" altLang="zh-TW" sz="40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</a:rPr>
              <a:t>十</a:t>
            </a:r>
            <a:r>
              <a:rPr lang="zh-TW" altLang="en-US" sz="4000" b="1" dirty="0">
                <a:solidFill>
                  <a:srgbClr val="002060"/>
                </a:solidFill>
              </a:rPr>
              <a:t>字架上</a:t>
            </a:r>
            <a:r>
              <a:rPr lang="zh-TW" altLang="en-US" sz="4000" dirty="0">
                <a:solidFill>
                  <a:srgbClr val="002060"/>
                </a:solidFill>
              </a:rPr>
              <a:t>，</a:t>
            </a:r>
            <a:r>
              <a:rPr lang="zh-TW" altLang="en-US" sz="4000" b="1" dirty="0">
                <a:solidFill>
                  <a:srgbClr val="002060"/>
                </a:solidFill>
              </a:rPr>
              <a:t>完成上帝救贖的大計</a:t>
            </a:r>
            <a:r>
              <a:rPr lang="zh-TW" altLang="en-US" sz="4000" dirty="0">
                <a:solidFill>
                  <a:srgbClr val="002060"/>
                </a:solidFill>
              </a:rPr>
              <a:t>，</a:t>
            </a:r>
            <a:r>
              <a:rPr lang="zh-TW" altLang="en-US" sz="4000" b="1" dirty="0">
                <a:solidFill>
                  <a:srgbClr val="002060"/>
                </a:solidFill>
              </a:rPr>
              <a:t>完成神在祂身上的託付</a:t>
            </a:r>
            <a:r>
              <a:rPr lang="zh-TW" altLang="en-US" sz="4000" dirty="0" smtClean="0">
                <a:solidFill>
                  <a:srgbClr val="002060"/>
                </a:solidFill>
              </a:rPr>
              <a:t>，</a:t>
            </a:r>
            <a:endParaRPr lang="en-US" altLang="zh-TW" sz="4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C00000"/>
                </a:solidFill>
              </a:rPr>
              <a:t>把</a:t>
            </a:r>
            <a:r>
              <a:rPr lang="zh-TW" altLang="en-US" sz="4000" b="1" dirty="0">
                <a:solidFill>
                  <a:srgbClr val="C00000"/>
                </a:solidFill>
              </a:rPr>
              <a:t>神的國帶到世上來</a:t>
            </a:r>
            <a:r>
              <a:rPr lang="zh-TW" altLang="en-US" sz="4000" dirty="0">
                <a:solidFill>
                  <a:srgbClr val="C00000"/>
                </a:solidFill>
              </a:rPr>
              <a:t>，</a:t>
            </a:r>
            <a:r>
              <a:rPr lang="zh-TW" altLang="en-US" sz="4000" b="1" dirty="0">
                <a:solidFill>
                  <a:srgbClr val="C00000"/>
                </a:solidFill>
              </a:rPr>
              <a:t>把上帝的愛彰顯在人間</a:t>
            </a:r>
            <a:r>
              <a:rPr lang="zh-TW" altLang="en-US" sz="4000" dirty="0" smtClean="0">
                <a:solidFill>
                  <a:srgbClr val="C00000"/>
                </a:solidFill>
              </a:rPr>
              <a:t>，</a:t>
            </a:r>
            <a:endParaRPr lang="en-US" altLang="zh-TW" sz="40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</a:rPr>
              <a:t>把</a:t>
            </a:r>
            <a:r>
              <a:rPr lang="zh-TW" altLang="en-US" sz="4000" b="1" dirty="0">
                <a:solidFill>
                  <a:srgbClr val="002060"/>
                </a:solidFill>
              </a:rPr>
              <a:t>重新與神和好的路打通</a:t>
            </a:r>
            <a:r>
              <a:rPr lang="zh-TW" altLang="en-US" sz="4000" dirty="0">
                <a:solidFill>
                  <a:srgbClr val="002060"/>
                </a:solidFill>
              </a:rPr>
              <a:t>。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2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6000" b="1" dirty="0">
                <a:solidFill>
                  <a:srgbClr val="C00000"/>
                </a:solidFill>
              </a:rPr>
              <a:t>二、聖經人物的鑑</a:t>
            </a:r>
            <a:r>
              <a:rPr lang="zh-TW" altLang="en-US" sz="6000" b="1" dirty="0" smtClean="0">
                <a:solidFill>
                  <a:srgbClr val="C00000"/>
                </a:solidFill>
              </a:rPr>
              <a:t>誡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b="1" dirty="0">
                <a:solidFill>
                  <a:srgbClr val="002060"/>
                </a:solidFill>
              </a:rPr>
              <a:t>1. </a:t>
            </a:r>
            <a:r>
              <a:rPr lang="zh-TW" altLang="en-US" sz="4800" b="1" dirty="0">
                <a:solidFill>
                  <a:srgbClr val="002060"/>
                </a:solidFill>
              </a:rPr>
              <a:t>參孫的鑑誡：</a:t>
            </a:r>
            <a:endParaRPr lang="en-US" sz="4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4800" b="1" dirty="0">
                <a:solidFill>
                  <a:srgbClr val="C00000"/>
                </a:solidFill>
              </a:rPr>
              <a:t>2. </a:t>
            </a:r>
            <a:r>
              <a:rPr lang="zh-TW" altLang="en-US" sz="4800" b="1" dirty="0">
                <a:solidFill>
                  <a:srgbClr val="C00000"/>
                </a:solidFill>
              </a:rPr>
              <a:t>猶大的鑑誡：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2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08112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700" b="1" dirty="0">
                <a:solidFill>
                  <a:srgbClr val="C00000"/>
                </a:solidFill>
              </a:rPr>
              <a:t>三、耶穌是怎樣的完成神在祂身上使命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>
                <a:solidFill>
                  <a:srgbClr val="002060"/>
                </a:solidFill>
              </a:rPr>
              <a:t>1.</a:t>
            </a:r>
            <a:r>
              <a:rPr lang="zh-TW" altLang="en-US" sz="4400" b="1" dirty="0">
                <a:solidFill>
                  <a:srgbClr val="002060"/>
                </a:solidFill>
              </a:rPr>
              <a:t>遵行神的旨意</a:t>
            </a:r>
            <a:endParaRPr lang="en-US" sz="4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C00000"/>
                </a:solidFill>
              </a:rPr>
              <a:t>★</a:t>
            </a:r>
            <a:r>
              <a:rPr lang="zh-TW" altLang="en-US" b="1" dirty="0">
                <a:solidFill>
                  <a:srgbClr val="C00000"/>
                </a:solidFill>
              </a:rPr>
              <a:t>祂有一個</a:t>
            </a:r>
            <a:r>
              <a:rPr lang="en-US" b="1" dirty="0">
                <a:solidFill>
                  <a:srgbClr val="C00000"/>
                </a:solidFill>
              </a:rPr>
              <a:t>Mind Set</a:t>
            </a:r>
            <a:r>
              <a:rPr lang="zh-TW" altLang="en-US" b="1" dirty="0">
                <a:solidFill>
                  <a:srgbClr val="C00000"/>
                </a:solidFill>
              </a:rPr>
              <a:t>就是要遵行上帝的旨意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002060"/>
                </a:solidFill>
              </a:rPr>
              <a:t>★「</a:t>
            </a:r>
            <a:r>
              <a:rPr lang="zh-TW" altLang="en-US" b="1" dirty="0">
                <a:solidFill>
                  <a:srgbClr val="002060"/>
                </a:solidFill>
              </a:rPr>
              <a:t>我的食物就是遵行差我來者的旨意</a:t>
            </a:r>
            <a:r>
              <a:rPr lang="zh-TW" altLang="en-US" dirty="0">
                <a:solidFill>
                  <a:srgbClr val="002060"/>
                </a:solidFill>
              </a:rPr>
              <a:t>，</a:t>
            </a:r>
            <a:r>
              <a:rPr lang="zh-TW" altLang="en-US" b="1" dirty="0">
                <a:solidFill>
                  <a:srgbClr val="002060"/>
                </a:solidFill>
              </a:rPr>
              <a:t>作成他的工</a:t>
            </a:r>
            <a:r>
              <a:rPr lang="zh-TW" altLang="en-US" dirty="0">
                <a:solidFill>
                  <a:srgbClr val="002060"/>
                </a:solidFill>
              </a:rPr>
              <a:t>。」</a:t>
            </a:r>
            <a:r>
              <a:rPr lang="en-US" b="1" dirty="0">
                <a:solidFill>
                  <a:srgbClr val="002060"/>
                </a:solidFill>
              </a:rPr>
              <a:t>(</a:t>
            </a:r>
            <a:r>
              <a:rPr lang="zh-TW" altLang="en-US" b="1" dirty="0">
                <a:solidFill>
                  <a:srgbClr val="002060"/>
                </a:solidFill>
              </a:rPr>
              <a:t>約</a:t>
            </a:r>
            <a:r>
              <a:rPr lang="en-US" b="1" dirty="0">
                <a:solidFill>
                  <a:srgbClr val="002060"/>
                </a:solidFill>
              </a:rPr>
              <a:t>4:34  )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C00000"/>
                </a:solidFill>
              </a:rPr>
              <a:t>★「</a:t>
            </a:r>
            <a:r>
              <a:rPr lang="zh-TW" altLang="en-US" b="1" dirty="0">
                <a:solidFill>
                  <a:srgbClr val="C00000"/>
                </a:solidFill>
              </a:rPr>
              <a:t>神啊</a:t>
            </a:r>
            <a:r>
              <a:rPr lang="zh-TW" altLang="en-US" dirty="0">
                <a:solidFill>
                  <a:srgbClr val="C00000"/>
                </a:solidFill>
              </a:rPr>
              <a:t>，</a:t>
            </a:r>
            <a:r>
              <a:rPr lang="zh-TW" altLang="en-US" b="1" dirty="0">
                <a:solidFill>
                  <a:srgbClr val="C00000"/>
                </a:solidFill>
              </a:rPr>
              <a:t>我來了</a:t>
            </a:r>
            <a:r>
              <a:rPr lang="zh-TW" altLang="en-US" dirty="0">
                <a:solidFill>
                  <a:srgbClr val="C00000"/>
                </a:solidFill>
              </a:rPr>
              <a:t>，</a:t>
            </a:r>
            <a:r>
              <a:rPr lang="zh-TW" altLang="en-US" b="1" dirty="0">
                <a:solidFill>
                  <a:srgbClr val="C00000"/>
                </a:solidFill>
              </a:rPr>
              <a:t>為要照你的旨意行</a:t>
            </a:r>
            <a:r>
              <a:rPr lang="zh-TW" altLang="en-US" dirty="0">
                <a:solidFill>
                  <a:srgbClr val="C00000"/>
                </a:solidFill>
              </a:rPr>
              <a:t>；</a:t>
            </a:r>
            <a:r>
              <a:rPr lang="zh-TW" altLang="en-US" b="1" dirty="0">
                <a:solidFill>
                  <a:srgbClr val="C00000"/>
                </a:solidFill>
              </a:rPr>
              <a:t>我的事在經卷上已經記載了</a:t>
            </a:r>
            <a:r>
              <a:rPr lang="zh-TW" altLang="en-US" dirty="0">
                <a:solidFill>
                  <a:srgbClr val="C00000"/>
                </a:solidFill>
              </a:rPr>
              <a:t>。」</a:t>
            </a:r>
            <a:r>
              <a:rPr lang="zh-TW" altLang="en-US" b="1" dirty="0">
                <a:solidFill>
                  <a:srgbClr val="C00000"/>
                </a:solidFill>
              </a:rPr>
              <a:t>（來</a:t>
            </a:r>
            <a:r>
              <a:rPr lang="en-US" b="1" dirty="0">
                <a:solidFill>
                  <a:srgbClr val="C00000"/>
                </a:solidFill>
              </a:rPr>
              <a:t>10:7</a:t>
            </a:r>
            <a:r>
              <a:rPr lang="zh-TW" altLang="en-US" b="1" dirty="0">
                <a:solidFill>
                  <a:srgbClr val="C00000"/>
                </a:solidFill>
              </a:rPr>
              <a:t>）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002060"/>
                </a:solidFill>
              </a:rPr>
              <a:t>★「</a:t>
            </a:r>
            <a:r>
              <a:rPr lang="zh-TW" altLang="en-US" b="1" dirty="0">
                <a:solidFill>
                  <a:srgbClr val="002060"/>
                </a:solidFill>
              </a:rPr>
              <a:t>我來了為要照你的旨意行」（來</a:t>
            </a:r>
            <a:r>
              <a:rPr lang="en-US" b="1" dirty="0">
                <a:solidFill>
                  <a:srgbClr val="002060"/>
                </a:solidFill>
              </a:rPr>
              <a:t>10:9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>
                <a:solidFill>
                  <a:srgbClr val="002060"/>
                </a:solidFill>
              </a:rPr>
              <a:t>2.</a:t>
            </a:r>
            <a:r>
              <a:rPr lang="zh-TW" altLang="en-US" sz="4800" b="1" dirty="0">
                <a:solidFill>
                  <a:srgbClr val="002060"/>
                </a:solidFill>
              </a:rPr>
              <a:t>注意聖經有關祂的話，要完成它</a:t>
            </a:r>
            <a:r>
              <a:rPr lang="zh-TW" altLang="en-US" sz="4000" b="1" dirty="0">
                <a:solidFill>
                  <a:srgbClr val="002060"/>
                </a:solidFill>
              </a:rPr>
              <a:t>。</a:t>
            </a:r>
            <a:endParaRPr lang="en-US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C00000"/>
                </a:solidFill>
              </a:rPr>
              <a:t>★</a:t>
            </a:r>
            <a:r>
              <a:rPr lang="zh-TW" altLang="en-US" sz="4000" b="1" dirty="0">
                <a:solidFill>
                  <a:srgbClr val="C00000"/>
                </a:solidFill>
              </a:rPr>
              <a:t>初出來傳道 路</a:t>
            </a:r>
            <a:r>
              <a:rPr lang="zh-TW" altLang="en-US" b="1" dirty="0" smtClean="0">
                <a:solidFill>
                  <a:srgbClr val="C00000"/>
                </a:solidFill>
              </a:rPr>
              <a:t>（太</a:t>
            </a:r>
            <a:r>
              <a:rPr lang="en-US" b="1" dirty="0" smtClean="0">
                <a:solidFill>
                  <a:srgbClr val="C00000"/>
                </a:solidFill>
              </a:rPr>
              <a:t>4:17-21</a:t>
            </a:r>
            <a:r>
              <a:rPr lang="zh-TW" altLang="en-US" b="1" dirty="0">
                <a:solidFill>
                  <a:srgbClr val="C00000"/>
                </a:solidFill>
              </a:rPr>
              <a:t>）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</a:rPr>
              <a:t>★</a:t>
            </a:r>
            <a:r>
              <a:rPr lang="zh-TW" altLang="en-US" sz="4000" b="1" dirty="0">
                <a:solidFill>
                  <a:srgbClr val="002060"/>
                </a:solidFill>
              </a:rPr>
              <a:t>騎驢進入耶路撒冷</a:t>
            </a:r>
            <a:r>
              <a:rPr lang="zh-TW" altLang="en-US" b="1" dirty="0">
                <a:solidFill>
                  <a:srgbClr val="002060"/>
                </a:solidFill>
              </a:rPr>
              <a:t>（太</a:t>
            </a:r>
            <a:r>
              <a:rPr lang="en-US" b="1" dirty="0">
                <a:solidFill>
                  <a:srgbClr val="002060"/>
                </a:solidFill>
              </a:rPr>
              <a:t>21:1-9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C00000"/>
                </a:solidFill>
              </a:rPr>
              <a:t>★</a:t>
            </a:r>
            <a:r>
              <a:rPr lang="zh-TW" altLang="en-US" sz="4000" b="1" dirty="0">
                <a:solidFill>
                  <a:srgbClr val="C00000"/>
                </a:solidFill>
              </a:rPr>
              <a:t>面對受難門徒跌倒</a:t>
            </a:r>
            <a:r>
              <a:rPr lang="zh-TW" altLang="en-US" b="1" dirty="0">
                <a:solidFill>
                  <a:srgbClr val="C00000"/>
                </a:solidFill>
              </a:rPr>
              <a:t>（太</a:t>
            </a:r>
            <a:r>
              <a:rPr lang="en-US" b="1" dirty="0">
                <a:solidFill>
                  <a:srgbClr val="C00000"/>
                </a:solidFill>
              </a:rPr>
              <a:t>26:31-32</a:t>
            </a:r>
            <a:r>
              <a:rPr lang="zh-TW" altLang="en-US" b="1" dirty="0">
                <a:solidFill>
                  <a:srgbClr val="C00000"/>
                </a:solidFill>
              </a:rPr>
              <a:t>）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</a:rPr>
              <a:t>★</a:t>
            </a:r>
            <a:r>
              <a:rPr lang="zh-TW" altLang="en-US" sz="4000" b="1" dirty="0">
                <a:solidFill>
                  <a:srgbClr val="002060"/>
                </a:solidFill>
              </a:rPr>
              <a:t>被捉拿順服而不反抗</a:t>
            </a:r>
            <a:r>
              <a:rPr lang="zh-TW" altLang="en-US" b="1" dirty="0">
                <a:solidFill>
                  <a:srgbClr val="002060"/>
                </a:solidFill>
              </a:rPr>
              <a:t>（太</a:t>
            </a:r>
            <a:r>
              <a:rPr lang="en-US" b="1" dirty="0">
                <a:solidFill>
                  <a:srgbClr val="002060"/>
                </a:solidFill>
              </a:rPr>
              <a:t>26:50-56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b="1" dirty="0">
                <a:solidFill>
                  <a:srgbClr val="002060"/>
                </a:solidFill>
              </a:rPr>
              <a:t>3.</a:t>
            </a:r>
            <a:r>
              <a:rPr lang="zh-TW" altLang="en-US" sz="5400" b="1" dirty="0">
                <a:solidFill>
                  <a:srgbClr val="002060"/>
                </a:solidFill>
              </a:rPr>
              <a:t>時刻的親近神：</a:t>
            </a:r>
            <a:endParaRPr lang="en-US" sz="5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C00000"/>
                </a:solidFill>
              </a:rPr>
              <a:t>★</a:t>
            </a:r>
            <a:r>
              <a:rPr lang="zh-TW" altLang="en-US" sz="4000" b="1" dirty="0">
                <a:solidFill>
                  <a:srgbClr val="C00000"/>
                </a:solidFill>
              </a:rPr>
              <a:t>清晨天未亮的時候</a:t>
            </a:r>
            <a:r>
              <a:rPr lang="zh-TW" altLang="en-US" b="1" dirty="0">
                <a:solidFill>
                  <a:srgbClr val="C00000"/>
                </a:solidFill>
              </a:rPr>
              <a:t>（可</a:t>
            </a:r>
            <a:r>
              <a:rPr lang="en-US" b="1" dirty="0">
                <a:solidFill>
                  <a:srgbClr val="C00000"/>
                </a:solidFill>
              </a:rPr>
              <a:t>1:35</a:t>
            </a:r>
            <a:r>
              <a:rPr lang="zh-TW" altLang="en-US" b="1" dirty="0">
                <a:solidFill>
                  <a:srgbClr val="C00000"/>
                </a:solidFill>
              </a:rPr>
              <a:t>）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</a:rPr>
              <a:t>★</a:t>
            </a:r>
            <a:r>
              <a:rPr lang="zh-TW" altLang="en-US" sz="4000" b="1" dirty="0">
                <a:solidFill>
                  <a:srgbClr val="002060"/>
                </a:solidFill>
              </a:rPr>
              <a:t>夜晚的時候</a:t>
            </a:r>
            <a:r>
              <a:rPr lang="zh-TW" altLang="en-US" b="1" dirty="0">
                <a:solidFill>
                  <a:srgbClr val="002060"/>
                </a:solidFill>
              </a:rPr>
              <a:t>（路</a:t>
            </a:r>
            <a:r>
              <a:rPr lang="en-US" b="1" dirty="0">
                <a:solidFill>
                  <a:srgbClr val="002060"/>
                </a:solidFill>
              </a:rPr>
              <a:t>6:12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C00000"/>
                </a:solidFill>
              </a:rPr>
              <a:t>★服事以後</a:t>
            </a:r>
            <a:r>
              <a:rPr lang="zh-TW" altLang="en-US" dirty="0">
                <a:solidFill>
                  <a:srgbClr val="C00000"/>
                </a:solidFill>
              </a:rPr>
              <a:t>（太</a:t>
            </a:r>
            <a:r>
              <a:rPr lang="en-US" dirty="0">
                <a:solidFill>
                  <a:srgbClr val="C00000"/>
                </a:solidFill>
              </a:rPr>
              <a:t>14:23</a:t>
            </a:r>
            <a:r>
              <a:rPr lang="zh-TW" altLang="en-US" dirty="0">
                <a:solidFill>
                  <a:srgbClr val="C00000"/>
                </a:solidFill>
              </a:rPr>
              <a:t>）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</a:rPr>
              <a:t>★</a:t>
            </a:r>
            <a:r>
              <a:rPr lang="zh-TW" altLang="en-US" sz="4000" b="1" dirty="0">
                <a:solidFill>
                  <a:srgbClr val="002060"/>
                </a:solidFill>
              </a:rPr>
              <a:t>面對抉擇</a:t>
            </a:r>
            <a:r>
              <a:rPr lang="zh-TW" altLang="en-US" b="1" dirty="0">
                <a:solidFill>
                  <a:srgbClr val="002060"/>
                </a:solidFill>
              </a:rPr>
              <a:t>（太</a:t>
            </a:r>
            <a:r>
              <a:rPr lang="en-US" b="1" dirty="0">
                <a:solidFill>
                  <a:srgbClr val="002060"/>
                </a:solidFill>
              </a:rPr>
              <a:t>26:36-46</a:t>
            </a:r>
            <a:r>
              <a:rPr lang="zh-TW" altLang="en-US" b="1" dirty="0">
                <a:solidFill>
                  <a:srgbClr val="002060"/>
                </a:solidFill>
              </a:rPr>
              <a:t>）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C00000"/>
                </a:solidFill>
              </a:rPr>
              <a:t>★在十字架上仍是親近神</a:t>
            </a:r>
            <a:r>
              <a:rPr lang="zh-TW" altLang="en-US" dirty="0">
                <a:solidFill>
                  <a:srgbClr val="C00000"/>
                </a:solidFill>
              </a:rPr>
              <a:t>（路</a:t>
            </a:r>
            <a:r>
              <a:rPr lang="en-US" dirty="0">
                <a:solidFill>
                  <a:srgbClr val="C00000"/>
                </a:solidFill>
              </a:rPr>
              <a:t>23:34; </a:t>
            </a:r>
            <a:r>
              <a:rPr lang="zh-TW" altLang="en-US" dirty="0">
                <a:solidFill>
                  <a:srgbClr val="C00000"/>
                </a:solidFill>
              </a:rPr>
              <a:t>太</a:t>
            </a:r>
            <a:r>
              <a:rPr lang="en-US" dirty="0">
                <a:solidFill>
                  <a:srgbClr val="C00000"/>
                </a:solidFill>
              </a:rPr>
              <a:t>27:46; </a:t>
            </a:r>
            <a:r>
              <a:rPr lang="zh-TW" altLang="en-US" dirty="0">
                <a:solidFill>
                  <a:srgbClr val="C00000"/>
                </a:solidFill>
              </a:rPr>
              <a:t>路</a:t>
            </a:r>
            <a:r>
              <a:rPr lang="en-US" dirty="0">
                <a:solidFill>
                  <a:srgbClr val="C00000"/>
                </a:solidFill>
              </a:rPr>
              <a:t>23:34</a:t>
            </a:r>
            <a:r>
              <a:rPr lang="zh-TW" altLang="en-US" dirty="0">
                <a:solidFill>
                  <a:srgbClr val="C00000"/>
                </a:solidFill>
              </a:rPr>
              <a:t>）</a:t>
            </a:r>
            <a:endParaRPr lang="en-US" altLang="zh-TW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4000" dirty="0">
                <a:solidFill>
                  <a:srgbClr val="002060"/>
                </a:solidFill>
              </a:rPr>
              <a:t>★</a:t>
            </a:r>
            <a:r>
              <a:rPr lang="zh-TW" altLang="en-US" sz="4000" b="1" dirty="0">
                <a:solidFill>
                  <a:srgbClr val="002060"/>
                </a:solidFill>
              </a:rPr>
              <a:t>耶穌在任何時間都在親近神：</a:t>
            </a:r>
            <a:endParaRPr lang="en-US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002060"/>
                </a:solidFill>
              </a:rPr>
              <a:t>4.</a:t>
            </a:r>
            <a:r>
              <a:rPr lang="zh-TW" altLang="en-US" sz="4400" b="1" dirty="0">
                <a:solidFill>
                  <a:srgbClr val="002060"/>
                </a:solidFill>
              </a:rPr>
              <a:t>完全的順服神：</a:t>
            </a:r>
            <a:endParaRPr lang="en-US" sz="4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C00000"/>
                </a:solidFill>
              </a:rPr>
              <a:t>★ </a:t>
            </a:r>
            <a:r>
              <a:rPr lang="zh-TW" altLang="en-US" sz="3600" b="1" dirty="0">
                <a:solidFill>
                  <a:srgbClr val="C00000"/>
                </a:solidFill>
              </a:rPr>
              <a:t>親近主之後</a:t>
            </a:r>
            <a:r>
              <a:rPr lang="zh-TW" altLang="en-US" sz="3600" dirty="0">
                <a:solidFill>
                  <a:srgbClr val="C00000"/>
                </a:solidFill>
              </a:rPr>
              <a:t>，</a:t>
            </a:r>
            <a:r>
              <a:rPr lang="zh-TW" altLang="en-US" sz="3600" b="1" dirty="0">
                <a:solidFill>
                  <a:srgbClr val="C00000"/>
                </a:solidFill>
              </a:rPr>
              <a:t>祂完全的順服</a:t>
            </a:r>
            <a:r>
              <a:rPr lang="zh-TW" altLang="en-US" sz="3600" dirty="0">
                <a:solidFill>
                  <a:srgbClr val="C00000"/>
                </a:solidFill>
              </a:rPr>
              <a:t>。</a:t>
            </a:r>
            <a:endParaRPr lang="en-US" sz="3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</a:rPr>
              <a:t>★</a:t>
            </a:r>
            <a:r>
              <a:rPr lang="en-US" altLang="zh-TW" sz="3600" dirty="0">
                <a:solidFill>
                  <a:srgbClr val="002060"/>
                </a:solidFill>
              </a:rPr>
              <a:t>…</a:t>
            </a:r>
            <a:r>
              <a:rPr lang="zh-TW" altLang="en-US" sz="3600" b="1" dirty="0">
                <a:solidFill>
                  <a:srgbClr val="002060"/>
                </a:solidFill>
              </a:rPr>
              <a:t>我父所給我的那杯</a:t>
            </a:r>
            <a:r>
              <a:rPr lang="zh-TW" altLang="en-US" sz="3600" dirty="0">
                <a:solidFill>
                  <a:srgbClr val="002060"/>
                </a:solidFill>
              </a:rPr>
              <a:t>，</a:t>
            </a:r>
            <a:r>
              <a:rPr lang="zh-TW" altLang="en-US" sz="3600" b="1" dirty="0">
                <a:solidFill>
                  <a:srgbClr val="002060"/>
                </a:solidFill>
              </a:rPr>
              <a:t>我豈可不喝呢</a:t>
            </a:r>
            <a:r>
              <a:rPr lang="zh-TW" altLang="en-US" sz="3600" dirty="0">
                <a:solidFill>
                  <a:srgbClr val="002060"/>
                </a:solidFill>
              </a:rPr>
              <a:t>？</a:t>
            </a:r>
            <a:r>
              <a:rPr lang="en-US" sz="3600" b="1" dirty="0">
                <a:solidFill>
                  <a:srgbClr val="002060"/>
                </a:solidFill>
              </a:rPr>
              <a:t>(</a:t>
            </a:r>
            <a:r>
              <a:rPr lang="zh-TW" altLang="en-US" sz="3600" b="1" dirty="0">
                <a:solidFill>
                  <a:srgbClr val="002060"/>
                </a:solidFill>
              </a:rPr>
              <a:t>約</a:t>
            </a:r>
            <a:r>
              <a:rPr lang="en-US" sz="3600" b="1" dirty="0">
                <a:solidFill>
                  <a:srgbClr val="002060"/>
                </a:solidFill>
              </a:rPr>
              <a:t>18:11)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C00000"/>
                </a:solidFill>
              </a:rPr>
              <a:t>5.</a:t>
            </a:r>
            <a:r>
              <a:rPr lang="zh-TW" altLang="en-US" sz="4400" b="1" dirty="0">
                <a:solidFill>
                  <a:srgbClr val="C00000"/>
                </a:solidFill>
              </a:rPr>
              <a:t>走十架的道路：</a:t>
            </a:r>
            <a:endParaRPr lang="en-US" sz="44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002060"/>
                </a:solidFill>
              </a:rPr>
              <a:t>★</a:t>
            </a:r>
            <a:r>
              <a:rPr lang="zh-TW" altLang="en-US" sz="3600" b="1" dirty="0">
                <a:solidFill>
                  <a:srgbClr val="002060"/>
                </a:solidFill>
              </a:rPr>
              <a:t>主要建造祂的教會</a:t>
            </a:r>
            <a:r>
              <a:rPr lang="zh-TW" altLang="en-US" sz="3600" dirty="0">
                <a:solidFill>
                  <a:srgbClr val="002060"/>
                </a:solidFill>
              </a:rPr>
              <a:t>，</a:t>
            </a:r>
            <a:r>
              <a:rPr lang="zh-TW" altLang="en-US" sz="3600" b="1" dirty="0">
                <a:solidFill>
                  <a:srgbClr val="002060"/>
                </a:solidFill>
              </a:rPr>
              <a:t>陰間的權柄不能勝過她</a:t>
            </a:r>
            <a:r>
              <a:rPr lang="zh-TW" altLang="en-US" sz="3600" dirty="0">
                <a:solidFill>
                  <a:srgbClr val="002060"/>
                </a:solidFill>
              </a:rPr>
              <a:t>。（太</a:t>
            </a:r>
            <a:r>
              <a:rPr lang="en-US" sz="3600" dirty="0">
                <a:solidFill>
                  <a:srgbClr val="002060"/>
                </a:solidFill>
              </a:rPr>
              <a:t>16:18</a:t>
            </a:r>
            <a:r>
              <a:rPr lang="zh-TW" altLang="en-US" sz="3600" dirty="0">
                <a:solidFill>
                  <a:srgbClr val="002060"/>
                </a:solidFill>
              </a:rPr>
              <a:t>）</a:t>
            </a:r>
            <a:endParaRPr lang="en-US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rgbClr val="C00000"/>
                </a:solidFill>
              </a:rPr>
              <a:t>★ </a:t>
            </a:r>
            <a:r>
              <a:rPr lang="zh-TW" altLang="en-US" sz="3600" b="1" dirty="0">
                <a:solidFill>
                  <a:srgbClr val="C00000"/>
                </a:solidFill>
              </a:rPr>
              <a:t>陰間的權柄不能勝過是因為耶穌走十字架的道路</a:t>
            </a:r>
            <a:r>
              <a:rPr lang="zh-TW" altLang="en-US" sz="3600" dirty="0">
                <a:solidFill>
                  <a:srgbClr val="C00000"/>
                </a:solidFill>
              </a:rPr>
              <a:t>。（太</a:t>
            </a:r>
            <a:r>
              <a:rPr lang="en-US" sz="3600" dirty="0">
                <a:solidFill>
                  <a:srgbClr val="C00000"/>
                </a:solidFill>
              </a:rPr>
              <a:t>16:21</a:t>
            </a:r>
            <a:r>
              <a:rPr lang="zh-TW" altLang="en-US" sz="3600" dirty="0">
                <a:solidFill>
                  <a:srgbClr val="C00000"/>
                </a:solidFill>
              </a:rPr>
              <a:t>）</a:t>
            </a:r>
            <a:endParaRPr lang="en-US" sz="36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1050</Words>
  <Application>Microsoft Office PowerPoint</Application>
  <PresentationFormat>On-screen Show (4:3)</PresentationFormat>
  <Paragraphs>79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  ABC  2015     </vt:lpstr>
      <vt:lpstr>序：神在你我身上有祂的使命</vt:lpstr>
      <vt:lpstr>一、耶穌完成神差遣祂到世上的使命 </vt:lpstr>
      <vt:lpstr>PowerPoint Presentation</vt:lpstr>
      <vt:lpstr>二、聖經人物的鑑誡</vt:lpstr>
      <vt:lpstr>三、耶穌是怎樣的完成神在祂身上使命 </vt:lpstr>
      <vt:lpstr>PowerPoint Presentation</vt:lpstr>
      <vt:lpstr>PowerPoint Presentation</vt:lpstr>
      <vt:lpstr>PowerPoint Presentation</vt:lpstr>
      <vt:lpstr>四、聖經人物的榜樣</vt:lpstr>
      <vt:lpstr>PowerPoint Presentation</vt:lpstr>
      <vt:lpstr>結論：</vt:lpstr>
      <vt:lpstr>PowerPoint Presentation</vt:lpstr>
      <vt:lpstr>神的美旨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 2015</dc:title>
  <dc:creator>Felix Liu</dc:creator>
  <cp:lastModifiedBy>Felix Liu</cp:lastModifiedBy>
  <cp:revision>6</cp:revision>
  <dcterms:created xsi:type="dcterms:W3CDTF">2015-09-19T04:03:09Z</dcterms:created>
  <dcterms:modified xsi:type="dcterms:W3CDTF">2015-09-19T19:07:17Z</dcterms:modified>
</cp:coreProperties>
</file>