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90" r:id="rId3"/>
    <p:sldId id="29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5" r:id="rId21"/>
    <p:sldId id="274" r:id="rId22"/>
    <p:sldId id="276" r:id="rId23"/>
    <p:sldId id="278" r:id="rId24"/>
    <p:sldId id="279" r:id="rId25"/>
    <p:sldId id="277" r:id="rId26"/>
    <p:sldId id="284" r:id="rId27"/>
    <p:sldId id="280" r:id="rId28"/>
    <p:sldId id="281" r:id="rId29"/>
    <p:sldId id="282" r:id="rId30"/>
    <p:sldId id="283" r:id="rId31"/>
    <p:sldId id="285" r:id="rId32"/>
    <p:sldId id="286" r:id="rId33"/>
    <p:sldId id="287" r:id="rId34"/>
    <p:sldId id="288" r:id="rId35"/>
    <p:sldId id="289" r:id="rId36"/>
    <p:sldId id="273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7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43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AF9EB-ED31-4E1E-8836-408A0AE65A91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8E6A9-02AF-49D4-B3C3-C40B4BDCBB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8208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8E6A9-02AF-49D4-B3C3-C40B4BDCBB5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2089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D65602B-E42D-4EB4-B5ED-DD82D2FEA660}" type="datetimeFigureOut">
              <a:rPr lang="en-US" smtClean="0"/>
              <a:pPr/>
              <a:t>9/15/2012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E2371B-C06D-44C1-9DEF-6F917C1990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5300" b="1" dirty="0">
                <a:latin typeface="細明體" pitchFamily="49" charset="-120"/>
                <a:ea typeface="細明體" pitchFamily="49" charset="-120"/>
              </a:rPr>
              <a:t>從</a:t>
            </a:r>
            <a:r>
              <a:rPr lang="zh-TW" altLang="en-US" sz="5300" b="1" dirty="0">
                <a:latin typeface="細明體" pitchFamily="49" charset="-120"/>
                <a:ea typeface="細明體" pitchFamily="49" charset="-120"/>
              </a:rPr>
              <a:t>使徒行傳</a:t>
            </a:r>
            <a:r>
              <a:rPr lang="zh-CN" altLang="en-US" sz="5300" b="1" dirty="0">
                <a:latin typeface="細明體" pitchFamily="49" charset="-120"/>
                <a:ea typeface="細明體" pitchFamily="49" charset="-120"/>
              </a:rPr>
              <a:t>認識</a:t>
            </a:r>
            <a:r>
              <a:rPr lang="zh-TW" altLang="en-US" sz="5300" b="1" dirty="0">
                <a:latin typeface="細明體" pitchFamily="49" charset="-120"/>
                <a:ea typeface="細明體" pitchFamily="49" charset="-120"/>
              </a:rPr>
              <a:t>聖靈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chemeClr val="tx1"/>
                </a:solidFill>
              </a:rPr>
              <a:t>吳維和 牧師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r>
              <a:rPr lang="en-US" altLang="zh-CN" b="1" dirty="0" smtClean="0">
                <a:solidFill>
                  <a:schemeClr val="tx1"/>
                </a:solidFill>
              </a:rPr>
              <a:t>09/15/2012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01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你曾藉著聖靈，託你僕人我們祖宗大衛的口，說：外邦為什麼爭鬧、萬民為什麼謀算虛妄的事</a:t>
            </a:r>
            <a:r>
              <a:rPr lang="en-US" dirty="0"/>
              <a:t> (4:25)?</a:t>
            </a:r>
          </a:p>
          <a:p>
            <a:endParaRPr lang="en-US" dirty="0" smtClean="0"/>
          </a:p>
          <a:p>
            <a:r>
              <a:rPr lang="zh-TW" altLang="en-US" dirty="0"/>
              <a:t>他們彼此不合，就散了。未散以前，保羅說了一句話，說：聖靈藉先知以賽亞，向你們祖宗所說的話，是不錯的</a:t>
            </a:r>
            <a:r>
              <a:rPr lang="en-US" dirty="0"/>
              <a:t> (28:25)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聖靈藉先知說話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862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內中有一位，名叫亞迦布，站起來，藉著聖靈，指明天下將有大飢荒。這事到革老丟年間果然發生了</a:t>
            </a:r>
            <a:r>
              <a:rPr lang="en-US" dirty="0"/>
              <a:t> (11:28)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聖靈藉先知說話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079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那時，彼得被聖靈充滿，對他們說：治民的官府、和長老阿</a:t>
            </a:r>
            <a:r>
              <a:rPr lang="en-US" dirty="0"/>
              <a:t> (4:8)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 smtClean="0"/>
          </a:p>
          <a:p>
            <a:r>
              <a:rPr lang="zh-TW" altLang="en-US" dirty="0"/>
              <a:t>禱告完了，聚會的地方震動，他們就都被聖靈充滿，放膽講論神的道</a:t>
            </a:r>
            <a:r>
              <a:rPr lang="en-US" dirty="0"/>
              <a:t> (4:31)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門徒被聖靈充滿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611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亞拿尼亞就去了。進入那家，把手按在掃羅身上說，兄弟掃羅，在你來的路上，向你顯現的主，就是耶穌。打發我來，叫你能看見，又被聖靈充滿</a:t>
            </a:r>
            <a:r>
              <a:rPr lang="en-US" dirty="0"/>
              <a:t> (9:17)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 smtClean="0"/>
          </a:p>
          <a:p>
            <a:r>
              <a:rPr lang="zh-TW" altLang="en-US" dirty="0"/>
              <a:t>掃羅又名保羅，被聖靈充滿，定睛看他</a:t>
            </a:r>
            <a:r>
              <a:rPr lang="en-US" dirty="0"/>
              <a:t> (13:9)</a:t>
            </a:r>
            <a:r>
              <a:rPr lang="zh-TW" altLang="en-US" dirty="0"/>
              <a:t>。</a:t>
            </a:r>
            <a:endParaRPr lang="en-US" dirty="0"/>
          </a:p>
          <a:p>
            <a:endParaRPr lang="en-US" altLang="zh-TW" dirty="0" smtClean="0"/>
          </a:p>
          <a:p>
            <a:r>
              <a:rPr lang="zh-TW" altLang="en-US" dirty="0" smtClean="0"/>
              <a:t>門</a:t>
            </a:r>
            <a:r>
              <a:rPr lang="zh-TW" altLang="en-US" dirty="0"/>
              <a:t>徒滿心喜樂，又被聖靈充滿</a:t>
            </a:r>
            <a:r>
              <a:rPr lang="en-US" dirty="0"/>
              <a:t> (13:52)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門徒被聖靈充滿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495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所以弟兄們，當從你們中間選出七個有好名聲、滿有聖靈、智慧充足的人，我們就派他們管理這事</a:t>
            </a:r>
            <a:r>
              <a:rPr lang="en-US" dirty="0"/>
              <a:t> (6:3)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 smtClean="0"/>
          </a:p>
          <a:p>
            <a:r>
              <a:rPr lang="zh-TW" altLang="en-US" dirty="0"/>
              <a:t>就揀選了司提反，乃是大有信心、滿有聖靈的人，又揀選腓利、伯羅哥羅、尼迦挪、提門、巴米拿，並進猶太教的安提阿人尼哥拉</a:t>
            </a:r>
            <a:r>
              <a:rPr lang="en-US" dirty="0"/>
              <a:t> (6:5)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門徒滿有聖靈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486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司提反是以智慧和聖靈說話，眾人敵擋不住</a:t>
            </a:r>
            <a:r>
              <a:rPr lang="en-US" dirty="0"/>
              <a:t> (6:10)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dirty="0"/>
          </a:p>
          <a:p>
            <a:r>
              <a:rPr lang="zh-TW" altLang="en-US" dirty="0"/>
              <a:t>但司提反滿有聖靈，定睛望天、看見神的榮耀，又看見耶穌站在神的右邊</a:t>
            </a:r>
            <a:r>
              <a:rPr lang="en-US" dirty="0"/>
              <a:t> (7:55)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dirty="0"/>
          </a:p>
          <a:p>
            <a:r>
              <a:rPr lang="zh-TW" altLang="en-US" dirty="0"/>
              <a:t>這巴拿巴原是個好人，滿有聖靈與信心，於是有許多人歸服了主</a:t>
            </a:r>
            <a:r>
              <a:rPr lang="en-US" dirty="0"/>
              <a:t> (11:24)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門徒滿有聖靈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393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耶穌既然被高舉在神的右邊，就從父受了所應許的聖靈，就把你們所看見所聽見的，澆灌下來</a:t>
            </a:r>
            <a:r>
              <a:rPr lang="en-US" dirty="0"/>
              <a:t> (2:33)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復活的耶穌賜下聖靈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306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彼得說：你們各人要悔改，奉耶穌基督的名受洗，叫你們的罪得赦，就必領受所賜的聖靈</a:t>
            </a:r>
            <a:r>
              <a:rPr lang="en-US" dirty="0"/>
              <a:t> (2:38)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人要悔改，才有聖靈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22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那些奉割禮和彼得同來的信徒，見聖靈的恩賜也澆在外邦人身上，就很驚訝。因聽見他們說方言，稱讚神為大。於是彼得說，這些人既受了聖靈，與我們一樣，誰能禁止用水給他們施洗呢</a:t>
            </a:r>
            <a:r>
              <a:rPr lang="en-US" dirty="0"/>
              <a:t>(10:45-47)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 smtClean="0"/>
          </a:p>
          <a:p>
            <a:r>
              <a:rPr lang="zh-TW" altLang="en-US" dirty="0"/>
              <a:t>彼得說：我一開講，聖靈便降在他們身上，正像當初降在我們身上一樣</a:t>
            </a:r>
            <a:r>
              <a:rPr lang="en-US" dirty="0"/>
              <a:t> (11:15)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人要悔改，才有聖靈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121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辯論已經多了，彼得就起來，說：諸位弟兄、你們知道神早已在你們中間揀選了我，叫外邦人從我口中得聽福音之道，而且相信。知道人心的神，也為他們作了見證，賜聖靈給他們，正如給我們一樣</a:t>
            </a:r>
            <a:r>
              <a:rPr lang="en-US" dirty="0"/>
              <a:t> (15:7-8)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人要悔改，才有聖靈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815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使徒行傳出現</a:t>
            </a:r>
            <a:r>
              <a:rPr lang="en-US" altLang="zh-CN" dirty="0"/>
              <a:t> </a:t>
            </a:r>
            <a:r>
              <a:rPr lang="en-US" altLang="zh-CN" dirty="0" smtClean="0"/>
              <a:t>55 </a:t>
            </a:r>
            <a:r>
              <a:rPr lang="zh-CN" altLang="en-US" dirty="0" smtClean="0"/>
              <a:t>次論到聖靈。</a:t>
            </a:r>
            <a:endParaRPr lang="en-US" altLang="zh-CN" dirty="0" smtClean="0"/>
          </a:p>
          <a:p>
            <a:pPr lvl="0"/>
            <a:r>
              <a:rPr lang="zh-TW" altLang="en-US" dirty="0"/>
              <a:t>要受聖靈的洗：</a:t>
            </a:r>
            <a:r>
              <a:rPr lang="en-US" dirty="0"/>
              <a:t>1</a:t>
            </a:r>
            <a:r>
              <a:rPr lang="zh-TW" altLang="en-US" dirty="0"/>
              <a:t>：</a:t>
            </a:r>
            <a:r>
              <a:rPr lang="en-US" dirty="0"/>
              <a:t>5</a:t>
            </a:r>
            <a:r>
              <a:rPr lang="zh-TW" altLang="en-US" dirty="0"/>
              <a:t>；</a:t>
            </a:r>
            <a:r>
              <a:rPr lang="en-US" dirty="0"/>
              <a:t>2</a:t>
            </a:r>
            <a:r>
              <a:rPr lang="zh-TW" altLang="en-US" dirty="0"/>
              <a:t>：</a:t>
            </a:r>
            <a:r>
              <a:rPr lang="en-US" dirty="0"/>
              <a:t>4</a:t>
            </a:r>
            <a:r>
              <a:rPr lang="zh-TW" altLang="en-US" dirty="0"/>
              <a:t>；</a:t>
            </a:r>
            <a:r>
              <a:rPr lang="en-US" dirty="0"/>
              <a:t>8</a:t>
            </a:r>
            <a:r>
              <a:rPr lang="zh-TW" altLang="en-US" dirty="0"/>
              <a:t>：</a:t>
            </a:r>
            <a:r>
              <a:rPr lang="en-US" dirty="0"/>
              <a:t>15</a:t>
            </a:r>
            <a:r>
              <a:rPr lang="zh-TW" altLang="en-US" dirty="0"/>
              <a:t>，</a:t>
            </a:r>
            <a:r>
              <a:rPr lang="en-US" dirty="0"/>
              <a:t>17</a:t>
            </a:r>
            <a:r>
              <a:rPr lang="zh-TW" altLang="en-US" dirty="0"/>
              <a:t>；</a:t>
            </a:r>
            <a:r>
              <a:rPr lang="en-US" dirty="0"/>
              <a:t>10</a:t>
            </a:r>
            <a:r>
              <a:rPr lang="zh-TW" altLang="en-US" dirty="0"/>
              <a:t>：</a:t>
            </a:r>
            <a:r>
              <a:rPr lang="en-US" dirty="0"/>
              <a:t>44</a:t>
            </a:r>
            <a:r>
              <a:rPr lang="zh-TW" altLang="en-US" dirty="0"/>
              <a:t>；</a:t>
            </a:r>
            <a:r>
              <a:rPr lang="en-US" dirty="0"/>
              <a:t>11</a:t>
            </a:r>
            <a:r>
              <a:rPr lang="zh-TW" altLang="en-US" dirty="0"/>
              <a:t>：</a:t>
            </a:r>
            <a:r>
              <a:rPr lang="en-US" dirty="0"/>
              <a:t>16</a:t>
            </a:r>
            <a:r>
              <a:rPr lang="zh-TW" altLang="en-US" dirty="0"/>
              <a:t>；</a:t>
            </a:r>
            <a:r>
              <a:rPr lang="en-US" dirty="0"/>
              <a:t>19</a:t>
            </a:r>
            <a:r>
              <a:rPr lang="zh-TW" altLang="en-US" dirty="0"/>
              <a:t>：</a:t>
            </a:r>
            <a:r>
              <a:rPr lang="en-US" dirty="0" smtClean="0"/>
              <a:t>6</a:t>
            </a:r>
          </a:p>
          <a:p>
            <a:r>
              <a:rPr lang="zh-TW" altLang="en-US" dirty="0"/>
              <a:t>聖</a:t>
            </a:r>
            <a:r>
              <a:rPr lang="zh-TW" altLang="en-US" dirty="0" smtClean="0"/>
              <a:t>靈</a:t>
            </a:r>
            <a:r>
              <a:rPr lang="zh-CN" altLang="en-US" dirty="0" smtClean="0"/>
              <a:t>藉先知說話</a:t>
            </a:r>
            <a:r>
              <a:rPr lang="zh-TW" altLang="en-US" dirty="0" smtClean="0"/>
              <a:t>：</a:t>
            </a:r>
            <a:r>
              <a:rPr lang="en-US" dirty="0" smtClean="0"/>
              <a:t>1</a:t>
            </a:r>
            <a:r>
              <a:rPr lang="zh-TW" altLang="en-US" dirty="0"/>
              <a:t>：</a:t>
            </a:r>
            <a:r>
              <a:rPr lang="en-US" dirty="0"/>
              <a:t>16</a:t>
            </a:r>
            <a:r>
              <a:rPr lang="zh-TW" altLang="en-US" dirty="0"/>
              <a:t>；</a:t>
            </a:r>
            <a:r>
              <a:rPr lang="en-US" dirty="0"/>
              <a:t>2</a:t>
            </a:r>
            <a:r>
              <a:rPr lang="zh-TW" altLang="en-US" dirty="0"/>
              <a:t>：</a:t>
            </a:r>
            <a:r>
              <a:rPr lang="en-US" dirty="0"/>
              <a:t>17</a:t>
            </a:r>
            <a:r>
              <a:rPr lang="zh-TW" altLang="en-US" dirty="0"/>
              <a:t>，</a:t>
            </a:r>
            <a:r>
              <a:rPr lang="en-US" dirty="0"/>
              <a:t>18</a:t>
            </a:r>
            <a:r>
              <a:rPr lang="zh-TW" altLang="en-US" dirty="0"/>
              <a:t>；</a:t>
            </a:r>
            <a:r>
              <a:rPr lang="en-US" dirty="0"/>
              <a:t>4</a:t>
            </a:r>
            <a:r>
              <a:rPr lang="zh-TW" altLang="en-US" dirty="0"/>
              <a:t>：</a:t>
            </a:r>
            <a:r>
              <a:rPr lang="en-US" dirty="0"/>
              <a:t>25</a:t>
            </a:r>
            <a:r>
              <a:rPr lang="zh-TW" altLang="en-US" dirty="0" smtClean="0"/>
              <a:t>；</a:t>
            </a:r>
            <a:r>
              <a:rPr lang="en-US" dirty="0" smtClean="0"/>
              <a:t>11</a:t>
            </a:r>
            <a:r>
              <a:rPr lang="zh-TW" altLang="en-US" dirty="0"/>
              <a:t>：</a:t>
            </a:r>
            <a:r>
              <a:rPr lang="en-US" dirty="0"/>
              <a:t>28</a:t>
            </a:r>
            <a:r>
              <a:rPr lang="zh-TW" altLang="en-US" dirty="0" smtClean="0"/>
              <a:t>；</a:t>
            </a:r>
            <a:r>
              <a:rPr lang="en-US" dirty="0" smtClean="0"/>
              <a:t>28</a:t>
            </a:r>
            <a:r>
              <a:rPr lang="zh-TW" altLang="en-US" dirty="0"/>
              <a:t>：</a:t>
            </a:r>
            <a:r>
              <a:rPr lang="en-US" dirty="0" smtClean="0"/>
              <a:t>25</a:t>
            </a:r>
          </a:p>
          <a:p>
            <a:pPr lvl="0"/>
            <a:r>
              <a:rPr lang="zh-TW" altLang="en-US" dirty="0"/>
              <a:t>被聖靈充滿：</a:t>
            </a:r>
            <a:r>
              <a:rPr lang="en-US" dirty="0"/>
              <a:t>4</a:t>
            </a:r>
            <a:r>
              <a:rPr lang="zh-TW" altLang="en-US" dirty="0"/>
              <a:t>：</a:t>
            </a:r>
            <a:r>
              <a:rPr lang="en-US" dirty="0"/>
              <a:t>8</a:t>
            </a:r>
            <a:r>
              <a:rPr lang="zh-TW" altLang="en-US" dirty="0"/>
              <a:t>，</a:t>
            </a:r>
            <a:r>
              <a:rPr lang="en-US" dirty="0"/>
              <a:t>31</a:t>
            </a:r>
            <a:r>
              <a:rPr lang="zh-TW" altLang="en-US" dirty="0"/>
              <a:t>；</a:t>
            </a:r>
            <a:r>
              <a:rPr lang="en-US" dirty="0"/>
              <a:t>9</a:t>
            </a:r>
            <a:r>
              <a:rPr lang="zh-TW" altLang="en-US" dirty="0"/>
              <a:t>：</a:t>
            </a:r>
            <a:r>
              <a:rPr lang="en-US" dirty="0"/>
              <a:t>17</a:t>
            </a:r>
            <a:r>
              <a:rPr lang="zh-TW" altLang="en-US" dirty="0"/>
              <a:t>；</a:t>
            </a:r>
            <a:r>
              <a:rPr lang="en-US" dirty="0"/>
              <a:t>13</a:t>
            </a:r>
            <a:r>
              <a:rPr lang="zh-TW" altLang="en-US" dirty="0"/>
              <a:t>：</a:t>
            </a:r>
            <a:r>
              <a:rPr lang="en-US" dirty="0"/>
              <a:t>9</a:t>
            </a:r>
            <a:r>
              <a:rPr lang="zh-TW" altLang="en-US" dirty="0"/>
              <a:t>，</a:t>
            </a:r>
            <a:r>
              <a:rPr lang="en-US" dirty="0"/>
              <a:t>52</a:t>
            </a:r>
          </a:p>
          <a:p>
            <a:pPr lvl="0"/>
            <a:r>
              <a:rPr lang="zh-TW" altLang="en-US" dirty="0"/>
              <a:t>滿有聖</a:t>
            </a:r>
            <a:r>
              <a:rPr lang="zh-TW" altLang="en-US" dirty="0" smtClean="0"/>
              <a:t>靈：</a:t>
            </a:r>
            <a:r>
              <a:rPr lang="en-US" dirty="0"/>
              <a:t>6</a:t>
            </a:r>
            <a:r>
              <a:rPr lang="zh-TW" altLang="en-US" dirty="0"/>
              <a:t>：</a:t>
            </a:r>
            <a:r>
              <a:rPr lang="en-US" dirty="0"/>
              <a:t>3</a:t>
            </a:r>
            <a:r>
              <a:rPr lang="zh-TW" altLang="en-US" dirty="0"/>
              <a:t>，</a:t>
            </a:r>
            <a:r>
              <a:rPr lang="en-US" dirty="0"/>
              <a:t>5</a:t>
            </a:r>
            <a:r>
              <a:rPr lang="zh-TW" altLang="en-US" dirty="0"/>
              <a:t>，</a:t>
            </a:r>
            <a:r>
              <a:rPr lang="en-US" dirty="0"/>
              <a:t>10</a:t>
            </a:r>
            <a:r>
              <a:rPr lang="zh-TW" altLang="en-US" dirty="0"/>
              <a:t>；</a:t>
            </a:r>
            <a:r>
              <a:rPr lang="en-US" dirty="0"/>
              <a:t>7</a:t>
            </a:r>
            <a:r>
              <a:rPr lang="zh-TW" altLang="en-US" dirty="0"/>
              <a:t>：</a:t>
            </a:r>
            <a:r>
              <a:rPr lang="en-US" dirty="0"/>
              <a:t>55</a:t>
            </a:r>
            <a:r>
              <a:rPr lang="zh-TW" altLang="en-US" dirty="0"/>
              <a:t>；</a:t>
            </a:r>
            <a:r>
              <a:rPr lang="en-US" dirty="0"/>
              <a:t>11</a:t>
            </a:r>
            <a:r>
              <a:rPr lang="zh-TW" altLang="en-US" dirty="0"/>
              <a:t>：</a:t>
            </a:r>
            <a:r>
              <a:rPr lang="en-US" dirty="0"/>
              <a:t>24</a:t>
            </a:r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內容重點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14030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聖靈被試探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5:9</a:t>
            </a:r>
            <a:r>
              <a:rPr lang="en-US" dirty="0"/>
              <a:t> </a:t>
            </a:r>
            <a:r>
              <a:rPr lang="zh-TW" altLang="en-US" dirty="0"/>
              <a:t>彼得說、你們為甚麼同心試探主的靈呢．埋葬你丈夫之人的腳、已到門口、他們也要把你抬出去。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883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聖靈被欺哄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5:3</a:t>
            </a:r>
            <a:r>
              <a:rPr lang="en-US" dirty="0"/>
              <a:t> </a:t>
            </a:r>
            <a:r>
              <a:rPr lang="zh-TW" altLang="en-US" dirty="0"/>
              <a:t>彼得說、亞拿尼亞為甚麼撒但充滿了你的心、叫你欺哄聖靈、把田地的價銀私自留下幾分呢．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854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聖靈作見證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5:32</a:t>
            </a:r>
            <a:r>
              <a:rPr lang="en-US" dirty="0"/>
              <a:t> </a:t>
            </a:r>
            <a:r>
              <a:rPr lang="zh-TW" altLang="en-US" dirty="0"/>
              <a:t>我們為這事作見證．　神賜給順從之人的聖靈、也為這事作見證。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70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聖靈說話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8:29</a:t>
            </a:r>
            <a:r>
              <a:rPr lang="en-US" dirty="0"/>
              <a:t> </a:t>
            </a:r>
            <a:r>
              <a:rPr lang="zh-TW" altLang="en-US" dirty="0"/>
              <a:t>聖靈對腓利說、你去貼近那車走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dirty="0"/>
          </a:p>
          <a:p>
            <a:r>
              <a:rPr lang="en-US" b="1" dirty="0"/>
              <a:t>Acts 10:19</a:t>
            </a:r>
            <a:r>
              <a:rPr lang="en-US" dirty="0"/>
              <a:t> </a:t>
            </a:r>
            <a:r>
              <a:rPr lang="zh-TW" altLang="en-US" dirty="0"/>
              <a:t>彼得還思想那異象的時候、聖靈向他說、有三個人來找你． </a:t>
            </a:r>
            <a:endParaRPr lang="en-US" altLang="zh-TW" dirty="0" smtClean="0"/>
          </a:p>
          <a:p>
            <a:endParaRPr lang="en-US" dirty="0"/>
          </a:p>
          <a:p>
            <a:r>
              <a:rPr lang="en-US" b="1" dirty="0"/>
              <a:t>Acts 11:12</a:t>
            </a:r>
            <a:r>
              <a:rPr lang="en-US" dirty="0"/>
              <a:t> </a:t>
            </a:r>
            <a:r>
              <a:rPr lang="zh-TW" altLang="en-US" dirty="0"/>
              <a:t>聖靈吩咐我和他們同去、不要疑惑。同著我去的、還有這六位弟兄．我們都進了那人的家．</a:t>
            </a:r>
            <a:r>
              <a:rPr lang="en-US" dirty="0"/>
              <a:t>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612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聖靈說話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13:2</a:t>
            </a:r>
            <a:r>
              <a:rPr lang="en-US" dirty="0"/>
              <a:t> </a:t>
            </a:r>
            <a:r>
              <a:rPr lang="zh-TW" altLang="en-US" dirty="0"/>
              <a:t>他們事奉主、禁食的時候、聖靈說、要為我分派巴拿巴和掃羅、去作我召他們所作的工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109728" indent="0">
              <a:buNone/>
            </a:pPr>
            <a:r>
              <a:rPr lang="zh-TW" altLang="en-US" dirty="0" smtClean="0"/>
              <a:t> </a:t>
            </a:r>
            <a:endParaRPr lang="en-US" dirty="0"/>
          </a:p>
          <a:p>
            <a:r>
              <a:rPr lang="en-US" b="1" dirty="0"/>
              <a:t>Acts 21:11</a:t>
            </a:r>
            <a:r>
              <a:rPr lang="en-US" dirty="0"/>
              <a:t> </a:t>
            </a:r>
            <a:r>
              <a:rPr lang="zh-TW" altLang="en-US" dirty="0"/>
              <a:t>到了我們這裡、就拿保羅的腰帶、捆上自己的手腳、說、聖靈說、猶太人在耶路撒冷、要如此捆綁這腰帶的主人、把他交在外邦人手裡。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128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聖靈被抗拒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7:51</a:t>
            </a:r>
            <a:r>
              <a:rPr lang="en-US" dirty="0"/>
              <a:t> </a:t>
            </a:r>
            <a:r>
              <a:rPr lang="zh-TW" altLang="en-US" dirty="0"/>
              <a:t>你們這硬著頸項、心與耳未受割禮的人、常時抗拒聖靈．你們的祖宗怎樣、你們也怎樣。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374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聖靈提取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8:39</a:t>
            </a:r>
            <a:r>
              <a:rPr lang="en-US" dirty="0"/>
              <a:t> </a:t>
            </a:r>
            <a:r>
              <a:rPr lang="zh-TW" altLang="en-US" dirty="0"/>
              <a:t>從水裡上來、主的靈把腓利提了去、太監也不再見他了、就歡歡喜喜的走路。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有</a:t>
            </a:r>
            <a:r>
              <a:rPr lang="zh-CN" altLang="en-US" dirty="0" smtClean="0"/>
              <a:t>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320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聖靈安慰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9:31</a:t>
            </a:r>
            <a:r>
              <a:rPr lang="en-US" dirty="0"/>
              <a:t> </a:t>
            </a:r>
            <a:r>
              <a:rPr lang="zh-TW" altLang="en-US" dirty="0"/>
              <a:t>那時猶太、加利利、撒瑪利亞、各處的教會都得平安、被建立．凡事敬畏主、蒙聖靈的安慰、人數就增多了。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337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聖靈膏抹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10:38</a:t>
            </a:r>
            <a:r>
              <a:rPr lang="en-US" dirty="0"/>
              <a:t> </a:t>
            </a:r>
            <a:r>
              <a:rPr lang="zh-TW" altLang="en-US" dirty="0"/>
              <a:t>　神怎樣以聖靈和能力、膏拿撒勒人耶穌、這都是你們知道的．他周流四方行善事、醫好凡被魔鬼壓制的人．因</a:t>
            </a:r>
            <a:r>
              <a:rPr lang="zh-TW" altLang="en-US" dirty="0" smtClean="0"/>
              <a:t>為神</a:t>
            </a:r>
            <a:r>
              <a:rPr lang="zh-TW" altLang="en-US" dirty="0"/>
              <a:t>與他同在。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679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聖靈差遣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13:4</a:t>
            </a:r>
            <a:r>
              <a:rPr lang="en-US" dirty="0"/>
              <a:t> </a:t>
            </a:r>
            <a:r>
              <a:rPr lang="zh-TW" altLang="en-US" dirty="0"/>
              <a:t>他們既被聖靈差遣、就下到西流基、從那裡坐船往居比路</a:t>
            </a:r>
            <a:r>
              <a:rPr lang="zh-TW" altLang="en-US" dirty="0" smtClean="0"/>
              <a:t>去</a:t>
            </a:r>
            <a:r>
              <a:rPr lang="en-US" altLang="zh-TW" dirty="0" smtClean="0"/>
              <a:t>.</a:t>
            </a:r>
            <a:r>
              <a:rPr lang="zh-TW" alt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6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/>
              <a:t>復活的耶穌，賜下聖靈：</a:t>
            </a:r>
            <a:r>
              <a:rPr lang="en-US" dirty="0"/>
              <a:t>2</a:t>
            </a:r>
            <a:r>
              <a:rPr lang="zh-TW" altLang="en-US" dirty="0"/>
              <a:t>：</a:t>
            </a:r>
            <a:r>
              <a:rPr lang="en-US" dirty="0" smtClean="0"/>
              <a:t>33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zh-CN" altLang="en-US" dirty="0" smtClean="0"/>
              <a:t>人要</a:t>
            </a:r>
            <a:r>
              <a:rPr lang="zh-TW" altLang="en-US" dirty="0" smtClean="0"/>
              <a:t>悔改，</a:t>
            </a:r>
            <a:r>
              <a:rPr lang="zh-CN" altLang="en-US" dirty="0" smtClean="0"/>
              <a:t>才</a:t>
            </a:r>
            <a:r>
              <a:rPr lang="zh-TW" altLang="en-US" dirty="0" smtClean="0"/>
              <a:t>有</a:t>
            </a:r>
            <a:r>
              <a:rPr lang="zh-TW" altLang="en-US" dirty="0"/>
              <a:t>聖靈：</a:t>
            </a:r>
            <a:r>
              <a:rPr lang="en-US" dirty="0"/>
              <a:t>2</a:t>
            </a:r>
            <a:r>
              <a:rPr lang="zh-TW" altLang="en-US" dirty="0"/>
              <a:t>：</a:t>
            </a:r>
            <a:r>
              <a:rPr lang="en-US" dirty="0"/>
              <a:t>38</a:t>
            </a:r>
            <a:r>
              <a:rPr lang="zh-TW" altLang="en-US" dirty="0"/>
              <a:t>；</a:t>
            </a:r>
            <a:r>
              <a:rPr lang="en-US" dirty="0"/>
              <a:t>10</a:t>
            </a:r>
            <a:r>
              <a:rPr lang="zh-TW" altLang="en-US" dirty="0"/>
              <a:t>：</a:t>
            </a:r>
            <a:r>
              <a:rPr lang="en-US" dirty="0"/>
              <a:t>45</a:t>
            </a:r>
            <a:r>
              <a:rPr lang="zh-TW" altLang="en-US" dirty="0"/>
              <a:t>，</a:t>
            </a:r>
            <a:r>
              <a:rPr lang="en-US" dirty="0"/>
              <a:t>47</a:t>
            </a:r>
            <a:r>
              <a:rPr lang="zh-TW" altLang="en-US" dirty="0"/>
              <a:t>；</a:t>
            </a:r>
            <a:r>
              <a:rPr lang="en-US" dirty="0"/>
              <a:t>11</a:t>
            </a:r>
            <a:r>
              <a:rPr lang="zh-TW" altLang="en-US" dirty="0"/>
              <a:t>：</a:t>
            </a:r>
            <a:r>
              <a:rPr lang="en-US" dirty="0"/>
              <a:t>15</a:t>
            </a:r>
            <a:r>
              <a:rPr lang="zh-TW" altLang="en-US" dirty="0"/>
              <a:t>；</a:t>
            </a:r>
            <a:r>
              <a:rPr lang="en-US" dirty="0"/>
              <a:t>15</a:t>
            </a:r>
            <a:r>
              <a:rPr lang="zh-TW" altLang="en-US" dirty="0"/>
              <a:t>：</a:t>
            </a:r>
            <a:r>
              <a:rPr lang="en-US" dirty="0" smtClean="0"/>
              <a:t>8</a:t>
            </a:r>
          </a:p>
          <a:p>
            <a:pPr lvl="0"/>
            <a:endParaRPr lang="en-US" dirty="0"/>
          </a:p>
          <a:p>
            <a:pPr lvl="0"/>
            <a:r>
              <a:rPr lang="zh-TW" altLang="en-US" dirty="0"/>
              <a:t>有位格的聖靈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lvl="0"/>
            <a:endParaRPr lang="en-US" altLang="zh-TW" dirty="0"/>
          </a:p>
          <a:p>
            <a:r>
              <a:rPr lang="zh-TW" altLang="en-US" dirty="0"/>
              <a:t>聖靈，能力，見證</a:t>
            </a:r>
            <a:r>
              <a:rPr lang="en-US" dirty="0"/>
              <a:t>—1</a:t>
            </a:r>
            <a:r>
              <a:rPr lang="zh-TW" altLang="en-US" dirty="0"/>
              <a:t>：</a:t>
            </a:r>
            <a:r>
              <a:rPr lang="en-US" dirty="0"/>
              <a:t>8</a:t>
            </a:r>
          </a:p>
          <a:p>
            <a:pPr lvl="0"/>
            <a:endParaRPr lang="en-US" altLang="zh-TW" dirty="0" smtClean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內容重點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2932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聖靈定意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15:28</a:t>
            </a:r>
            <a:r>
              <a:rPr lang="en-US" dirty="0"/>
              <a:t> </a:t>
            </a:r>
            <a:r>
              <a:rPr lang="zh-TW" altLang="en-US" dirty="0"/>
              <a:t>因為聖靈和我們、定意不將別的重擔放在你們身上．惟有幾件事是不可少的、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954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聖靈禁止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16:6</a:t>
            </a:r>
            <a:r>
              <a:rPr lang="en-US" dirty="0"/>
              <a:t> </a:t>
            </a:r>
            <a:r>
              <a:rPr lang="zh-TW" altLang="en-US" dirty="0"/>
              <a:t>聖靈既然禁止他們在亞西亞講道、他們就經過弗呂家加拉太一帶地方．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8472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聖靈不許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16:7</a:t>
            </a:r>
            <a:r>
              <a:rPr lang="en-US" dirty="0"/>
              <a:t> </a:t>
            </a:r>
            <a:r>
              <a:rPr lang="zh-TW" altLang="en-US" dirty="0"/>
              <a:t>到了每西亞的邊界、他們想要往庇推尼去、耶穌的靈卻不許．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754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聖靈指證，說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20:23</a:t>
            </a:r>
            <a:r>
              <a:rPr lang="en-US" dirty="0"/>
              <a:t> </a:t>
            </a:r>
            <a:r>
              <a:rPr lang="zh-TW" altLang="en-US" dirty="0"/>
              <a:t>但知道聖靈在各城裡向我指證、說、有捆鎖與患難等待我。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893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聖靈按立同工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20:28</a:t>
            </a:r>
            <a:r>
              <a:rPr lang="en-US" dirty="0"/>
              <a:t> </a:t>
            </a:r>
            <a:r>
              <a:rPr lang="zh-TW" altLang="en-US" dirty="0"/>
              <a:t>聖靈立你們作全群的監督、你們就當為自己謹慎、也為全群謹慎、牧養　神的教會、就是他用自己血所買來的。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621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聖靈感動，說</a:t>
            </a:r>
            <a:endParaRPr lang="en-US" altLang="zh-CN" dirty="0" smtClean="0"/>
          </a:p>
          <a:p>
            <a:endParaRPr lang="en-US" dirty="0"/>
          </a:p>
          <a:p>
            <a:r>
              <a:rPr lang="en-US" b="1" dirty="0"/>
              <a:t>Acts 21:4</a:t>
            </a:r>
            <a:r>
              <a:rPr lang="en-US" dirty="0"/>
              <a:t> </a:t>
            </a:r>
            <a:r>
              <a:rPr lang="zh-TW" altLang="en-US" dirty="0"/>
              <a:t>找著了門徒、就在那裡住了七天．他們被聖靈感動、對保羅說、不要上耶路撒冷去。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有位格的聖靈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981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但聖靈降臨在你們身上，你們就必得著能力，並要在耶路撒冷、猶太全地、和撒瑪利亞、直到地極，作我的見證</a:t>
            </a:r>
            <a:r>
              <a:rPr lang="en-US" dirty="0"/>
              <a:t> (1:8)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聖靈、能力、見證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207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聖靈禁止保羅在亞西亞講道，接著保羅到了每西亞的邊界，同工們想要往庇推尼去，耶穌的靈卻不許。於是他們就越過每西亞，下到特羅亞去。接下來，保羅看見馬其頓異象</a:t>
            </a:r>
            <a:r>
              <a:rPr lang="en-US" dirty="0"/>
              <a:t> (16:6-10)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也可以說，神的帶領是要保羅與同工們往馬其頓去，因此，有聖靈禁止與耶穌的靈不許。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探討聖靈禁止、不許？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190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當有人起來反對，甚至攻擊福音時候，</a:t>
            </a:r>
            <a:r>
              <a:rPr lang="zh-TW" altLang="en-US" dirty="0" smtClean="0"/>
              <a:t>也</a:t>
            </a:r>
            <a:r>
              <a:rPr lang="zh-CN" altLang="en-US" dirty="0" smtClean="0"/>
              <a:t>可能</a:t>
            </a:r>
            <a:r>
              <a:rPr lang="zh-TW" altLang="en-US" dirty="0" smtClean="0"/>
              <a:t>是</a:t>
            </a:r>
            <a:r>
              <a:rPr lang="zh-TW" altLang="en-US" dirty="0"/>
              <a:t>轉換地方傳福音的時候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在彼西底的安提阿，當猶太人挑唆虔敬尊貴的婦女、和城內有名望的人，逼迫保羅、巴拿巴，將他們趕出境外。二人對著眾人跺下腳上的塵土，就往以哥念去了</a:t>
            </a:r>
            <a:r>
              <a:rPr lang="en-US" dirty="0"/>
              <a:t> (</a:t>
            </a:r>
            <a:r>
              <a:rPr lang="zh-TW" altLang="en-US" dirty="0"/>
              <a:t>徒</a:t>
            </a:r>
            <a:r>
              <a:rPr lang="en-US" dirty="0"/>
              <a:t>13:50-51)</a:t>
            </a:r>
            <a:r>
              <a:rPr lang="zh-TW" altLang="en-US" dirty="0"/>
              <a:t>。</a:t>
            </a:r>
            <a:endParaRPr lang="en-US" dirty="0"/>
          </a:p>
          <a:p>
            <a:r>
              <a:rPr lang="zh-TW" altLang="en-US" dirty="0"/>
              <a:t>當嫉妒的猶太人起來反對，結果造成保羅與同工離開帖撒羅尼迦，轉往別的地方傳道</a:t>
            </a:r>
            <a:r>
              <a:rPr lang="en-US" dirty="0"/>
              <a:t> (</a:t>
            </a:r>
            <a:r>
              <a:rPr lang="zh-TW" altLang="en-US" dirty="0"/>
              <a:t>徒</a:t>
            </a:r>
            <a:r>
              <a:rPr lang="en-US" dirty="0"/>
              <a:t>17:5-10)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探討聖靈禁止、不許？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231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信徒要真知聖靈，祂是三一真神其中的一位。</a:t>
            </a:r>
            <a:endParaRPr lang="en-US" altLang="zh-CN" dirty="0" smtClean="0"/>
          </a:p>
          <a:p>
            <a:pPr marL="109728" indent="0">
              <a:buNone/>
            </a:pPr>
            <a:endParaRPr lang="en-US" altLang="zh-CN" dirty="0" smtClean="0"/>
          </a:p>
          <a:p>
            <a:r>
              <a:rPr lang="zh-CN" altLang="en-US" dirty="0"/>
              <a:t>信徒必須相信聖經的權威，因為聖經乃聖靈所默</a:t>
            </a:r>
            <a:r>
              <a:rPr lang="zh-CN" altLang="en-US" dirty="0" smtClean="0"/>
              <a:t>示。</a:t>
            </a:r>
            <a:endParaRPr lang="en-US" altLang="zh-CN" dirty="0" smtClean="0"/>
          </a:p>
          <a:p>
            <a:pPr marL="109728" indent="0">
              <a:buNone/>
            </a:pPr>
            <a:endParaRPr lang="en-US" altLang="zh-CN" dirty="0" smtClean="0"/>
          </a:p>
          <a:p>
            <a:r>
              <a:rPr lang="zh-CN" altLang="en-US" dirty="0" smtClean="0"/>
              <a:t>信徒要學習讓內住的聖靈掌權、生命能滿有聖靈。</a:t>
            </a:r>
            <a:endParaRPr lang="en-US" altLang="zh-CN" dirty="0" smtClean="0"/>
          </a:p>
          <a:p>
            <a:pPr marL="109728" indent="0">
              <a:buNone/>
            </a:pPr>
            <a:endParaRPr lang="en-US" altLang="zh-CN" dirty="0" smtClean="0"/>
          </a:p>
          <a:p>
            <a:r>
              <a:rPr lang="zh-CN" altLang="en-US" dirty="0"/>
              <a:t>信徒</a:t>
            </a:r>
            <a:r>
              <a:rPr lang="zh-CN" altLang="en-US" dirty="0" smtClean="0"/>
              <a:t>事奉要有智慧與能力，被聖靈充滿。</a:t>
            </a:r>
            <a:endParaRPr lang="en-US" altLang="zh-CN" dirty="0" smtClean="0"/>
          </a:p>
          <a:p>
            <a:pPr marL="109728" indent="0">
              <a:buNone/>
            </a:pPr>
            <a:endParaRPr lang="en-US" altLang="zh-CN" dirty="0" smtClean="0"/>
          </a:p>
          <a:p>
            <a:r>
              <a:rPr lang="zh-CN" altLang="en-US" dirty="0"/>
              <a:t>教</a:t>
            </a:r>
            <a:r>
              <a:rPr lang="zh-CN" altLang="en-US" dirty="0" smtClean="0"/>
              <a:t>會要順服聖靈的引導，榮耀耶穌的名。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幾個功課的學習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414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復活的耶穌吩咐門徒說，不要離開耶路撒冷，要等候父所應許的，就是門徒曾經聽見耶穌說過的：約翰是用水施洗，但不多幾日，你們要受聖靈的洗</a:t>
            </a:r>
            <a:r>
              <a:rPr lang="en-US" dirty="0"/>
              <a:t> (1:5)</a:t>
            </a:r>
            <a:r>
              <a:rPr lang="zh-TW" altLang="en-US" dirty="0"/>
              <a:t>。</a:t>
            </a:r>
            <a:endParaRPr lang="en-US" dirty="0"/>
          </a:p>
          <a:p>
            <a:r>
              <a:rPr lang="zh-CN" altLang="en-US" dirty="0"/>
              <a:t>何</a:t>
            </a:r>
            <a:r>
              <a:rPr lang="zh-CN" altLang="en-US" dirty="0" smtClean="0"/>
              <a:t>為受聖靈的洗？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要受聖靈的洗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233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從使徒行傳讓我們認識聖靈乃是有位格的神。因著耶穌復活、升天，聖靈來內住於信徒心中，並且聖靈賜下能力與信徒，為耶穌作死裡復活的見證人。世人將因著悔改相信耶穌，得著聖靈內住的新生命。信徒應該成長邁向成熟、滿有聖靈來事奉神。信徒應該認識及經歷被聖靈充滿，帶著能力來事奉神。還有，教會應該順服聖靈的引導，在凡事上榮耀耶穌的名！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結論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644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門徒們就都被聖靈充滿，按著聖靈所賜的口才，說起別國的話來</a:t>
            </a:r>
            <a:r>
              <a:rPr lang="en-US" dirty="0"/>
              <a:t> (2:4)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dirty="0"/>
          </a:p>
          <a:p>
            <a:r>
              <a:rPr lang="zh-TW" altLang="en-US" dirty="0"/>
              <a:t>彼得與約翰到了撒瑪利亞，就為他們禱告，要叫他們受聖靈。因為聖靈還沒有降在他們一個人身上，他們只奉主耶穌的名受了洗。於是使徒們按手在他們頭上，他們就受了聖靈</a:t>
            </a:r>
            <a:r>
              <a:rPr lang="en-US" dirty="0"/>
              <a:t> (8:15-17)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受聖靈的洗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971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彼得還說這話的時候，聖靈降在一切聽道的人身上</a:t>
            </a:r>
            <a:r>
              <a:rPr lang="en-US" dirty="0"/>
              <a:t> (10:44)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 smtClean="0"/>
          </a:p>
          <a:p>
            <a:r>
              <a:rPr lang="zh-TW" altLang="en-US" dirty="0"/>
              <a:t>彼得說：我就想起主的話說，約翰是用水施洗，但你們要受聖靈的洗</a:t>
            </a:r>
            <a:r>
              <a:rPr lang="en-US" dirty="0"/>
              <a:t> (11:16)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  <a:p>
            <a:r>
              <a:rPr lang="zh-TW" altLang="en-US" dirty="0"/>
              <a:t>保羅按手在他們頭上，聖靈便降在他們身上，他們就說方言，又說預言</a:t>
            </a:r>
            <a:r>
              <a:rPr lang="en-US" dirty="0"/>
              <a:t> (19:6)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受聖靈的洗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623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我們不拘是猶太人、是希利尼人、是為奴的、是自主的、都從一位聖靈受洗成了一個身體，飲於一位聖靈</a:t>
            </a:r>
            <a:r>
              <a:rPr lang="en-US" dirty="0"/>
              <a:t> (</a:t>
            </a:r>
            <a:r>
              <a:rPr lang="zh-TW" altLang="en-US" dirty="0"/>
              <a:t>林前</a:t>
            </a:r>
            <a:r>
              <a:rPr lang="en-US" dirty="0"/>
              <a:t>12:13)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今日聖靈的洗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415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舊約時代，聖靈藉著僕人們說話，例如：大衛、約珥、以賽亞等。</a:t>
            </a:r>
            <a:endParaRPr lang="en-US" dirty="0"/>
          </a:p>
          <a:p>
            <a:endParaRPr lang="en-US" dirty="0" smtClean="0"/>
          </a:p>
          <a:p>
            <a:r>
              <a:rPr lang="zh-TW" altLang="en-US" dirty="0"/>
              <a:t>弟兄們、聖靈藉大衛的口，在聖經上，預言領人捉拿耶穌的猶大，這話是必須應驗的</a:t>
            </a:r>
            <a:r>
              <a:rPr lang="en-US" dirty="0"/>
              <a:t> (1:16)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聖靈藉先知說話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946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這正是先知約珥所說的：神說，在末後的日子，我要將我的靈澆灌凡有血氣的，你們的兒女要說預言，你們的少年人要見異象，老年人要作異夢。在那些日子，我要將我的靈澆灌我的僕人和使女，他們就要說預言</a:t>
            </a:r>
            <a:r>
              <a:rPr lang="en-US" dirty="0"/>
              <a:t> (2:16-18)</a:t>
            </a:r>
            <a:r>
              <a:rPr lang="zh-TW" altLang="en-US" dirty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聖靈藉先知說話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352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400</TotalTime>
  <Words>3063</Words>
  <Application>Microsoft Office PowerPoint</Application>
  <PresentationFormat>On-screen Show (4:3)</PresentationFormat>
  <Paragraphs>170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Concourse</vt:lpstr>
      <vt:lpstr>從使徒行傳認識聖靈 </vt:lpstr>
      <vt:lpstr>內容重點</vt:lpstr>
      <vt:lpstr>內容重點</vt:lpstr>
      <vt:lpstr>要受聖靈的洗</vt:lpstr>
      <vt:lpstr>受聖靈的洗</vt:lpstr>
      <vt:lpstr>受聖靈的洗</vt:lpstr>
      <vt:lpstr>今日聖靈的洗</vt:lpstr>
      <vt:lpstr>聖靈藉先知說話</vt:lpstr>
      <vt:lpstr>聖靈藉先知說話</vt:lpstr>
      <vt:lpstr>聖靈藉先知說話</vt:lpstr>
      <vt:lpstr>聖靈藉先知說話</vt:lpstr>
      <vt:lpstr>門徒被聖靈充滿</vt:lpstr>
      <vt:lpstr>門徒被聖靈充滿</vt:lpstr>
      <vt:lpstr>門徒滿有聖靈</vt:lpstr>
      <vt:lpstr>門徒滿有聖靈</vt:lpstr>
      <vt:lpstr>復活的耶穌賜下聖靈</vt:lpstr>
      <vt:lpstr>人要悔改，才有聖靈</vt:lpstr>
      <vt:lpstr>人要悔改，才有聖靈</vt:lpstr>
      <vt:lpstr>人要悔改，才有聖靈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有位格的聖靈</vt:lpstr>
      <vt:lpstr>聖靈、能力、見證</vt:lpstr>
      <vt:lpstr>探討聖靈禁止、不許？</vt:lpstr>
      <vt:lpstr>探討聖靈禁止、不許？</vt:lpstr>
      <vt:lpstr>幾個功課的學習</vt:lpstr>
      <vt:lpstr>結論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從使徒行傳認識聖靈 </dc:title>
  <dc:creator>John Wu</dc:creator>
  <cp:lastModifiedBy>win7adm</cp:lastModifiedBy>
  <cp:revision>29</cp:revision>
  <dcterms:created xsi:type="dcterms:W3CDTF">2012-09-11T22:58:43Z</dcterms:created>
  <dcterms:modified xsi:type="dcterms:W3CDTF">2012-09-15T21:17:28Z</dcterms:modified>
</cp:coreProperties>
</file>