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9" r:id="rId12"/>
    <p:sldId id="267" r:id="rId13"/>
    <p:sldId id="268" r:id="rId14"/>
    <p:sldId id="270" r:id="rId15"/>
    <p:sldId id="271" r:id="rId1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PMingLiU" pitchFamily="18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PMingLiU" pitchFamily="18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PMingLiU" pitchFamily="18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PMingLiU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41BE"/>
    <a:srgbClr val="060FC8"/>
    <a:srgbClr val="012E89"/>
    <a:srgbClr val="060FBA"/>
    <a:srgbClr val="22C5E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483" autoAdjust="0"/>
    <p:restoredTop sz="90929"/>
  </p:normalViewPr>
  <p:slideViewPr>
    <p:cSldViewPr>
      <p:cViewPr varScale="1">
        <p:scale>
          <a:sx n="66" d="100"/>
          <a:sy n="66" d="100"/>
        </p:scale>
        <p:origin x="-70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 smtClean="0"/>
            </a:lvl1pPr>
          </a:lstStyle>
          <a:p>
            <a:pPr>
              <a:defRPr/>
            </a:pPr>
            <a:fld id="{D6F96E5B-C8C1-4C52-AA2E-6FC1A0BD2A1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412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 smtClean="0"/>
            </a:lvl1pPr>
          </a:lstStyle>
          <a:p>
            <a:pPr>
              <a:defRPr/>
            </a:pPr>
            <a:fld id="{E03C3769-2CDE-473E-A8E1-3DCF7BF79F8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E8D4FC-ACDF-482A-B107-836151B2BDB8}" type="slidenum">
              <a:rPr lang="zh-TW" altLang="en-US"/>
              <a:pPr/>
              <a:t>1</a:t>
            </a:fld>
            <a:endParaRPr lang="en-US" altLang="zh-TW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C58D4B-FFC1-422B-BA30-211CAEF743AF}" type="slidenum">
              <a:rPr lang="zh-TW" altLang="en-US"/>
              <a:pPr/>
              <a:t>10</a:t>
            </a:fld>
            <a:endParaRPr lang="en-US" altLang="zh-TW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225CDD-2902-4392-B268-DCDB40F33A35}" type="slidenum">
              <a:rPr lang="zh-TW" altLang="en-US"/>
              <a:pPr/>
              <a:t>11</a:t>
            </a:fld>
            <a:endParaRPr lang="en-US" altLang="zh-TW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11F1B2-C47F-4883-AB03-D4DB6D403926}" type="slidenum">
              <a:rPr lang="zh-TW" altLang="en-US"/>
              <a:pPr/>
              <a:t>12</a:t>
            </a:fld>
            <a:endParaRPr lang="en-US" altLang="zh-TW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0D1355-25FA-4069-A9DD-4C194F1726D6}" type="slidenum">
              <a:rPr lang="zh-TW" altLang="en-US"/>
              <a:pPr/>
              <a:t>13</a:t>
            </a:fld>
            <a:endParaRPr lang="en-US" altLang="zh-TW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82FAE4-DC18-491C-8C46-52AE77953965}" type="slidenum">
              <a:rPr lang="zh-TW" altLang="en-US"/>
              <a:pPr/>
              <a:t>14</a:t>
            </a:fld>
            <a:endParaRPr lang="en-US" altLang="zh-TW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8EF86B-D0EB-4EAD-8A5B-1890CB50102A}" type="slidenum">
              <a:rPr lang="zh-TW" altLang="en-US"/>
              <a:pPr/>
              <a:t>15</a:t>
            </a:fld>
            <a:endParaRPr lang="en-US" altLang="zh-TW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390852-2208-4C2C-B7E3-D7EDD5ED9B45}" type="slidenum">
              <a:rPr lang="zh-TW" altLang="en-US"/>
              <a:pPr/>
              <a:t>2</a:t>
            </a:fld>
            <a:endParaRPr lang="en-US" altLang="zh-TW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483A681-5F17-4621-B200-85AAE6049AF6}" type="slidenum">
              <a:rPr lang="zh-TW" altLang="en-US"/>
              <a:pPr/>
              <a:t>3</a:t>
            </a:fld>
            <a:endParaRPr lang="en-US" altLang="zh-TW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D4EEF2-5DDE-4AFF-93E0-BB4CEFB47456}" type="slidenum">
              <a:rPr lang="zh-TW" altLang="en-US"/>
              <a:pPr/>
              <a:t>4</a:t>
            </a:fld>
            <a:endParaRPr lang="en-US" altLang="zh-TW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D65D52-CA0E-45DE-97F0-1E2F5144805E}" type="slidenum">
              <a:rPr lang="zh-TW" altLang="en-US"/>
              <a:pPr/>
              <a:t>5</a:t>
            </a:fld>
            <a:endParaRPr lang="en-US" altLang="zh-TW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74C610-B924-4EDD-AA28-D6F56794477B}" type="slidenum">
              <a:rPr lang="zh-TW" altLang="en-US"/>
              <a:pPr/>
              <a:t>6</a:t>
            </a:fld>
            <a:endParaRPr lang="en-US" altLang="zh-TW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D44BC2-8650-4C36-9F40-7650F78C87DA}" type="slidenum">
              <a:rPr lang="zh-TW" altLang="en-US"/>
              <a:pPr/>
              <a:t>7</a:t>
            </a:fld>
            <a:endParaRPr lang="en-US" altLang="zh-TW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9CA126-A285-4852-9C90-8CE29A3683C3}" type="slidenum">
              <a:rPr lang="zh-TW" altLang="en-US"/>
              <a:pPr/>
              <a:t>8</a:t>
            </a:fld>
            <a:endParaRPr lang="en-US" altLang="zh-TW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55FFBF-B163-4E6E-AD56-266934136F90}" type="slidenum">
              <a:rPr lang="zh-TW" altLang="en-US"/>
              <a:pPr/>
              <a:t>9</a:t>
            </a:fld>
            <a:endParaRPr lang="en-US" altLang="zh-TW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D79B7D-7500-4BA8-AB66-9B72BC339EAD}" type="slidenum">
              <a:rPr lang="zh-TW" altLang="en-US" smtClean="0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4E6755-9512-4FEA-A79E-0D462F5CF1AF}" type="slidenum">
              <a:rPr lang="zh-TW" altLang="en-US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3500FB-FF7A-4A02-B6BE-EEE13047C5B8}" type="slidenum">
              <a:rPr lang="zh-TW" altLang="en-US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F499DB-5DCE-407F-A79E-745D02988CA8}" type="slidenum">
              <a:rPr lang="zh-TW" altLang="en-US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pPr>
              <a:defRPr/>
            </a:pPr>
            <a:fld id="{C45D871B-902E-4F32-B47A-97EC0881A8A9}" type="slidenum">
              <a:rPr lang="zh-TW" altLang="en-US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B1E3AD-D103-4163-AB59-D61055379A98}" type="slidenum">
              <a:rPr lang="zh-TW" altLang="en-US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A3934D-D7F2-46C5-B3A8-4A3A17483FEF}" type="slidenum">
              <a:rPr lang="zh-TW" altLang="en-US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8D6780-06B8-4598-B700-2C98AB75F20C}" type="slidenum">
              <a:rPr lang="zh-TW" altLang="en-US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73017C-632F-4B7E-B7CB-144070F7C60A}" type="slidenum">
              <a:rPr lang="zh-TW" altLang="en-US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AFEF99-FEFB-49AE-8EF4-21FEA896AF26}" type="slidenum">
              <a:rPr lang="zh-TW" altLang="en-US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69FD0F-D968-4855-B553-7E23D2704C49}" type="slidenum">
              <a:rPr lang="zh-TW" altLang="en-US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DF32A4FF-442B-4734-A1D2-7806C3859053}" type="slidenum">
              <a:rPr lang="zh-TW" altLang="en-US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455613"/>
            <a:ext cx="9142413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defTabSz="762000">
              <a:lnSpc>
                <a:spcPct val="110000"/>
              </a:lnSpc>
              <a:defRPr/>
            </a:pPr>
            <a:r>
              <a:rPr lang="zh-CN" altLang="en-US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宣教與植堂</a:t>
            </a:r>
            <a:endParaRPr lang="zh-TW" altLang="en-US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全真中圓體" pitchFamily="49" charset="-120"/>
            </a:endParaRPr>
          </a:p>
          <a:p>
            <a:pPr algn="ctr" defTabSz="762000">
              <a:lnSpc>
                <a:spcPct val="110000"/>
              </a:lnSpc>
              <a:defRPr/>
            </a:pPr>
            <a:r>
              <a:rPr lang="zh-CN" altLang="en-US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擴張境界的教會</a:t>
            </a:r>
            <a:endParaRPr lang="en-US" altLang="zh-CN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全真中圓體" pitchFamily="49" charset="-120"/>
            </a:endParaRPr>
          </a:p>
          <a:p>
            <a:pPr algn="ctr" defTabSz="762000">
              <a:lnSpc>
                <a:spcPct val="110000"/>
              </a:lnSpc>
              <a:defRPr/>
            </a:pPr>
            <a:r>
              <a:rPr lang="zh-CN" altLang="en-US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林祥源牧師</a:t>
            </a:r>
            <a:endParaRPr lang="en-US" altLang="zh-CN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全真中圓體" pitchFamily="49" charset="-120"/>
            </a:endParaRPr>
          </a:p>
          <a:p>
            <a:pPr algn="ctr" defTabSz="762000">
              <a:lnSpc>
                <a:spcPct val="110000"/>
              </a:lnSpc>
              <a:defRPr/>
            </a:pPr>
            <a:r>
              <a:rPr lang="en-US" altLang="zh-TW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全真中圓體" pitchFamily="49" charset="-120"/>
              </a:rPr>
              <a:t>Dr. Albert Lam</a:t>
            </a:r>
          </a:p>
          <a:p>
            <a:pPr algn="ctr" defTabSz="762000">
              <a:lnSpc>
                <a:spcPct val="110000"/>
              </a:lnSpc>
              <a:defRPr/>
            </a:pPr>
            <a:r>
              <a:rPr lang="en-US" altLang="zh-TW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全真中圓體" pitchFamily="49" charset="-120"/>
              </a:rPr>
              <a:t>Pastoralam@gmail.com</a:t>
            </a:r>
            <a:endParaRPr lang="zh-TW" altLang="en-US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全真中圓體" pitchFamily="49" charset="-12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455613"/>
            <a:ext cx="9142413" cy="330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marL="914400" defTabSz="762000">
              <a:lnSpc>
                <a:spcPct val="110000"/>
              </a:lnSpc>
            </a:pPr>
            <a:r>
              <a:rPr lang="en-US" altLang="zh-CN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7.</a:t>
            </a:r>
            <a:r>
              <a:rPr lang="zh-CN" altLang="en-US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北美華人教會的植堂模式</a:t>
            </a:r>
            <a:endParaRPr lang="zh-TW" altLang="en-US" sz="44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003425" lvl="4" indent="50800" defTabSz="762000">
              <a:lnSpc>
                <a:spcPct val="110000"/>
              </a:lnSpc>
            </a:pPr>
            <a:r>
              <a:rPr lang="en-US" altLang="zh-CN" sz="3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A.</a:t>
            </a:r>
            <a:r>
              <a:rPr lang="zh-CN" altLang="en-US" sz="3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由查經班發展成地方教會</a:t>
            </a:r>
            <a:endParaRPr lang="en-US" altLang="zh-CN" sz="34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003425" lvl="4" indent="50800" defTabSz="762000">
              <a:lnSpc>
                <a:spcPct val="110000"/>
              </a:lnSpc>
            </a:pPr>
            <a:r>
              <a:rPr lang="en-US" altLang="zh-CN" sz="3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B.</a:t>
            </a:r>
            <a:r>
              <a:rPr lang="zh-CN" altLang="en-US" sz="3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由幾個信徒自發地成立教會</a:t>
            </a:r>
            <a:endParaRPr lang="en-US" altLang="zh-CN" sz="34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003425" lvl="4" indent="50800" defTabSz="762000">
              <a:lnSpc>
                <a:spcPct val="110000"/>
              </a:lnSpc>
            </a:pPr>
            <a:r>
              <a:rPr lang="en-US" altLang="zh-CN" sz="3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C.</a:t>
            </a:r>
            <a:r>
              <a:rPr lang="zh-CN" altLang="en-US" sz="3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由於教會內部矛盾所產生的教會</a:t>
            </a:r>
            <a:endParaRPr lang="en-US" altLang="zh-CN" sz="34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1089025" lvl="2" indent="50800" defTabSz="762000">
              <a:lnSpc>
                <a:spcPct val="110000"/>
              </a:lnSpc>
            </a:pPr>
            <a:endParaRPr lang="en-US" altLang="zh-CN" sz="44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455613"/>
            <a:ext cx="9142413" cy="483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marL="914400" defTabSz="762000">
              <a:lnSpc>
                <a:spcPct val="110000"/>
              </a:lnSpc>
            </a:pPr>
            <a:r>
              <a:rPr lang="en-US" altLang="zh-CN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7.</a:t>
            </a:r>
            <a:r>
              <a:rPr lang="zh-CN" altLang="en-US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北美華人教會的植堂模式</a:t>
            </a:r>
            <a:endParaRPr lang="zh-TW" altLang="en-US" sz="44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1546225" lvl="3" indent="169863" defTabSz="762000">
              <a:lnSpc>
                <a:spcPct val="110000"/>
              </a:lnSpc>
            </a:pPr>
            <a:r>
              <a:rPr lang="en-US" altLang="zh-CN" sz="3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D.</a:t>
            </a:r>
            <a:r>
              <a:rPr lang="zh-CN" altLang="en-US" sz="3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宗派差派植堂宣教士成立</a:t>
            </a:r>
            <a:endParaRPr lang="en-US" altLang="zh-CN" sz="34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1546225" lvl="3" indent="169863" defTabSz="762000">
              <a:lnSpc>
                <a:spcPct val="110000"/>
              </a:lnSpc>
            </a:pPr>
            <a:r>
              <a:rPr lang="zh-CN" altLang="en-US" sz="3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該宗派的教會</a:t>
            </a:r>
            <a:endParaRPr lang="en-US" altLang="zh-CN" sz="34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1546225" lvl="3" indent="169863" defTabSz="762000">
              <a:lnSpc>
                <a:spcPct val="110000"/>
              </a:lnSpc>
            </a:pPr>
            <a:r>
              <a:rPr lang="en-US" altLang="zh-CN" sz="3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E.</a:t>
            </a:r>
            <a:r>
              <a:rPr lang="zh-CN" altLang="en-US" sz="3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由地方教會產生的植堂工作</a:t>
            </a:r>
            <a:endParaRPr lang="en-US" altLang="zh-CN" sz="34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003425" lvl="4" indent="169863" defTabSz="762000">
              <a:lnSpc>
                <a:spcPct val="110000"/>
              </a:lnSpc>
            </a:pPr>
            <a:r>
              <a:rPr lang="en-US" altLang="zh-CN" sz="3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1).</a:t>
            </a:r>
            <a:r>
              <a:rPr lang="zh-CN" altLang="en-US" sz="3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種子形態（由零開始）</a:t>
            </a:r>
            <a:endParaRPr lang="en-US" altLang="zh-CN" sz="30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003425" lvl="4" indent="169863" defTabSz="762000">
              <a:lnSpc>
                <a:spcPct val="110000"/>
              </a:lnSpc>
            </a:pPr>
            <a:r>
              <a:rPr lang="en-US" altLang="zh-CN" sz="3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2).</a:t>
            </a:r>
            <a:r>
              <a:rPr lang="zh-CN" altLang="en-US" sz="3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幼苗形態（由小組、查經班開始）</a:t>
            </a:r>
            <a:endParaRPr lang="en-US" altLang="zh-CN" sz="30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003425" lvl="4" indent="169863" defTabSz="762000">
              <a:lnSpc>
                <a:spcPct val="110000"/>
              </a:lnSpc>
            </a:pPr>
            <a:r>
              <a:rPr lang="en-US" altLang="zh-CN" sz="3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3).</a:t>
            </a:r>
            <a:r>
              <a:rPr lang="zh-CN" altLang="en-US" sz="3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小樹形態（像切蛋糕一樣）</a:t>
            </a:r>
            <a:endParaRPr lang="en-US" altLang="zh-CN" sz="30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1089025" lvl="2" indent="50800" defTabSz="762000">
              <a:lnSpc>
                <a:spcPct val="110000"/>
              </a:lnSpc>
            </a:pPr>
            <a:endParaRPr lang="en-US" altLang="zh-CN" sz="44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455613"/>
            <a:ext cx="9142413" cy="520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marL="914400" defTabSz="762000">
              <a:lnSpc>
                <a:spcPct val="110000"/>
              </a:lnSpc>
            </a:pPr>
            <a:r>
              <a:rPr lang="en-US" altLang="zh-CN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8.</a:t>
            </a:r>
            <a:r>
              <a:rPr lang="zh-CN" altLang="en-US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植堂的過程（開始、進行</a:t>
            </a:r>
            <a:endParaRPr lang="en-US" altLang="zh-CN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163763" lvl="3" defTabSz="762000">
              <a:lnSpc>
                <a:spcPct val="110000"/>
              </a:lnSpc>
            </a:pPr>
            <a:r>
              <a:rPr lang="zh-CN" altLang="en-US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與後續）</a:t>
            </a:r>
            <a:endParaRPr lang="zh-TW" altLang="en-US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003425" lvl="4" indent="50800" defTabSz="762000">
              <a:lnSpc>
                <a:spcPct val="110000"/>
              </a:lnSpc>
            </a:pPr>
            <a:r>
              <a:rPr lang="en-US" altLang="zh-CN" sz="34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A.Prompting</a:t>
            </a:r>
            <a:r>
              <a:rPr lang="zh-CN" altLang="en-US" sz="3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（</a:t>
            </a:r>
            <a:r>
              <a:rPr lang="zh-CN" altLang="en-US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啟動）</a:t>
            </a:r>
            <a:endParaRPr lang="en-US" altLang="zh-CN" sz="34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003425" lvl="4" indent="50800" defTabSz="762000">
              <a:lnSpc>
                <a:spcPct val="110000"/>
              </a:lnSpc>
            </a:pPr>
            <a:r>
              <a:rPr lang="en-US" altLang="zh-CN" sz="34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B.Planning</a:t>
            </a:r>
            <a:r>
              <a:rPr lang="zh-CN" altLang="en-US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（計劃）</a:t>
            </a:r>
            <a:endParaRPr lang="en-US" altLang="zh-CN" sz="34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003425" lvl="4" indent="50800" defTabSz="762000">
              <a:lnSpc>
                <a:spcPct val="110000"/>
              </a:lnSpc>
            </a:pPr>
            <a:r>
              <a:rPr lang="en-US" altLang="zh-CN" sz="34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C.Planting</a:t>
            </a:r>
            <a:r>
              <a:rPr lang="zh-CN" altLang="en-US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（種植）</a:t>
            </a:r>
            <a:endParaRPr lang="en-US" altLang="zh-CN" sz="34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003425" lvl="4" indent="50800" defTabSz="762000">
              <a:lnSpc>
                <a:spcPct val="110000"/>
              </a:lnSpc>
            </a:pPr>
            <a:r>
              <a:rPr lang="en-US" altLang="zh-CN" sz="34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D.Parenting</a:t>
            </a:r>
            <a:r>
              <a:rPr lang="zh-CN" altLang="en-US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（扶植）</a:t>
            </a:r>
            <a:endParaRPr lang="en-US" altLang="zh-CN" sz="34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003425" lvl="4" indent="50800" defTabSz="762000">
              <a:lnSpc>
                <a:spcPct val="110000"/>
              </a:lnSpc>
            </a:pPr>
            <a:r>
              <a:rPr lang="en-US" altLang="zh-CN" sz="34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E.Progressing</a:t>
            </a:r>
            <a:r>
              <a:rPr lang="zh-CN" altLang="en-US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（成長）</a:t>
            </a:r>
            <a:endParaRPr lang="en-US" altLang="zh-CN" sz="34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1089025" lvl="2" indent="50800" defTabSz="762000">
              <a:lnSpc>
                <a:spcPct val="110000"/>
              </a:lnSpc>
            </a:pPr>
            <a:endParaRPr lang="en-US" altLang="zh-CN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455613"/>
            <a:ext cx="9142413" cy="4629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marL="914400" defTabSz="762000">
              <a:lnSpc>
                <a:spcPct val="110000"/>
              </a:lnSpc>
              <a:defRPr/>
            </a:pPr>
            <a:r>
              <a:rPr lang="en-US" altLang="zh-CN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9.</a:t>
            </a:r>
            <a:r>
              <a:rPr lang="zh-CN" altLang="en-US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結論</a:t>
            </a:r>
            <a:endParaRPr lang="en-US" altLang="zh-CN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lvl="3" algn="ctr" defTabSz="762000">
              <a:lnSpc>
                <a:spcPct val="110000"/>
              </a:lnSpc>
              <a:defRPr/>
            </a:pPr>
            <a:r>
              <a:rPr lang="zh-CN" altLang="en-US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增加植堂成功率的幾個因素：</a:t>
            </a:r>
            <a:endParaRPr lang="zh-TW" altLang="en-US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003425" lvl="4" indent="50800" defTabSz="762000">
              <a:lnSpc>
                <a:spcPct val="110000"/>
              </a:lnSpc>
              <a:defRPr/>
            </a:pPr>
            <a:r>
              <a:rPr lang="en-US" altLang="zh-CN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A.</a:t>
            </a:r>
            <a:r>
              <a:rPr lang="zh-CN" altLang="en-US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認識這是屬靈爭戰：從禱告</a:t>
            </a:r>
            <a:endParaRPr lang="en-US" altLang="zh-CN" sz="3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460625" lvl="5" indent="50800" defTabSz="762000">
              <a:lnSpc>
                <a:spcPct val="110000"/>
              </a:lnSpc>
              <a:defRPr/>
            </a:pPr>
            <a:r>
              <a:rPr lang="zh-CN" altLang="en-US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開始，亦以禱告進行</a:t>
            </a:r>
            <a:endParaRPr lang="en-US" altLang="zh-CN" sz="3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003425" lvl="4" indent="50800" defTabSz="762000">
              <a:lnSpc>
                <a:spcPct val="110000"/>
              </a:lnSpc>
              <a:defRPr/>
            </a:pPr>
            <a:r>
              <a:rPr lang="en-US" altLang="zh-CN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B.</a:t>
            </a:r>
            <a:r>
              <a:rPr lang="zh-CN" altLang="en-US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領導班子必須同心合意，福音</a:t>
            </a:r>
            <a:endParaRPr lang="en-US" altLang="zh-CN" sz="3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460625" lvl="5" indent="50800" defTabSz="762000">
              <a:lnSpc>
                <a:spcPct val="110000"/>
              </a:lnSpc>
              <a:defRPr/>
            </a:pPr>
            <a:r>
              <a:rPr lang="zh-CN" altLang="en-US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才能興旺</a:t>
            </a:r>
            <a:endParaRPr lang="en-US" altLang="zh-CN" sz="3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1089025" lvl="2" indent="50800" defTabSz="762000">
              <a:lnSpc>
                <a:spcPct val="110000"/>
              </a:lnSpc>
              <a:defRPr/>
            </a:pPr>
            <a:endParaRPr lang="en-US" altLang="zh-CN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455613"/>
            <a:ext cx="9142413" cy="520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marL="914400" defTabSz="762000">
              <a:lnSpc>
                <a:spcPct val="110000"/>
              </a:lnSpc>
              <a:defRPr/>
            </a:pPr>
            <a:r>
              <a:rPr lang="en-US" altLang="zh-CN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9.</a:t>
            </a:r>
            <a:r>
              <a:rPr lang="zh-CN" altLang="en-US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結論</a:t>
            </a:r>
            <a:endParaRPr lang="en-US" altLang="zh-CN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lvl="3" algn="ctr" defTabSz="762000">
              <a:lnSpc>
                <a:spcPct val="110000"/>
              </a:lnSpc>
              <a:defRPr/>
            </a:pPr>
            <a:r>
              <a:rPr lang="zh-CN" altLang="en-US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增加植堂成功率的幾個因素：</a:t>
            </a:r>
            <a:endParaRPr lang="zh-TW" altLang="en-US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003425" lvl="4" indent="50800" defTabSz="762000">
              <a:lnSpc>
                <a:spcPct val="110000"/>
              </a:lnSpc>
              <a:defRPr/>
            </a:pPr>
            <a:r>
              <a:rPr lang="en-US" altLang="zh-CN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C.</a:t>
            </a:r>
            <a:r>
              <a:rPr lang="zh-CN" altLang="en-US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福音異象為主要的驅動力</a:t>
            </a:r>
            <a:endParaRPr lang="en-US" altLang="zh-CN" sz="3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003425" lvl="4" indent="50800" defTabSz="762000">
              <a:lnSpc>
                <a:spcPct val="110000"/>
              </a:lnSpc>
              <a:defRPr/>
            </a:pPr>
            <a:r>
              <a:rPr lang="en-US" altLang="zh-CN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D.</a:t>
            </a:r>
            <a:r>
              <a:rPr lang="zh-CN" altLang="en-US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主任牧師的心志、個性及恩賜</a:t>
            </a:r>
            <a:endParaRPr lang="en-US" altLang="zh-CN" sz="3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003425" lvl="4" indent="50800" defTabSz="762000">
              <a:lnSpc>
                <a:spcPct val="110000"/>
              </a:lnSpc>
              <a:defRPr/>
            </a:pPr>
            <a:r>
              <a:rPr lang="en-US" altLang="zh-CN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E.</a:t>
            </a:r>
            <a:r>
              <a:rPr lang="zh-CN" altLang="en-US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培植教會整體的外向個性及文化</a:t>
            </a:r>
            <a:endParaRPr lang="en-US" altLang="zh-CN" sz="3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003425" lvl="4" indent="50800" defTabSz="762000">
              <a:lnSpc>
                <a:spcPct val="110000"/>
              </a:lnSpc>
              <a:defRPr/>
            </a:pPr>
            <a:r>
              <a:rPr lang="en-US" altLang="zh-CN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F.</a:t>
            </a:r>
            <a:r>
              <a:rPr lang="zh-CN" altLang="en-US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要找到柱石性人材（或栽培）</a:t>
            </a:r>
            <a:endParaRPr lang="en-US" altLang="zh-CN" sz="3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003425" lvl="4" indent="50800" defTabSz="762000">
              <a:lnSpc>
                <a:spcPct val="110000"/>
              </a:lnSpc>
              <a:defRPr/>
            </a:pPr>
            <a:endParaRPr lang="en-US" altLang="zh-CN" sz="3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1089025" lvl="2" indent="50800" defTabSz="762000">
              <a:lnSpc>
                <a:spcPct val="110000"/>
              </a:lnSpc>
              <a:defRPr/>
            </a:pPr>
            <a:endParaRPr lang="en-US" altLang="zh-CN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455613"/>
            <a:ext cx="9142413" cy="520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marL="914400" defTabSz="762000">
              <a:lnSpc>
                <a:spcPct val="110000"/>
              </a:lnSpc>
            </a:pPr>
            <a:r>
              <a:rPr lang="en-US" altLang="zh-CN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9.</a:t>
            </a:r>
            <a:r>
              <a:rPr lang="zh-CN" altLang="en-US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結論</a:t>
            </a:r>
            <a:endParaRPr lang="en-US" altLang="zh-CN" sz="44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lvl="3" algn="ctr" defTabSz="762000">
              <a:lnSpc>
                <a:spcPct val="110000"/>
              </a:lnSpc>
            </a:pPr>
            <a:r>
              <a:rPr lang="zh-CN" altLang="en-US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增加植堂成功率的幾個因素：</a:t>
            </a:r>
            <a:endParaRPr lang="zh-TW" altLang="en-US" sz="44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003425" lvl="4" indent="50800" defTabSz="762000">
              <a:lnSpc>
                <a:spcPct val="110000"/>
              </a:lnSpc>
            </a:pPr>
            <a:r>
              <a:rPr lang="en-US" altLang="zh-CN" sz="3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G.</a:t>
            </a:r>
            <a:r>
              <a:rPr lang="zh-CN" altLang="en-US" sz="3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要有不折不撓的堅毅精神</a:t>
            </a:r>
            <a:endParaRPr lang="en-US" altLang="zh-CN" sz="34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003425" lvl="4" indent="50800" defTabSz="762000">
              <a:lnSpc>
                <a:spcPct val="110000"/>
              </a:lnSpc>
            </a:pPr>
            <a:r>
              <a:rPr lang="en-US" altLang="zh-CN" sz="3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H.</a:t>
            </a:r>
            <a:r>
              <a:rPr lang="zh-CN" altLang="en-US" sz="3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要有佈局策略及訓練計劃</a:t>
            </a:r>
            <a:endParaRPr lang="en-US" altLang="zh-CN" sz="34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003425" lvl="4" indent="50800" defTabSz="762000">
              <a:lnSpc>
                <a:spcPct val="110000"/>
              </a:lnSpc>
            </a:pPr>
            <a:r>
              <a:rPr lang="en-US" altLang="zh-CN" sz="3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I.</a:t>
            </a:r>
            <a:r>
              <a:rPr lang="zh-CN" altLang="en-US" sz="3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要有後盾的支持</a:t>
            </a:r>
            <a:endParaRPr lang="en-US" altLang="zh-CN" sz="34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003425" lvl="4" indent="50800" defTabSz="762000">
              <a:lnSpc>
                <a:spcPct val="110000"/>
              </a:lnSpc>
            </a:pPr>
            <a:r>
              <a:rPr lang="en-US" altLang="zh-CN" sz="3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J.</a:t>
            </a:r>
            <a:r>
              <a:rPr lang="zh-CN" altLang="en-US" sz="3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母堂要有適當的調補</a:t>
            </a:r>
            <a:endParaRPr lang="en-US" altLang="zh-CN" sz="34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003425" lvl="4" indent="50800" defTabSz="762000">
              <a:lnSpc>
                <a:spcPct val="110000"/>
              </a:lnSpc>
            </a:pPr>
            <a:endParaRPr lang="en-US" altLang="zh-CN" sz="34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1089025" lvl="2" indent="50800" defTabSz="762000">
              <a:lnSpc>
                <a:spcPct val="110000"/>
              </a:lnSpc>
            </a:pPr>
            <a:endParaRPr lang="en-US" altLang="zh-CN" sz="44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455613"/>
            <a:ext cx="9142413" cy="4291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marL="914400" defTabSz="762000">
              <a:lnSpc>
                <a:spcPct val="110000"/>
              </a:lnSpc>
              <a:defRPr/>
            </a:pPr>
            <a:r>
              <a:rPr lang="en-US" altLang="zh-CN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1.</a:t>
            </a:r>
            <a:r>
              <a:rPr lang="zh-CN" altLang="en-US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教會的本質與功能 </a:t>
            </a:r>
            <a:endParaRPr lang="en-US" altLang="zh-CN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1371600" lvl="1" defTabSz="762000">
              <a:lnSpc>
                <a:spcPct val="110000"/>
              </a:lnSpc>
              <a:defRPr/>
            </a:pPr>
            <a:r>
              <a:rPr lang="en-US" altLang="zh-TW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A.</a:t>
            </a:r>
            <a:r>
              <a:rPr lang="zh-CN" altLang="en-US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本質：一群在基督裏蒙召</a:t>
            </a:r>
            <a:endParaRPr lang="en-US" altLang="zh-CN" sz="34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lvl="3" algn="ctr" defTabSz="762000">
              <a:lnSpc>
                <a:spcPct val="110000"/>
              </a:lnSpc>
              <a:defRPr/>
            </a:pPr>
            <a:r>
              <a:rPr lang="en-US" altLang="zh-CN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   </a:t>
            </a:r>
            <a:r>
              <a:rPr lang="zh-CN" altLang="en-US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作聖徒的人（林前</a:t>
            </a:r>
            <a:r>
              <a:rPr lang="en-US" altLang="zh-CN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1:2</a:t>
            </a:r>
            <a:r>
              <a:rPr lang="zh-CN" altLang="en-US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）</a:t>
            </a:r>
            <a:endParaRPr lang="en-US" altLang="zh-CN" sz="34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lvl="3" defTabSz="762000">
              <a:lnSpc>
                <a:spcPct val="110000"/>
              </a:lnSpc>
              <a:defRPr/>
            </a:pPr>
            <a:r>
              <a:rPr lang="en-US" altLang="zh-TW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B.</a:t>
            </a:r>
            <a:r>
              <a:rPr lang="zh-CN" altLang="en-US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功能：</a:t>
            </a:r>
            <a:r>
              <a:rPr lang="en-US" altLang="zh-CN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Worship (W)</a:t>
            </a:r>
            <a:r>
              <a:rPr lang="zh-CN" altLang="en-US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敬拜</a:t>
            </a:r>
            <a:endParaRPr lang="en-US" altLang="zh-CN" sz="34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14400" lvl="8" algn="ctr" defTabSz="762000">
              <a:lnSpc>
                <a:spcPct val="110000"/>
              </a:lnSpc>
              <a:defRPr/>
            </a:pPr>
            <a:r>
              <a:rPr lang="en-US" altLang="zh-TW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   Instruction (I)</a:t>
            </a:r>
            <a:r>
              <a:rPr lang="zh-CN" altLang="en-US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教導</a:t>
            </a:r>
            <a:endParaRPr lang="en-US" altLang="zh-CN" sz="34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14400" lvl="8" algn="ctr" defTabSz="762000">
              <a:lnSpc>
                <a:spcPct val="110000"/>
              </a:lnSpc>
              <a:defRPr/>
            </a:pPr>
            <a:r>
              <a:rPr lang="en-US" altLang="zh-TW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  Fellowship (F)</a:t>
            </a:r>
            <a:r>
              <a:rPr lang="zh-CN" altLang="en-US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相交</a:t>
            </a:r>
            <a:endParaRPr lang="en-US" altLang="zh-CN" sz="34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14400" lvl="8" algn="ctr" defTabSz="762000">
              <a:lnSpc>
                <a:spcPct val="110000"/>
              </a:lnSpc>
              <a:defRPr/>
            </a:pPr>
            <a:r>
              <a:rPr lang="en-US" altLang="zh-CN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  Evangelism (E)</a:t>
            </a:r>
            <a:r>
              <a:rPr lang="zh-CN" altLang="en-US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見證</a:t>
            </a:r>
            <a:endParaRPr lang="en-US" altLang="zh-CN" sz="34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455613"/>
            <a:ext cx="9142413" cy="429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marL="914400" defTabSz="762000">
              <a:lnSpc>
                <a:spcPct val="110000"/>
              </a:lnSpc>
            </a:pPr>
            <a:r>
              <a:rPr lang="en-US" altLang="zh-CN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2.</a:t>
            </a:r>
            <a:r>
              <a:rPr lang="zh-CN" altLang="en-US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教會的外觀與形狀</a:t>
            </a:r>
            <a:endParaRPr lang="zh-TW" altLang="en-US" sz="44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lvl="3" defTabSz="762000">
              <a:lnSpc>
                <a:spcPct val="110000"/>
              </a:lnSpc>
            </a:pPr>
            <a:r>
              <a:rPr lang="en-US" altLang="zh-CN" sz="3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A.</a:t>
            </a:r>
            <a:r>
              <a:rPr lang="zh-CN" altLang="en-US" sz="3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一杯水和一碗水的分別</a:t>
            </a:r>
            <a:endParaRPr lang="en-US" altLang="zh-CN" sz="34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lvl="3" defTabSz="762000">
              <a:lnSpc>
                <a:spcPct val="110000"/>
              </a:lnSpc>
            </a:pPr>
            <a:r>
              <a:rPr lang="en-US" altLang="zh-CN" sz="3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B.</a:t>
            </a:r>
            <a:r>
              <a:rPr lang="zh-CN" altLang="en-US" sz="3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教會</a:t>
            </a:r>
            <a:r>
              <a:rPr lang="en-US" altLang="zh-CN" sz="3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(church)</a:t>
            </a:r>
            <a:r>
              <a:rPr lang="zh-CN" altLang="en-US" sz="3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與信心</a:t>
            </a:r>
            <a:endParaRPr lang="en-US" altLang="zh-CN" sz="34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455863" lvl="4" indent="-627063" defTabSz="762000">
              <a:lnSpc>
                <a:spcPct val="110000"/>
              </a:lnSpc>
            </a:pPr>
            <a:r>
              <a:rPr lang="zh-CN" altLang="en-US" sz="3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團體</a:t>
            </a:r>
            <a:r>
              <a:rPr lang="en-US" altLang="zh-CN" sz="3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(Faith Community)</a:t>
            </a:r>
          </a:p>
          <a:p>
            <a:pPr lvl="3" defTabSz="762000">
              <a:lnSpc>
                <a:spcPct val="110000"/>
              </a:lnSpc>
            </a:pPr>
            <a:r>
              <a:rPr lang="en-US" altLang="zh-CN" sz="3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C.</a:t>
            </a:r>
            <a:r>
              <a:rPr lang="zh-CN" altLang="en-US" sz="3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青草地上的教會（不在聖殿、</a:t>
            </a:r>
            <a:endParaRPr lang="en-US" altLang="zh-CN" sz="34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455863" lvl="4" indent="-627063" defTabSz="762000">
              <a:lnSpc>
                <a:spcPct val="110000"/>
              </a:lnSpc>
            </a:pPr>
            <a:r>
              <a:rPr lang="zh-CN" altLang="en-US" sz="3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不在會堂）</a:t>
            </a:r>
            <a:endParaRPr lang="en-US" altLang="zh-CN" sz="34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lvl="3" defTabSz="762000">
              <a:lnSpc>
                <a:spcPct val="110000"/>
              </a:lnSpc>
            </a:pPr>
            <a:r>
              <a:rPr lang="en-US" altLang="zh-CN" sz="3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D.</a:t>
            </a:r>
            <a:r>
              <a:rPr lang="zh-CN" altLang="en-US" sz="3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窯洞裏的教會</a:t>
            </a:r>
            <a:endParaRPr lang="zh-TW" altLang="en-US" sz="34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455613"/>
            <a:ext cx="9142413" cy="313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marL="914400" defTabSz="762000">
              <a:lnSpc>
                <a:spcPct val="110000"/>
              </a:lnSpc>
              <a:defRPr/>
            </a:pPr>
            <a:r>
              <a:rPr lang="en-US" altLang="zh-CN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2.</a:t>
            </a:r>
            <a:r>
              <a:rPr lang="zh-CN" altLang="en-US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教會的外觀與形狀</a:t>
            </a:r>
            <a:endParaRPr lang="zh-TW" altLang="en-US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568575" lvl="6" indent="-50800" defTabSz="762000">
              <a:lnSpc>
                <a:spcPct val="110000"/>
              </a:lnSpc>
              <a:defRPr/>
            </a:pPr>
            <a:r>
              <a:rPr lang="en-US" altLang="zh-CN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E.</a:t>
            </a:r>
            <a:r>
              <a:rPr lang="zh-CN" altLang="en-US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咖啡店教會</a:t>
            </a:r>
            <a:endParaRPr lang="en-US" altLang="zh-CN" sz="3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568575" lvl="6" indent="-50800" defTabSz="762000">
              <a:lnSpc>
                <a:spcPct val="110000"/>
              </a:lnSpc>
              <a:defRPr/>
            </a:pPr>
            <a:r>
              <a:rPr lang="en-US" altLang="zh-CN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F.</a:t>
            </a:r>
            <a:r>
              <a:rPr lang="zh-CN" altLang="en-US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沒有牧者的教會</a:t>
            </a:r>
            <a:endParaRPr lang="en-US" altLang="zh-CN" sz="3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568575" lvl="6" indent="-50800" defTabSz="762000">
              <a:lnSpc>
                <a:spcPct val="110000"/>
              </a:lnSpc>
              <a:defRPr/>
            </a:pPr>
            <a:r>
              <a:rPr lang="en-US" altLang="zh-CN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G.</a:t>
            </a:r>
            <a:r>
              <a:rPr lang="zh-CN" altLang="en-US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沒有聲音的教會</a:t>
            </a:r>
            <a:endParaRPr lang="en-US" altLang="zh-CN" sz="3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568575" lvl="6" indent="-50800" defTabSz="762000">
              <a:lnSpc>
                <a:spcPct val="110000"/>
              </a:lnSpc>
              <a:defRPr/>
            </a:pPr>
            <a:r>
              <a:rPr lang="en-US" altLang="zh-CN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H.</a:t>
            </a:r>
            <a:r>
              <a:rPr lang="zh-CN" altLang="en-US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沒有鋼琴的教會</a:t>
            </a:r>
            <a:endParaRPr lang="zh-TW" altLang="en-US" sz="3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455613"/>
            <a:ext cx="9142413" cy="5035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marL="852488" defTabSz="762000">
              <a:lnSpc>
                <a:spcPct val="110000"/>
              </a:lnSpc>
              <a:defRPr/>
            </a:pPr>
            <a:r>
              <a:rPr lang="en-US" altLang="zh-CN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3.</a:t>
            </a:r>
            <a:r>
              <a:rPr lang="zh-CN" altLang="en-US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植堂各方面的益處</a:t>
            </a:r>
            <a:endParaRPr lang="zh-TW" altLang="en-US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1428750" lvl="4" defTabSz="762000">
              <a:lnSpc>
                <a:spcPct val="110000"/>
              </a:lnSpc>
              <a:defRPr/>
            </a:pPr>
            <a:r>
              <a:rPr lang="en-US" altLang="zh-CN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A.</a:t>
            </a:r>
            <a:r>
              <a:rPr lang="zh-CN" altLang="en-US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要發展成大教會（千人）的條件</a:t>
            </a:r>
            <a:endParaRPr lang="en-US" altLang="zh-CN" sz="3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343150" lvl="6" indent="-227013" defTabSz="762000">
              <a:lnSpc>
                <a:spcPct val="110000"/>
              </a:lnSpc>
              <a:defRPr/>
            </a:pPr>
            <a:r>
              <a:rPr lang="en-US" altLang="zh-CN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1.</a:t>
            </a:r>
            <a:r>
              <a:rPr lang="zh-CN" altLang="en-US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社區夠大，人口夠多</a:t>
            </a:r>
            <a:endParaRPr lang="en-US" altLang="zh-CN" sz="3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343150" lvl="6" indent="-227013" defTabSz="762000">
              <a:lnSpc>
                <a:spcPct val="110000"/>
              </a:lnSpc>
              <a:defRPr/>
            </a:pPr>
            <a:r>
              <a:rPr lang="en-US" altLang="zh-CN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2.</a:t>
            </a:r>
            <a:r>
              <a:rPr lang="zh-CN" altLang="en-US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心胸夠大，能包容異己</a:t>
            </a:r>
            <a:endParaRPr lang="en-US" altLang="zh-CN" sz="3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343150" lvl="6" indent="-227013" defTabSz="762000">
              <a:lnSpc>
                <a:spcPct val="110000"/>
              </a:lnSpc>
              <a:defRPr/>
            </a:pPr>
            <a:r>
              <a:rPr lang="en-US" altLang="zh-CN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3.</a:t>
            </a:r>
            <a:r>
              <a:rPr lang="zh-CN" altLang="en-US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牧者領導力要強</a:t>
            </a:r>
            <a:endParaRPr lang="en-US" altLang="zh-CN" sz="3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343150" lvl="6" indent="-227013" defTabSz="762000">
              <a:lnSpc>
                <a:spcPct val="110000"/>
              </a:lnSpc>
              <a:defRPr/>
            </a:pPr>
            <a:r>
              <a:rPr lang="en-US" altLang="zh-CN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4.</a:t>
            </a:r>
            <a:r>
              <a:rPr lang="zh-CN" altLang="en-US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事奉機會要夠多</a:t>
            </a:r>
            <a:endParaRPr lang="en-US" altLang="zh-CN" sz="3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343150" lvl="6" indent="-227013" defTabSz="762000">
              <a:lnSpc>
                <a:spcPct val="110000"/>
              </a:lnSpc>
              <a:defRPr/>
            </a:pPr>
            <a:r>
              <a:rPr lang="en-US" altLang="zh-CN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5.</a:t>
            </a:r>
            <a:r>
              <a:rPr lang="zh-CN" altLang="en-US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牧養關顧的人夠多、系統要完備</a:t>
            </a:r>
            <a:endParaRPr lang="en-US" altLang="zh-CN" sz="3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343150" lvl="6" indent="-227013" defTabSz="762000">
              <a:lnSpc>
                <a:spcPct val="110000"/>
              </a:lnSpc>
              <a:defRPr/>
            </a:pPr>
            <a:r>
              <a:rPr lang="en-US" altLang="zh-CN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6.</a:t>
            </a:r>
            <a:r>
              <a:rPr lang="zh-CN" altLang="en-US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牧者講臺要夠強</a:t>
            </a:r>
            <a:endParaRPr lang="zh-TW" altLang="en-US" sz="3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455613"/>
            <a:ext cx="9142413" cy="4866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lvl="1" defTabSz="762000">
              <a:lnSpc>
                <a:spcPct val="110000"/>
              </a:lnSpc>
              <a:defRPr/>
            </a:pPr>
            <a:r>
              <a:rPr lang="en-US" altLang="zh-CN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3.</a:t>
            </a:r>
            <a:r>
              <a:rPr lang="zh-CN" altLang="en-US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植堂各方面的益處</a:t>
            </a:r>
            <a:endParaRPr lang="zh-TW" altLang="en-US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971550" lvl="3" defTabSz="762000">
              <a:lnSpc>
                <a:spcPct val="110000"/>
              </a:lnSpc>
              <a:defRPr/>
            </a:pPr>
            <a:r>
              <a:rPr lang="en-US" altLang="zh-CN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B.</a:t>
            </a:r>
            <a:r>
              <a:rPr lang="zh-CN" altLang="en-US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植堂的好處</a:t>
            </a:r>
            <a:endParaRPr lang="en-US" altLang="zh-CN" sz="3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116138" lvl="3" indent="-457200" defTabSz="762000">
              <a:lnSpc>
                <a:spcPct val="110000"/>
              </a:lnSpc>
              <a:buFontTx/>
              <a:buAutoNum type="arabicPeriod"/>
              <a:defRPr/>
            </a:pPr>
            <a:r>
              <a:rPr lang="zh-CN" altLang="en-US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能接觸不同地區及住在偏遠</a:t>
            </a:r>
            <a:endParaRPr lang="en-US" altLang="zh-CN" sz="3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573338" lvl="4" indent="-457200" defTabSz="762000">
              <a:lnSpc>
                <a:spcPct val="110000"/>
              </a:lnSpc>
              <a:defRPr/>
            </a:pPr>
            <a:r>
              <a:rPr lang="zh-CN" altLang="en-US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地區的人</a:t>
            </a:r>
            <a:endParaRPr lang="en-US" altLang="zh-CN" sz="3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1485900" lvl="3" indent="173038" defTabSz="762000">
              <a:lnSpc>
                <a:spcPct val="110000"/>
              </a:lnSpc>
              <a:defRPr/>
            </a:pPr>
            <a:r>
              <a:rPr lang="en-US" altLang="zh-CN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2.</a:t>
            </a:r>
            <a:r>
              <a:rPr lang="zh-CN" altLang="en-US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能接觸不同背景的人</a:t>
            </a:r>
            <a:endParaRPr lang="en-US" altLang="zh-CN" sz="3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1885950" lvl="5" indent="-227013" defTabSz="762000">
              <a:lnSpc>
                <a:spcPct val="110000"/>
              </a:lnSpc>
              <a:defRPr/>
            </a:pPr>
            <a:r>
              <a:rPr lang="en-US" altLang="zh-CN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3.</a:t>
            </a:r>
            <a:r>
              <a:rPr lang="zh-CN" altLang="en-US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增加事奉的機會</a:t>
            </a:r>
            <a:endParaRPr lang="en-US" altLang="zh-CN" sz="3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1885950" lvl="5" indent="-227013" defTabSz="762000">
              <a:lnSpc>
                <a:spcPct val="110000"/>
              </a:lnSpc>
              <a:defRPr/>
            </a:pPr>
            <a:r>
              <a:rPr lang="en-US" altLang="zh-CN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4.</a:t>
            </a:r>
            <a:r>
              <a:rPr lang="zh-CN" altLang="en-US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產生更多的領袖</a:t>
            </a:r>
            <a:endParaRPr lang="en-US" altLang="zh-CN" sz="3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1885950" lvl="5" indent="-227013" defTabSz="762000">
              <a:lnSpc>
                <a:spcPct val="110000"/>
              </a:lnSpc>
              <a:defRPr/>
            </a:pPr>
            <a:r>
              <a:rPr lang="en-US" altLang="zh-CN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5.</a:t>
            </a:r>
            <a:r>
              <a:rPr lang="zh-CN" altLang="en-US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刺激母堂回升能力（捐血效應）</a:t>
            </a:r>
            <a:endParaRPr lang="en-US" altLang="zh-CN" sz="3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455613"/>
            <a:ext cx="9142413" cy="503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marL="914400" defTabSz="762000">
              <a:lnSpc>
                <a:spcPct val="110000"/>
              </a:lnSpc>
            </a:pPr>
            <a:r>
              <a:rPr lang="en-US" altLang="zh-CN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4.</a:t>
            </a:r>
            <a:r>
              <a:rPr lang="zh-CN" altLang="en-US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植堂的代價</a:t>
            </a:r>
            <a:endParaRPr lang="zh-TW" altLang="en-US" sz="44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1546225" lvl="3" defTabSz="762000">
              <a:lnSpc>
                <a:spcPct val="110000"/>
              </a:lnSpc>
            </a:pPr>
            <a:r>
              <a:rPr lang="en-US" altLang="zh-CN" sz="3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A.</a:t>
            </a:r>
            <a:r>
              <a:rPr lang="zh-CN" altLang="en-US" sz="3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牧者要甘心（由大教會牧師</a:t>
            </a:r>
            <a:endParaRPr lang="en-US" altLang="zh-CN" sz="34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1546225" lvl="3" defTabSz="762000">
              <a:lnSpc>
                <a:spcPct val="110000"/>
              </a:lnSpc>
            </a:pPr>
            <a:r>
              <a:rPr lang="zh-CN" altLang="en-US" sz="3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變為小教會牧師）</a:t>
            </a:r>
            <a:endParaRPr lang="en-US" altLang="zh-CN" sz="34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1546225" lvl="3" defTabSz="762000">
              <a:lnSpc>
                <a:spcPct val="110000"/>
              </a:lnSpc>
            </a:pPr>
            <a:r>
              <a:rPr lang="en-US" altLang="zh-CN" sz="3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B.</a:t>
            </a:r>
            <a:r>
              <a:rPr lang="zh-CN" altLang="en-US" sz="3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會眾要同心（人力、財力的付出）</a:t>
            </a:r>
            <a:endParaRPr lang="en-US" altLang="zh-CN" sz="34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1546225" lvl="3" defTabSz="762000">
              <a:lnSpc>
                <a:spcPct val="110000"/>
              </a:lnSpc>
            </a:pPr>
            <a:r>
              <a:rPr lang="en-US" altLang="zh-CN" sz="3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C.</a:t>
            </a:r>
            <a:r>
              <a:rPr lang="zh-CN" altLang="en-US" sz="3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朋友的分離（由分組開始）</a:t>
            </a:r>
            <a:endParaRPr lang="en-US" altLang="zh-CN" sz="34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1546225" lvl="3" defTabSz="762000">
              <a:lnSpc>
                <a:spcPct val="110000"/>
              </a:lnSpc>
            </a:pPr>
            <a:r>
              <a:rPr lang="en-US" altLang="zh-CN" sz="3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D.</a:t>
            </a:r>
            <a:r>
              <a:rPr lang="zh-CN" altLang="en-US" sz="3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事奉人員要肯承擔</a:t>
            </a:r>
            <a:endParaRPr lang="en-US" altLang="zh-CN" sz="34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1546225" lvl="3" defTabSz="762000">
              <a:lnSpc>
                <a:spcPct val="110000"/>
              </a:lnSpc>
            </a:pPr>
            <a:r>
              <a:rPr lang="en-US" altLang="zh-CN" sz="3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E.</a:t>
            </a:r>
            <a:r>
              <a:rPr lang="zh-CN" altLang="en-US" sz="3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要接受傷亡率的現實</a:t>
            </a:r>
            <a:endParaRPr lang="en-US" altLang="zh-CN" sz="34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1089025" lvl="2" indent="50800" defTabSz="762000">
              <a:lnSpc>
                <a:spcPct val="110000"/>
              </a:lnSpc>
            </a:pPr>
            <a:endParaRPr lang="en-US" altLang="zh-CN" sz="44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455613"/>
            <a:ext cx="9142413" cy="330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marL="914400" defTabSz="762000">
              <a:lnSpc>
                <a:spcPct val="110000"/>
              </a:lnSpc>
            </a:pPr>
            <a:r>
              <a:rPr lang="en-US" altLang="zh-CN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5.</a:t>
            </a:r>
            <a:r>
              <a:rPr lang="zh-CN" altLang="en-US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建構外展與植堂的大環境</a:t>
            </a:r>
            <a:endParaRPr lang="zh-TW" altLang="en-US" sz="44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1766888" lvl="3" defTabSz="762000">
              <a:lnSpc>
                <a:spcPct val="110000"/>
              </a:lnSpc>
            </a:pPr>
            <a:r>
              <a:rPr lang="en-US" altLang="zh-CN" sz="3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A.</a:t>
            </a:r>
            <a:r>
              <a:rPr lang="zh-CN" altLang="en-US" sz="3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從教導開始</a:t>
            </a:r>
            <a:r>
              <a:rPr lang="en-US" altLang="zh-CN" sz="3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(A18)</a:t>
            </a:r>
          </a:p>
          <a:p>
            <a:pPr marL="1766888" lvl="3" defTabSz="762000">
              <a:lnSpc>
                <a:spcPct val="110000"/>
              </a:lnSpc>
            </a:pPr>
            <a:r>
              <a:rPr lang="en-US" altLang="zh-CN" sz="3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B.</a:t>
            </a:r>
            <a:r>
              <a:rPr lang="zh-CN" altLang="en-US" sz="3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用榜樣支持</a:t>
            </a:r>
            <a:endParaRPr lang="en-US" altLang="zh-CN" sz="34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1766888" lvl="3" defTabSz="762000">
              <a:lnSpc>
                <a:spcPct val="110000"/>
              </a:lnSpc>
            </a:pPr>
            <a:r>
              <a:rPr lang="en-US" altLang="zh-CN" sz="3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C.</a:t>
            </a:r>
            <a:r>
              <a:rPr lang="zh-CN" altLang="en-US" sz="3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慷慨與外展成為最高價值</a:t>
            </a:r>
            <a:endParaRPr lang="en-US" altLang="zh-CN" sz="34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1089025" lvl="2" indent="50800" defTabSz="762000">
              <a:lnSpc>
                <a:spcPct val="110000"/>
              </a:lnSpc>
            </a:pPr>
            <a:endParaRPr lang="en-US" altLang="zh-CN" sz="44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455613"/>
            <a:ext cx="9142413" cy="446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marL="914400" defTabSz="762000">
              <a:lnSpc>
                <a:spcPct val="110000"/>
              </a:lnSpc>
              <a:defRPr/>
            </a:pPr>
            <a:r>
              <a:rPr lang="en-US" altLang="zh-CN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6.</a:t>
            </a:r>
            <a:r>
              <a:rPr lang="zh-CN" altLang="en-US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“引動</a:t>
            </a:r>
            <a:r>
              <a:rPr lang="en-US" altLang="zh-CN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”</a:t>
            </a:r>
            <a:r>
              <a:rPr lang="zh-CN" altLang="en-US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植堂的各種原因</a:t>
            </a:r>
            <a:endParaRPr lang="zh-TW" altLang="en-US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003425" lvl="4" indent="50800" defTabSz="762000">
              <a:lnSpc>
                <a:spcPct val="110000"/>
              </a:lnSpc>
              <a:defRPr/>
            </a:pPr>
            <a:r>
              <a:rPr lang="en-US" altLang="zh-CN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A.</a:t>
            </a:r>
            <a:r>
              <a:rPr lang="zh-CN" altLang="en-US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某地區的福音需要</a:t>
            </a:r>
            <a:endParaRPr lang="en-US" altLang="zh-CN" sz="3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003425" lvl="4" indent="50800" defTabSz="762000">
              <a:lnSpc>
                <a:spcPct val="110000"/>
              </a:lnSpc>
              <a:defRPr/>
            </a:pPr>
            <a:r>
              <a:rPr lang="en-US" altLang="zh-CN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B.</a:t>
            </a:r>
            <a:r>
              <a:rPr lang="zh-CN" altLang="en-US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教會場地的飽和</a:t>
            </a:r>
            <a:endParaRPr lang="en-US" altLang="zh-CN" sz="3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003425" lvl="4" indent="50800" defTabSz="762000">
              <a:lnSpc>
                <a:spcPct val="110000"/>
              </a:lnSpc>
              <a:defRPr/>
            </a:pPr>
            <a:r>
              <a:rPr lang="en-US" altLang="zh-CN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C.</a:t>
            </a:r>
            <a:r>
              <a:rPr lang="zh-CN" altLang="en-US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某群體的福音需要</a:t>
            </a:r>
            <a:endParaRPr lang="en-US" altLang="zh-CN" sz="3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003425" lvl="4" indent="50800" defTabSz="762000">
              <a:lnSpc>
                <a:spcPct val="110000"/>
              </a:lnSpc>
              <a:defRPr/>
            </a:pPr>
            <a:r>
              <a:rPr lang="en-US" altLang="zh-CN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D.</a:t>
            </a:r>
            <a:r>
              <a:rPr lang="zh-CN" altLang="en-US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作為一種外展宣教行動</a:t>
            </a:r>
            <a:endParaRPr lang="en-US" altLang="zh-CN" sz="3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2003425" lvl="4" indent="50800" defTabSz="762000">
              <a:lnSpc>
                <a:spcPct val="110000"/>
              </a:lnSpc>
              <a:defRPr/>
            </a:pPr>
            <a:r>
              <a:rPr lang="en-US" altLang="zh-CN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E.</a:t>
            </a:r>
            <a:r>
              <a:rPr lang="zh-CN" altLang="en-US" sz="3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教會人才太多、錢財太多</a:t>
            </a:r>
            <a:endParaRPr lang="en-US" altLang="zh-CN" sz="3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marL="1089025" lvl="2" indent="50800" defTabSz="762000">
              <a:lnSpc>
                <a:spcPct val="110000"/>
              </a:lnSpc>
              <a:defRPr/>
            </a:pPr>
            <a:endParaRPr lang="en-US" altLang="zh-CN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205</TotalTime>
  <Words>959</Words>
  <Application>Microsoft Office PowerPoint</Application>
  <PresentationFormat>On-screen Show (4:3)</PresentationFormat>
  <Paragraphs>108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Apex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MBS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無投影片標題</dc:title>
  <dc:creator>蔡松堅</dc:creator>
  <cp:lastModifiedBy>CS793 station 1</cp:lastModifiedBy>
  <cp:revision>32</cp:revision>
  <dcterms:created xsi:type="dcterms:W3CDTF">1998-03-27T16:57:13Z</dcterms:created>
  <dcterms:modified xsi:type="dcterms:W3CDTF">2013-09-21T06:09:04Z</dcterms:modified>
</cp:coreProperties>
</file>