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3" r:id="rId4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FFFF00"/>
    <a:srgbClr val="3366FF"/>
    <a:srgbClr val="0000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380" autoAdjust="0"/>
    <p:restoredTop sz="92895" autoAdjust="0"/>
  </p:normalViewPr>
  <p:slideViewPr>
    <p:cSldViewPr>
      <p:cViewPr>
        <p:scale>
          <a:sx n="60" d="100"/>
          <a:sy n="60" d="100"/>
        </p:scale>
        <p:origin x="-1152" y="-126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5800"/>
            <a:ext cx="4584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381961-B499-4E36-A15F-74C981B19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7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9144000" cy="1265238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6324600" cy="6731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 sz="1600"/>
            </a:lvl1pPr>
          </a:lstStyle>
          <a:p>
            <a:fld id="{6E5542F3-E5FF-44E7-801E-91BF3BAD4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9871-FB69-43D8-B7A1-F09470AA7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2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152400"/>
            <a:ext cx="2438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152400"/>
            <a:ext cx="7162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25D73-178B-4FEB-B3E7-47BBF8E6B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1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6403B-AA51-465E-B698-908D880BF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7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86E0-A921-4663-8AFE-6FEC83D04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0D6AB-2C4A-4F32-86D3-07D6A03B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4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2E3D6-4107-4911-BAB3-57DD56FB6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7FD88-0510-4FB1-AFFF-CDCBFA028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0B5-15E2-41CD-B097-EC6CA9A4C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ABB8F-2190-487F-A003-E3F91C4AB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7F6E8-5CF3-45DB-90AB-B8E05B80E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153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828800"/>
            <a:ext cx="9753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400"/>
            </a:lvl1pPr>
          </a:lstStyle>
          <a:p>
            <a:fld id="{1CB8B672-F8B5-4606-A8E2-BC89F3520F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>
                <a:latin typeface="華康中圓體" pitchFamily="49" charset="-120"/>
                <a:ea typeface="華康中圓體" pitchFamily="49" charset="-120"/>
              </a:rPr>
              <a:t>世代傳承：從</a:t>
            </a:r>
            <a:r>
              <a:rPr lang="en-US" altLang="zh-TW" sz="40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dirty="0">
                <a:latin typeface="華康中圓體" pitchFamily="49" charset="-120"/>
                <a:ea typeface="華康中圓體" pitchFamily="49" charset="-120"/>
              </a:rPr>
              <a:t>到</a:t>
            </a:r>
            <a:r>
              <a:rPr lang="en-US" altLang="zh-TW" sz="4000" dirty="0">
                <a:latin typeface="華康中圓體" pitchFamily="49" charset="-120"/>
                <a:ea typeface="華康中圓體" pitchFamily="49" charset="-120"/>
              </a:rPr>
              <a:t>1.5</a:t>
            </a:r>
            <a:r>
              <a:rPr lang="zh-TW" altLang="en-US" sz="4000" dirty="0">
                <a:latin typeface="華康中圓體" pitchFamily="49" charset="-120"/>
                <a:ea typeface="華康中圓體" pitchFamily="49" charset="-120"/>
              </a:rPr>
              <a:t>之間 </a:t>
            </a:r>
            <a:r>
              <a:rPr lang="en-US" altLang="zh-TW" sz="40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ea typeface="PMingLiU" pitchFamily="18" charset="-120"/>
              </a:rPr>
              <a:t>Generations </a:t>
            </a:r>
            <a:r>
              <a:rPr lang="en-US" altLang="zh-TW" sz="4000" dirty="0">
                <a:ea typeface="PMingLiU" pitchFamily="18" charset="-120"/>
              </a:rPr>
              <a:t>to </a:t>
            </a:r>
            <a:r>
              <a:rPr lang="en-US" altLang="zh-TW" sz="4000" dirty="0" smtClean="0">
                <a:ea typeface="PMingLiU" pitchFamily="18" charset="-120"/>
              </a:rPr>
              <a:t>Generations</a:t>
            </a:r>
            <a:r>
              <a:rPr lang="en-US" altLang="zh-TW" sz="4000" dirty="0">
                <a:ea typeface="PMingLiU" pitchFamily="18" charset="-120"/>
              </a:rPr>
              <a:t/>
            </a:r>
            <a:br>
              <a:rPr lang="en-US" altLang="zh-TW" sz="4000" dirty="0">
                <a:ea typeface="PMingLiU" pitchFamily="18" charset="-120"/>
              </a:rPr>
            </a:br>
            <a:endParaRPr lang="zh-TW" altLang="en-US" sz="4000" dirty="0">
              <a:ea typeface="PMingLiU" pitchFamily="18" charset="-12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837" y="3109119"/>
            <a:ext cx="6400800" cy="1905000"/>
          </a:xfrm>
        </p:spPr>
        <p:txBody>
          <a:bodyPr/>
          <a:lstStyle/>
          <a:p>
            <a:r>
              <a:rPr lang="en-US" sz="2800" dirty="0" smtClean="0"/>
              <a:t>Amy T. </a:t>
            </a:r>
            <a:r>
              <a:rPr lang="en-US" sz="2800" dirty="0"/>
              <a:t>Lin, Ph.D</a:t>
            </a:r>
            <a:r>
              <a:rPr lang="en-US" sz="2800" dirty="0" smtClean="0"/>
              <a:t>. 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林慈敏</a:t>
            </a:r>
            <a:endParaRPr lang="en-US" sz="2800" dirty="0">
              <a:latin typeface="華康中圓體" pitchFamily="49" charset="-120"/>
              <a:ea typeface="華康中圓體" pitchFamily="49" charset="-120"/>
            </a:endParaRPr>
          </a:p>
          <a:p>
            <a:r>
              <a:rPr lang="en-US" sz="2800" dirty="0" smtClean="0"/>
              <a:t>Logos Evangelical Seminary</a:t>
            </a:r>
          </a:p>
          <a:p>
            <a:r>
              <a:rPr lang="zh-TW" altLang="en-US" sz="2800" dirty="0">
                <a:latin typeface="華康中圓體" pitchFamily="49" charset="-120"/>
                <a:ea typeface="華康中圓體" pitchFamily="49" charset="-120"/>
              </a:rPr>
              <a:t>正道福音神學院</a:t>
            </a:r>
            <a:endParaRPr lang="en-US" sz="2800" dirty="0">
              <a:latin typeface="華康中圓體" pitchFamily="49" charset="-120"/>
              <a:ea typeface="華康中圓體" pitchFamily="49" charset="-12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12803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49" y="1585118"/>
            <a:ext cx="9755188" cy="6004720"/>
          </a:xfrm>
        </p:spPr>
        <p:txBody>
          <a:bodyPr/>
          <a:lstStyle/>
          <a:p>
            <a:r>
              <a:rPr lang="en-US" dirty="0" smtClean="0"/>
              <a:t>Generation dynamics reflect cultural differences</a:t>
            </a:r>
          </a:p>
          <a:p>
            <a:pPr lvl="1"/>
            <a:r>
              <a:rPr lang="en-US" dirty="0" smtClean="0"/>
              <a:t>Acculturation speed differs</a:t>
            </a:r>
          </a:p>
          <a:p>
            <a:pPr lvl="1"/>
            <a:r>
              <a:rPr lang="en-US" dirty="0" err="1" smtClean="0"/>
              <a:t>Parentified</a:t>
            </a:r>
            <a:r>
              <a:rPr lang="en-US" dirty="0" smtClean="0"/>
              <a:t> Child: 1.5 G</a:t>
            </a:r>
          </a:p>
          <a:p>
            <a:r>
              <a:rPr lang="en-US" dirty="0"/>
              <a:t>Generation dynamics reflect </a:t>
            </a:r>
            <a:r>
              <a:rPr lang="en-US" dirty="0" smtClean="0"/>
              <a:t>developmental issues</a:t>
            </a:r>
          </a:p>
          <a:p>
            <a:pPr lvl="1"/>
            <a:r>
              <a:rPr lang="en-US" dirty="0" smtClean="0"/>
              <a:t>Age 12-20 Identity vs. Role Confusion</a:t>
            </a:r>
          </a:p>
          <a:p>
            <a:pPr lvl="1"/>
            <a:r>
              <a:rPr lang="en-US" dirty="0" smtClean="0"/>
              <a:t>Age 20-40 Intimacy vs. Isolation</a:t>
            </a:r>
          </a:p>
          <a:p>
            <a:pPr lvl="1"/>
            <a:r>
              <a:rPr lang="en-US" dirty="0" smtClean="0"/>
              <a:t>Age 40-65 </a:t>
            </a:r>
            <a:r>
              <a:rPr lang="en-US" dirty="0" err="1" smtClean="0"/>
              <a:t>Generativity</a:t>
            </a:r>
            <a:r>
              <a:rPr lang="en-US" dirty="0" smtClean="0"/>
              <a:t> </a:t>
            </a:r>
            <a:r>
              <a:rPr lang="en-US" dirty="0"/>
              <a:t>vs. stagnation</a:t>
            </a:r>
          </a:p>
          <a:p>
            <a:r>
              <a:rPr lang="en-US" dirty="0" smtClean="0"/>
              <a:t>Generation dynamics reflect family boundaries</a:t>
            </a:r>
          </a:p>
          <a:p>
            <a:pPr lvl="1"/>
            <a:r>
              <a:rPr lang="en-US" dirty="0" smtClean="0"/>
              <a:t>Hierarchical vs. Egalitarian</a:t>
            </a:r>
          </a:p>
          <a:p>
            <a:pPr lvl="1"/>
            <a:r>
              <a:rPr lang="en-US" dirty="0" smtClean="0"/>
              <a:t>Enmeshed vs. Disengaged</a:t>
            </a:r>
          </a:p>
        </p:txBody>
      </p:sp>
    </p:spTree>
    <p:extLst>
      <p:ext uri="{BB962C8B-B14F-4D97-AF65-F5344CB8AC3E}">
        <p14:creationId xmlns:p14="http://schemas.microsoft.com/office/powerpoint/2010/main" val="30898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661319"/>
            <a:ext cx="9753600" cy="5044281"/>
          </a:xfrm>
        </p:spPr>
        <p:txBody>
          <a:bodyPr/>
          <a:lstStyle/>
          <a:p>
            <a:r>
              <a:rPr lang="en-US" dirty="0" smtClean="0"/>
              <a:t>We need each other</a:t>
            </a:r>
          </a:p>
          <a:p>
            <a:pPr lvl="1"/>
            <a:r>
              <a:rPr lang="en-US" dirty="0"/>
              <a:t>Passing </a:t>
            </a:r>
            <a:r>
              <a:rPr lang="en-US" dirty="0" smtClean="0"/>
              <a:t>on </a:t>
            </a:r>
            <a:r>
              <a:rPr lang="en-US" dirty="0"/>
              <a:t>wisdom and legacy</a:t>
            </a:r>
          </a:p>
          <a:p>
            <a:pPr lvl="1"/>
            <a:r>
              <a:rPr lang="en-US" dirty="0" smtClean="0"/>
              <a:t>Earl </a:t>
            </a:r>
            <a:r>
              <a:rPr lang="en-US" dirty="0" err="1"/>
              <a:t>Crep’s</a:t>
            </a:r>
            <a:r>
              <a:rPr lang="en-US" dirty="0"/>
              <a:t>  </a:t>
            </a:r>
            <a:r>
              <a:rPr lang="en-US" u="sng" dirty="0"/>
              <a:t>Reverse Mentoring: How Young Leaders Can Transform the Church and Why We Should Let </a:t>
            </a:r>
            <a:r>
              <a:rPr lang="en-US" u="sng" dirty="0" smtClean="0"/>
              <a:t>Them</a:t>
            </a:r>
          </a:p>
          <a:p>
            <a:r>
              <a:rPr lang="en-US" dirty="0" smtClean="0"/>
              <a:t>Analogy </a:t>
            </a:r>
          </a:p>
          <a:p>
            <a:pPr lvl="1"/>
            <a:r>
              <a:rPr lang="en-US" dirty="0" smtClean="0"/>
              <a:t>Apprentice vs. owner’s son</a:t>
            </a:r>
          </a:p>
          <a:p>
            <a:pPr marL="506413" lvl="1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33431986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269</TotalTime>
  <Words>114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Glass design template</vt:lpstr>
      <vt:lpstr>世代傳承：從1到1.5之間  Generations to Generations </vt:lpstr>
      <vt:lpstr>PowerPoint Presentation</vt:lpstr>
      <vt:lpstr>PowerPoint Presentation</vt:lpstr>
    </vt:vector>
  </TitlesOfParts>
  <Company>Apex Computer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Dchiu</dc:creator>
  <cp:lastModifiedBy>Amy Lin</cp:lastModifiedBy>
  <cp:revision>25</cp:revision>
  <cp:lastPrinted>1601-01-01T00:00:00Z</cp:lastPrinted>
  <dcterms:created xsi:type="dcterms:W3CDTF">2005-04-04T07:08:18Z</dcterms:created>
  <dcterms:modified xsi:type="dcterms:W3CDTF">2012-09-15T19:43:44Z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TC010875761033</vt:lpwstr>
  </property>
</Properties>
</file>