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9C912-5BDD-485E-A864-417F33D64037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603C3-0C80-4C81-AF4B-589A24D07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4EEA3-B2F4-463B-AFD8-5F730729FC60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71094-5231-4CEE-BB3C-201A79A7F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3DDF0-A12F-4283-BB7A-5419913C2916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98FF0-799C-4F43-BEA5-DBB99DD95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256CB4E-53CA-4666-BC61-91E062643B59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21ED8FC-60FB-4F6D-AFD2-28733FF70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090AA-FBC0-49E2-84E4-ADCE74BF02E9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71DBB-41C5-43AB-989B-4152BA1C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E7F56-A7BA-4FDE-A267-7A3314B77767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18BBB-C91B-4D97-8433-584D72F6D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F3527-1589-44D3-903F-4482D5705A1D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D5F4B-5F17-4170-B430-DB802F582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89A60A-8D31-4C22-8E55-D4AA0CE45BDF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B7E547-93B8-443E-B4C7-54BB15C65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67E38-3259-4DF0-A14E-E0E0B7BBBA5A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B482D-C9DC-49B6-9C7F-C2CEBD6FF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2889337-7D39-4C4B-9D19-756B76BEBDE8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264018F-C5D4-4E9B-8C81-100C43FC9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DD7408-6B96-4104-8F0F-C61A2203596F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A836D1-2D2C-43D4-84A2-8D51967F9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DF4D98-F14D-4967-8D65-09DA5E9C8114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DA58AC-5657-47E7-A483-B4005709A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2" r:id="rId5"/>
    <p:sldLayoutId id="2147483687" r:id="rId6"/>
    <p:sldLayoutId id="2147483681" r:id="rId7"/>
    <p:sldLayoutId id="2147483688" r:id="rId8"/>
    <p:sldLayoutId id="2147483689" r:id="rId9"/>
    <p:sldLayoutId id="2147483680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3048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蘇森源牧師</a:t>
            </a:r>
            <a:endParaRPr lang="en-US" dirty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2133600" y="1066800"/>
            <a:ext cx="6324600" cy="5410200"/>
          </a:xfrm>
        </p:spPr>
        <p:txBody>
          <a:bodyPr/>
          <a:lstStyle/>
          <a:p>
            <a:r>
              <a:rPr lang="zh-TW" altLang="en-US" sz="9600" smtClean="0"/>
              <a:t>福音傳承</a:t>
            </a:r>
            <a:endParaRPr lang="en-US" altLang="zh-TW" sz="9600" smtClean="0"/>
          </a:p>
          <a:p>
            <a:r>
              <a:rPr lang="zh-TW" altLang="en-US" sz="9600" smtClean="0"/>
              <a:t>生生不息</a:t>
            </a:r>
            <a:endParaRPr lang="en-US" sz="9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3048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蘇森源牧師</a:t>
            </a:r>
            <a:endParaRPr lang="en-US" dirty="0"/>
          </a:p>
        </p:txBody>
      </p:sp>
      <p:sp>
        <p:nvSpPr>
          <p:cNvPr id="22530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610600" cy="6400800"/>
          </a:xfrm>
        </p:spPr>
        <p:txBody>
          <a:bodyPr/>
          <a:lstStyle/>
          <a:p>
            <a:r>
              <a:rPr lang="en-US" sz="6600" smtClean="0"/>
              <a:t>    </a:t>
            </a:r>
          </a:p>
        </p:txBody>
      </p:sp>
      <p:pic>
        <p:nvPicPr>
          <p:cNvPr id="22531" name="Picture 2" descr="C:\Users\Sen Yuan Su\Desktop\IMG_31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62200" y="0"/>
            <a:ext cx="11734800" cy="1021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3048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蘇森源牧師</a:t>
            </a:r>
            <a:endParaRPr lang="en-US" dirty="0"/>
          </a:p>
        </p:txBody>
      </p:sp>
      <p:sp>
        <p:nvSpPr>
          <p:cNvPr id="23554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610600" cy="6400800"/>
          </a:xfrm>
        </p:spPr>
        <p:txBody>
          <a:bodyPr/>
          <a:lstStyle/>
          <a:p>
            <a:r>
              <a:rPr lang="en-US" sz="6600" smtClean="0"/>
              <a:t>    </a:t>
            </a:r>
          </a:p>
        </p:txBody>
      </p:sp>
      <p:pic>
        <p:nvPicPr>
          <p:cNvPr id="23555" name="Picture 2" descr="C:\Users\Sen Yuan Su\Desktop\IMG_31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62200" y="0"/>
            <a:ext cx="11734800" cy="1021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C:\Users\Sen Yuan Su\Desktop\IMG_35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57400" y="-139700"/>
            <a:ext cx="11201400" cy="699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3048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蘇森源牧師</a:t>
            </a:r>
            <a:endParaRPr lang="en-US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9296400" cy="5410200"/>
          </a:xfrm>
        </p:spPr>
        <p:txBody>
          <a:bodyPr/>
          <a:lstStyle/>
          <a:p>
            <a:r>
              <a:rPr lang="zh-TW" altLang="en-US" sz="9600" smtClean="0"/>
              <a:t>馬太</a:t>
            </a:r>
            <a:r>
              <a:rPr lang="en-US" altLang="zh-TW" sz="9600" smtClean="0"/>
              <a:t>28:16-20</a:t>
            </a:r>
          </a:p>
          <a:p>
            <a:r>
              <a:rPr lang="en-US" sz="9600" smtClean="0"/>
              <a:t>      </a:t>
            </a:r>
            <a:r>
              <a:rPr lang="zh-TW" altLang="en-US" sz="9600" smtClean="0"/>
              <a:t>大使命</a:t>
            </a:r>
            <a:endParaRPr lang="en-US" sz="9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3048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蘇森源牧師</a:t>
            </a:r>
            <a:endParaRPr lang="en-US" dirty="0"/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486400"/>
          </a:xfrm>
        </p:spPr>
        <p:txBody>
          <a:bodyPr/>
          <a:lstStyle/>
          <a:p>
            <a:r>
              <a:rPr lang="zh-TW" altLang="en-US" sz="9600" smtClean="0"/>
              <a:t>前言</a:t>
            </a:r>
            <a:r>
              <a:rPr lang="en-US" altLang="zh-TW" sz="9600" smtClean="0"/>
              <a:t>:</a:t>
            </a:r>
            <a:r>
              <a:rPr lang="zh-TW" altLang="en-US" sz="9600" smtClean="0"/>
              <a:t> </a:t>
            </a:r>
            <a:r>
              <a:rPr lang="zh-TW" altLang="en-US" sz="6600" smtClean="0"/>
              <a:t>生命全然委身</a:t>
            </a:r>
            <a:endParaRPr lang="en-US" altLang="zh-TW" sz="6600" smtClean="0"/>
          </a:p>
          <a:p>
            <a:r>
              <a:rPr lang="zh-TW" altLang="en-US" sz="6600" smtClean="0"/>
              <a:t>  有與信心相稱的行為</a:t>
            </a:r>
            <a:endParaRPr lang="en-US" altLang="zh-TW" sz="6600" smtClean="0"/>
          </a:p>
          <a:p>
            <a:r>
              <a:rPr lang="zh-TW" altLang="en-US" sz="6600" smtClean="0"/>
              <a:t>  基督愛裡的良性循環</a:t>
            </a:r>
            <a:endParaRPr lang="en-US" altLang="zh-TW" sz="6600" smtClean="0"/>
          </a:p>
          <a:p>
            <a:r>
              <a:rPr lang="zh-TW" altLang="en-US" sz="6600" smtClean="0"/>
              <a:t>  建立師徒關係最有價值</a:t>
            </a:r>
            <a:endParaRPr lang="en-US" sz="6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3048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蘇森源牧師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"/>
            <a:ext cx="8686800" cy="6477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altLang="zh-TW" sz="8000" dirty="0" smtClean="0"/>
              <a:t>(</a:t>
            </a:r>
            <a:r>
              <a:rPr lang="zh-TW" altLang="en-US" sz="8000" dirty="0" smtClean="0"/>
              <a:t>一</a:t>
            </a:r>
            <a:r>
              <a:rPr lang="en-US" altLang="zh-TW" sz="8000" dirty="0" smtClean="0"/>
              <a:t>)</a:t>
            </a:r>
            <a:r>
              <a:rPr lang="zh-TW" altLang="en-US" sz="8000" dirty="0" smtClean="0"/>
              <a:t>傳承的好榜樣</a:t>
            </a:r>
            <a:endParaRPr lang="en-US" altLang="zh-TW" sz="8000" dirty="0" smtClean="0"/>
          </a:p>
          <a:p>
            <a:pPr marL="1371600" indent="-1371600"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zh-TW" altLang="en-US" sz="6000" dirty="0" smtClean="0"/>
              <a:t>摩西       約書亞</a:t>
            </a:r>
            <a:endParaRPr lang="en-US" altLang="zh-TW" sz="6000" dirty="0" smtClean="0"/>
          </a:p>
          <a:p>
            <a:pPr marL="1371600" indent="-1371600"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zh-TW" altLang="en-US" sz="6000" dirty="0" smtClean="0"/>
              <a:t>以利亞     以利沙</a:t>
            </a:r>
            <a:endParaRPr lang="en-US" altLang="zh-TW" sz="6000" dirty="0" smtClean="0"/>
          </a:p>
          <a:p>
            <a:pPr marL="1371600" indent="-1371600"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zh-TW" altLang="en-US" sz="6000" dirty="0" smtClean="0"/>
              <a:t>耶穌       </a:t>
            </a:r>
            <a:r>
              <a:rPr lang="en-US" altLang="zh-TW" sz="6000" dirty="0" smtClean="0"/>
              <a:t>12</a:t>
            </a:r>
            <a:r>
              <a:rPr lang="zh-TW" altLang="en-US" sz="6000" dirty="0" smtClean="0"/>
              <a:t>使徒 </a:t>
            </a:r>
            <a:endParaRPr lang="en-US" altLang="zh-TW" sz="6000" dirty="0"/>
          </a:p>
          <a:p>
            <a:pPr marL="1371600" indent="-1371600"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zh-TW" altLang="en-US" sz="6000" dirty="0" smtClean="0"/>
              <a:t>保羅       提摩太</a:t>
            </a:r>
            <a:endParaRPr lang="en-US" sz="6000" dirty="0"/>
          </a:p>
        </p:txBody>
      </p:sp>
      <p:sp>
        <p:nvSpPr>
          <p:cNvPr id="4" name="Notched Right Arrow 3"/>
          <p:cNvSpPr/>
          <p:nvPr/>
        </p:nvSpPr>
        <p:spPr>
          <a:xfrm>
            <a:off x="3746500" y="2049463"/>
            <a:ext cx="977900" cy="4857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Notched Right Arrow 4"/>
          <p:cNvSpPr/>
          <p:nvPr/>
        </p:nvSpPr>
        <p:spPr>
          <a:xfrm>
            <a:off x="4343400" y="2952750"/>
            <a:ext cx="977900" cy="4857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>
            <a:off x="3725863" y="3962400"/>
            <a:ext cx="979487" cy="484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>
            <a:off x="3746500" y="4914900"/>
            <a:ext cx="977900" cy="4857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3048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蘇森源牧師</a:t>
            </a:r>
            <a:endParaRPr lang="en-US" dirty="0"/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686800" cy="6324600"/>
          </a:xfrm>
        </p:spPr>
        <p:txBody>
          <a:bodyPr/>
          <a:lstStyle/>
          <a:p>
            <a:r>
              <a:rPr lang="zh-TW" altLang="en-US" sz="7200" smtClean="0"/>
              <a:t>  </a:t>
            </a:r>
            <a:r>
              <a:rPr lang="en-US" altLang="zh-TW" sz="7200" smtClean="0"/>
              <a:t>(</a:t>
            </a:r>
            <a:r>
              <a:rPr lang="zh-TW" altLang="en-US" sz="7200" smtClean="0"/>
              <a:t>二</a:t>
            </a:r>
            <a:r>
              <a:rPr lang="en-US" altLang="zh-TW" sz="7200" smtClean="0"/>
              <a:t>)</a:t>
            </a:r>
            <a:r>
              <a:rPr lang="zh-TW" altLang="en-US" sz="7200" smtClean="0"/>
              <a:t>從這代到那代</a:t>
            </a:r>
            <a:endParaRPr lang="en-US" altLang="zh-TW" sz="7200" smtClean="0"/>
          </a:p>
          <a:p>
            <a:r>
              <a:rPr lang="zh-TW" altLang="en-US" sz="7200" smtClean="0"/>
              <a:t>      </a:t>
            </a:r>
            <a:r>
              <a:rPr lang="zh-TW" altLang="en-US" sz="800" smtClean="0"/>
              <a:t> </a:t>
            </a:r>
            <a:r>
              <a:rPr lang="en-US" altLang="zh-TW" sz="6600" smtClean="0"/>
              <a:t>1. </a:t>
            </a:r>
            <a:r>
              <a:rPr lang="zh-TW" altLang="en-US" sz="6600" smtClean="0"/>
              <a:t>生命見證生命</a:t>
            </a:r>
            <a:endParaRPr lang="en-US" altLang="zh-TW" sz="6600" smtClean="0"/>
          </a:p>
          <a:p>
            <a:r>
              <a:rPr lang="zh-TW" altLang="en-US" sz="6600" smtClean="0"/>
              <a:t>       </a:t>
            </a:r>
            <a:r>
              <a:rPr lang="en-US" altLang="zh-TW" sz="6600" smtClean="0"/>
              <a:t>2. </a:t>
            </a:r>
            <a:r>
              <a:rPr lang="zh-TW" altLang="en-US" sz="6600" smtClean="0"/>
              <a:t>生命造就生命</a:t>
            </a:r>
            <a:endParaRPr lang="en-US" altLang="zh-TW" sz="6600" smtClean="0"/>
          </a:p>
          <a:p>
            <a:r>
              <a:rPr lang="zh-TW" altLang="en-US" sz="6600" smtClean="0"/>
              <a:t>       </a:t>
            </a:r>
            <a:r>
              <a:rPr lang="en-US" altLang="zh-TW" sz="6600" smtClean="0"/>
              <a:t>3. </a:t>
            </a:r>
            <a:r>
              <a:rPr lang="zh-TW" altLang="en-US" sz="6600" smtClean="0"/>
              <a:t>生命影響生命</a:t>
            </a:r>
            <a:endParaRPr lang="en-US" altLang="zh-TW" sz="6600" smtClean="0"/>
          </a:p>
          <a:p>
            <a:r>
              <a:rPr lang="zh-TW" altLang="en-US" sz="6600" smtClean="0"/>
              <a:t>       </a:t>
            </a:r>
            <a:r>
              <a:rPr lang="en-US" altLang="zh-TW" sz="6600" smtClean="0"/>
              <a:t>4. </a:t>
            </a:r>
            <a:r>
              <a:rPr lang="zh-TW" altLang="en-US" sz="6600" smtClean="0"/>
              <a:t>生命傳承生命</a:t>
            </a:r>
            <a:endParaRPr lang="en-US" sz="6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3048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蘇森源牧師</a:t>
            </a:r>
            <a:endParaRPr lang="en-US" dirty="0"/>
          </a:p>
        </p:txBody>
      </p:sp>
      <p:sp>
        <p:nvSpPr>
          <p:cNvPr id="18434" name="Subtitle 2"/>
          <p:cNvSpPr>
            <a:spLocks noGrp="1"/>
          </p:cNvSpPr>
          <p:nvPr>
            <p:ph type="subTitle" idx="1"/>
          </p:nvPr>
        </p:nvSpPr>
        <p:spPr>
          <a:xfrm>
            <a:off x="2133600" y="1066800"/>
            <a:ext cx="6324600" cy="5410200"/>
          </a:xfrm>
        </p:spPr>
        <p:txBody>
          <a:bodyPr/>
          <a:lstStyle/>
          <a:p>
            <a:endParaRPr lang="en-US" sz="9600" smtClean="0"/>
          </a:p>
        </p:txBody>
      </p:sp>
      <p:pic>
        <p:nvPicPr>
          <p:cNvPr id="18435" name="Picture 2" descr="C:\Users\Sen Yuan Su\Desktop\IMG_31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3048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蘇森源牧師</a:t>
            </a:r>
            <a:endParaRPr lang="en-US" dirty="0"/>
          </a:p>
        </p:txBody>
      </p:sp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610600" cy="6172200"/>
          </a:xfrm>
        </p:spPr>
        <p:txBody>
          <a:bodyPr/>
          <a:lstStyle/>
          <a:p>
            <a:r>
              <a:rPr lang="zh-TW" altLang="en-US" sz="6000" smtClean="0"/>
              <a:t>要收的莊稼多做工的人少。</a:t>
            </a:r>
            <a:endParaRPr lang="en-US" altLang="zh-TW" sz="6000" smtClean="0"/>
          </a:p>
          <a:p>
            <a:r>
              <a:rPr lang="zh-TW" altLang="en-US" sz="6000" smtClean="0"/>
              <a:t>當求莊稼的主打發工人</a:t>
            </a:r>
            <a:endParaRPr lang="en-US" altLang="zh-TW" sz="6000" smtClean="0"/>
          </a:p>
          <a:p>
            <a:r>
              <a:rPr lang="zh-TW" altLang="en-US" sz="6000" smtClean="0"/>
              <a:t>出去收的莊稼。</a:t>
            </a:r>
            <a:endParaRPr lang="en-US" altLang="zh-TW" sz="6000" smtClean="0"/>
          </a:p>
          <a:p>
            <a:r>
              <a:rPr lang="zh-TW" altLang="en-US" sz="6000" smtClean="0"/>
              <a:t>               </a:t>
            </a:r>
            <a:r>
              <a:rPr lang="zh-TW" altLang="en-US" sz="6600" smtClean="0"/>
              <a:t>馬</a:t>
            </a:r>
            <a:r>
              <a:rPr lang="zh-TW" altLang="en-US" sz="6000" smtClean="0"/>
              <a:t>太</a:t>
            </a:r>
            <a:r>
              <a:rPr lang="en-US" altLang="zh-TW" sz="6000" smtClean="0"/>
              <a:t>9:37</a:t>
            </a:r>
            <a:endParaRPr lang="en-US" sz="6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3048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蘇森源牧師</a:t>
            </a:r>
            <a:endParaRPr lang="en-US" dirty="0"/>
          </a:p>
        </p:txBody>
      </p:sp>
      <p:sp>
        <p:nvSpPr>
          <p:cNvPr id="20482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610600" cy="6400800"/>
          </a:xfrm>
        </p:spPr>
        <p:txBody>
          <a:bodyPr/>
          <a:lstStyle/>
          <a:p>
            <a:r>
              <a:rPr lang="zh-TW" altLang="en-US" sz="6600" smtClean="0"/>
              <a:t>不是你們揀選了我，</a:t>
            </a:r>
            <a:endParaRPr lang="en-US" altLang="zh-TW" sz="6600" smtClean="0"/>
          </a:p>
          <a:p>
            <a:r>
              <a:rPr lang="zh-TW" altLang="en-US" sz="6600" smtClean="0"/>
              <a:t>是我揀選了你們，並且分派你們去結果子，</a:t>
            </a:r>
            <a:endParaRPr lang="en-US" altLang="zh-TW" sz="6600" smtClean="0"/>
          </a:p>
          <a:p>
            <a:r>
              <a:rPr lang="zh-TW" altLang="en-US" sz="6600" smtClean="0"/>
              <a:t>     叫你們的果子常存。</a:t>
            </a:r>
            <a:endParaRPr lang="en-US" altLang="zh-TW" sz="6600" smtClean="0"/>
          </a:p>
          <a:p>
            <a:r>
              <a:rPr lang="zh-TW" altLang="en-US" sz="6600" smtClean="0"/>
              <a:t>              約翰</a:t>
            </a:r>
            <a:r>
              <a:rPr lang="en-US" altLang="zh-TW" sz="6600" smtClean="0"/>
              <a:t>15:16</a:t>
            </a:r>
            <a:endParaRPr lang="en-US" sz="6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3048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蘇森源牧師</a:t>
            </a:r>
            <a:endParaRPr lang="en-US" dirty="0"/>
          </a:p>
        </p:txBody>
      </p:sp>
      <p:sp>
        <p:nvSpPr>
          <p:cNvPr id="21506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610600" cy="6400800"/>
          </a:xfrm>
        </p:spPr>
        <p:txBody>
          <a:bodyPr/>
          <a:lstStyle/>
          <a:p>
            <a:r>
              <a:rPr lang="zh-TW" altLang="en-US" sz="6600" smtClean="0"/>
              <a:t>   在世上你們有苦難，</a:t>
            </a:r>
            <a:endParaRPr lang="en-US" altLang="zh-TW" sz="6600" smtClean="0"/>
          </a:p>
          <a:p>
            <a:r>
              <a:rPr lang="zh-TW" altLang="en-US" sz="6600" smtClean="0"/>
              <a:t>      但你們可以放心，</a:t>
            </a:r>
            <a:endParaRPr lang="en-US" altLang="zh-TW" sz="6600" smtClean="0"/>
          </a:p>
          <a:p>
            <a:r>
              <a:rPr lang="zh-TW" altLang="en-US" sz="6600" smtClean="0"/>
              <a:t>      我已經勝了世界。</a:t>
            </a:r>
            <a:endParaRPr lang="en-US" altLang="zh-TW" sz="6600" smtClean="0"/>
          </a:p>
          <a:p>
            <a:r>
              <a:rPr lang="zh-TW" altLang="en-US" sz="6600" smtClean="0"/>
              <a:t>             </a:t>
            </a:r>
            <a:endParaRPr lang="en-US" altLang="zh-TW" sz="6600" smtClean="0"/>
          </a:p>
          <a:p>
            <a:r>
              <a:rPr lang="en-US" altLang="zh-TW" sz="6600" smtClean="0"/>
              <a:t>                 </a:t>
            </a:r>
            <a:r>
              <a:rPr lang="zh-TW" altLang="en-US" sz="6600" smtClean="0"/>
              <a:t>約翰</a:t>
            </a:r>
            <a:r>
              <a:rPr lang="en-US" altLang="zh-TW" sz="6600" smtClean="0"/>
              <a:t>16:33</a:t>
            </a:r>
          </a:p>
          <a:p>
            <a:endParaRPr lang="en-US" sz="6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</TotalTime>
  <Words>259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Century Schoolbook</vt:lpstr>
      <vt:lpstr>Arial</vt:lpstr>
      <vt:lpstr>Wingdings</vt:lpstr>
      <vt:lpstr>Wingdings 2</vt:lpstr>
      <vt:lpstr>Calibri</vt:lpstr>
      <vt:lpstr>新細明體</vt:lpstr>
      <vt:lpstr>Oriel</vt:lpstr>
      <vt:lpstr>Oriel</vt:lpstr>
      <vt:lpstr>Oriel</vt:lpstr>
      <vt:lpstr>Oriel</vt:lpstr>
      <vt:lpstr>Oriel</vt:lpstr>
      <vt:lpstr>Oriel</vt:lpstr>
      <vt:lpstr>Oriel</vt:lpstr>
      <vt:lpstr>蘇森源牧師</vt:lpstr>
      <vt:lpstr>蘇森源牧師</vt:lpstr>
      <vt:lpstr>蘇森源牧師</vt:lpstr>
      <vt:lpstr>蘇森源牧師</vt:lpstr>
      <vt:lpstr>蘇森源牧師</vt:lpstr>
      <vt:lpstr>蘇森源牧師</vt:lpstr>
      <vt:lpstr>蘇森源牧師</vt:lpstr>
      <vt:lpstr>蘇森源牧師</vt:lpstr>
      <vt:lpstr>蘇森源牧師</vt:lpstr>
      <vt:lpstr>蘇森源牧師</vt:lpstr>
      <vt:lpstr>蘇森源牧師</vt:lpstr>
    </vt:vector>
  </TitlesOfParts>
  <Company>Genco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蘇森源牧師</dc:title>
  <dc:creator>Sen Yuan Su</dc:creator>
  <cp:lastModifiedBy>ACER</cp:lastModifiedBy>
  <cp:revision>10</cp:revision>
  <dcterms:created xsi:type="dcterms:W3CDTF">2011-09-14T07:08:32Z</dcterms:created>
  <dcterms:modified xsi:type="dcterms:W3CDTF">2011-09-17T19:27:45Z</dcterms:modified>
</cp:coreProperties>
</file>