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6" r:id="rId1"/>
    <p:sldMasterId id="2147485434" r:id="rId2"/>
  </p:sldMasterIdLst>
  <p:notesMasterIdLst>
    <p:notesMasterId r:id="rId22"/>
  </p:notesMasterIdLst>
  <p:sldIdLst>
    <p:sldId id="256" r:id="rId3"/>
    <p:sldId id="350" r:id="rId4"/>
    <p:sldId id="343" r:id="rId5"/>
    <p:sldId id="344" r:id="rId6"/>
    <p:sldId id="361" r:id="rId7"/>
    <p:sldId id="356" r:id="rId8"/>
    <p:sldId id="357" r:id="rId9"/>
    <p:sldId id="358" r:id="rId10"/>
    <p:sldId id="359" r:id="rId11"/>
    <p:sldId id="360" r:id="rId12"/>
    <p:sldId id="345" r:id="rId13"/>
    <p:sldId id="351" r:id="rId14"/>
    <p:sldId id="347" r:id="rId15"/>
    <p:sldId id="348" r:id="rId16"/>
    <p:sldId id="349" r:id="rId17"/>
    <p:sldId id="355" r:id="rId18"/>
    <p:sldId id="352" r:id="rId19"/>
    <p:sldId id="296" r:id="rId20"/>
    <p:sldId id="35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1324" y="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68980BE-AE49-40A8-9652-2628B33E2B7A}" type="datetimeFigureOut">
              <a:rPr lang="en-US" altLang="ko-KR"/>
              <a:pPr>
                <a:defRPr/>
              </a:pPr>
              <a:t>9/20/2014</a:t>
            </a:fld>
            <a:endParaRPr lang="en-US" alt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ko-K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A042C0C-67C6-4C0B-9B56-A5B3150BD1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4324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ko-K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B2228EB-9916-416C-8D6F-5532EBFB27E3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mtClean="0"/>
              <a:t>Christians comprise nearly</a:t>
            </a:r>
          </a:p>
          <a:p>
            <a:pPr eaLnBrk="1" hangingPunct="1"/>
            <a:r>
              <a:rPr lang="en-US" altLang="ko-KR" smtClean="0"/>
              <a:t>half – an estimated 106 million,</a:t>
            </a:r>
          </a:p>
          <a:p>
            <a:pPr eaLnBrk="1" hangingPunct="1"/>
            <a:r>
              <a:rPr lang="en-US" altLang="ko-KR" smtClean="0"/>
              <a:t>or 49% – of the world</a:t>
            </a:r>
            <a:r>
              <a:rPr lang="en-US" altLang="en-US" smtClean="0"/>
              <a:t>’</a:t>
            </a:r>
            <a:r>
              <a:rPr lang="en-US" altLang="ko-KR" smtClean="0"/>
              <a:t>s</a:t>
            </a:r>
          </a:p>
          <a:p>
            <a:pPr eaLnBrk="1" hangingPunct="1"/>
            <a:r>
              <a:rPr lang="en-US" altLang="ko-KR" smtClean="0"/>
              <a:t>214 million international</a:t>
            </a:r>
          </a:p>
          <a:p>
            <a:pPr eaLnBrk="1" hangingPunct="1"/>
            <a:r>
              <a:rPr lang="en-US" altLang="ko-KR" smtClean="0"/>
              <a:t>migrants, the total number</a:t>
            </a:r>
          </a:p>
          <a:p>
            <a:pPr eaLnBrk="1" hangingPunct="1"/>
            <a:r>
              <a:rPr lang="en-US" altLang="ko-KR" smtClean="0"/>
              <a:t>of people who reside permanently</a:t>
            </a:r>
          </a:p>
          <a:p>
            <a:pPr eaLnBrk="1" hangingPunct="1"/>
            <a:r>
              <a:rPr lang="en-US" altLang="ko-KR" smtClean="0"/>
              <a:t>in a country other</a:t>
            </a:r>
          </a:p>
          <a:p>
            <a:pPr eaLnBrk="1" hangingPunct="1"/>
            <a:r>
              <a:rPr lang="en-US" altLang="ko-KR" smtClean="0"/>
              <a:t>than where they were born.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Muslims make up the</a:t>
            </a:r>
          </a:p>
          <a:p>
            <a:pPr eaLnBrk="1" hangingPunct="1"/>
            <a:r>
              <a:rPr lang="en-US" altLang="ko-KR" smtClean="0"/>
              <a:t>second-largest share of</a:t>
            </a:r>
          </a:p>
          <a:p>
            <a:pPr eaLnBrk="1" hangingPunct="1"/>
            <a:r>
              <a:rPr lang="en-US" altLang="ko-KR" smtClean="0"/>
              <a:t>people who have migrated</a:t>
            </a:r>
          </a:p>
          <a:p>
            <a:pPr eaLnBrk="1" hangingPunct="1"/>
            <a:r>
              <a:rPr lang="en-US" altLang="ko-KR" smtClean="0"/>
              <a:t>across borders – almost 60</a:t>
            </a:r>
          </a:p>
          <a:p>
            <a:pPr eaLnBrk="1" hangingPunct="1"/>
            <a:r>
              <a:rPr lang="en-US" altLang="ko-KR" smtClean="0"/>
              <a:t>million, or 27%. Hindus</a:t>
            </a:r>
          </a:p>
          <a:p>
            <a:pPr eaLnBrk="1" hangingPunct="1"/>
            <a:r>
              <a:rPr lang="en-US" altLang="ko-KR" smtClean="0"/>
              <a:t>(nearly 11 million) account</a:t>
            </a:r>
          </a:p>
          <a:p>
            <a:pPr eaLnBrk="1" hangingPunct="1"/>
            <a:r>
              <a:rPr lang="en-US" altLang="ko-KR" smtClean="0"/>
              <a:t>for 5% and Buddhists</a:t>
            </a:r>
          </a:p>
          <a:p>
            <a:pPr eaLnBrk="1" hangingPunct="1"/>
            <a:r>
              <a:rPr lang="en-US" altLang="ko-KR" smtClean="0"/>
              <a:t>(about 7 million) account</a:t>
            </a:r>
          </a:p>
          <a:p>
            <a:pPr eaLnBrk="1" hangingPunct="1"/>
            <a:r>
              <a:rPr lang="da-DK" altLang="ko-KR" smtClean="0"/>
              <a:t>for 3%.</a:t>
            </a:r>
            <a:endParaRPr lang="en-US" altLang="ko-K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E4C40F8C-B386-4415-BE91-CD011477F0E5}" type="slidenum">
              <a:rPr lang="en-US" altLang="ko-KR" smtClean="0">
                <a:ea typeface="굴림" pitchFamily="34" charset="-127"/>
              </a:rPr>
              <a:pPr/>
              <a:t>18</a:t>
            </a:fld>
            <a:endParaRPr lang="en-US" altLang="ko-KR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763000" y="0"/>
            <a:ext cx="381000" cy="6858000"/>
            <a:chOff x="0" y="0"/>
            <a:chExt cx="24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9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97" name="Rectangle 5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98" name="Rectangle 6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99" name="Rectangle 7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00" name="Rectangle 8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01" name="Rectangle 9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02" name="Rectangle 10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03" name="Rectangle 11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04" name="Rectangle 12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05" name="Rectangle 13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06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07" name="Rectangle 15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08" name="Rectangle 16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09" name="Rectangle 17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10" name="Rectangle 18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11" name="Rectangle 19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12" name="Rectangle 20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13" name="Rectangle 21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14" name="Rectangle 22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15" name="Rectangle 23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16" name="Rectangle 24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17" name="Rectangle 25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18" name="Rectangle 26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19" name="Rectangle 27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20" name="Rectangle 28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21" name="Rectangle 29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22" name="Rectangle 30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23" name="Rectangle 31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24" name="Rectangle 32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25" name="Rectangle 33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26" name="Rectangle 34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27" name="Rectangle 35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28" name="Rectangle 36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29" name="Rectangle 37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30" name="Rectangle 38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31" name="Rectangle 39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32" name="Rectangle 40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33" name="Rectangle 41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34" name="Rectangle 42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35" name="Rectangle 43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6" name="Group 44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56" name="Rectangle 45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57" name="Rectangle 46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58" name="Rectangle 47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59" name="Rectangle 48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60" name="Rectangle 49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61" name="Rectangle 50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62" name="Rectangle 51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63" name="Rectangle 52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64" name="Rectangle 53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65" name="Rectangle 54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66" name="Rectangle 55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67" name="Rectangle 56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68" name="Rectangle 57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69" name="Rectangle 58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70" name="Rectangle 59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71" name="Rectangle 60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72" name="Rectangle 61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73" name="Rectangle 62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74" name="Rectangle 63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75" name="Rectangle 64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76" name="Rectangle 65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77" name="Rectangle 66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78" name="Rectangle 67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79" name="Rectangle 68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80" name="Rectangle 69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81" name="Rectangle 70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82" name="Rectangle 71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83" name="Rectangle 72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84" name="Rectangle 73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85" name="Rectangle 74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86" name="Rectangle 75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87" name="Rectangle 76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88" name="Rectangle 77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89" name="Rectangle 78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90" name="Rectangle 79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91" name="Rectangle 80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92" name="Rectangle 81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93" name="Rectangle 82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94" name="Rectangle 83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95" name="Rectangle 84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7" name="Group 85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16" name="Rectangle 86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7" name="Rectangle 87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8" name="Rectangle 88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9" name="Rectangle 89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0" name="Rectangle 90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1" name="Rectangle 91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2" name="Rectangle 92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3" name="Rectangle 93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4" name="Rectangle 94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5" name="Rectangle 95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6" name="Rectangle 96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7" name="Rectangle 97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8" name="Rectangle 98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9" name="Rectangle 99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0" name="Rectangle 100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1" name="Rectangle 101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2" name="Rectangle 102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3" name="Rectangle 103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4" name="Rectangle 104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5" name="Rectangle 105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6" name="Rectangle 106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7" name="Rectangle 107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8" name="Rectangle 108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9" name="Rectangle 109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0" name="Rectangle 110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1" name="Rectangle 111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2" name="Rectangle 112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3" name="Rectangle 113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4" name="Rectangle 114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5" name="Rectangle 115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6" name="Rectangle 116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7" name="Rectangle 117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8" name="Rectangle 118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9" name="Rectangle 119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50" name="Rectangle 120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51" name="Rectangle 121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52" name="Rectangle 122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53" name="Rectangle 123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54" name="Rectangle 124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55" name="Rectangle 125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8" name="Group 126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76" name="Rectangle 127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77" name="Rectangle 128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78" name="Rectangle 129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79" name="Rectangle 130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80" name="Rectangle 131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81" name="Rectangle 132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82" name="Rectangle 133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83" name="Rectangle 134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84" name="Rectangle 135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85" name="Rectangle 136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86" name="Rectangle 137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87" name="Rectangle 138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88" name="Rectangle 139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89" name="Rectangle 140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90" name="Rectangle 141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91" name="Rectangle 142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92" name="Rectangle 143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93" name="Rectangle 144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94" name="Rectangle 145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95" name="Rectangle 146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96" name="Rectangle 147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97" name="Rectangle 148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98" name="Rectangle 149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99" name="Rectangle 150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0" name="Rectangle 151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1" name="Rectangle 152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2" name="Rectangle 153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3" name="Rectangle 154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4" name="Rectangle 155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5" name="Rectangle 156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6" name="Rectangle 157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7" name="Rectangle 158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8" name="Rectangle 159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9" name="Rectangle 160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0" name="Rectangle 161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1" name="Rectangle 162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2" name="Rectangle 163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3" name="Rectangle 164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4" name="Rectangle 165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5" name="Rectangle 166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9" name="Group 167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36" name="Rectangle 168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7" name="Rectangle 169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8" name="Rectangle 170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9" name="Rectangle 171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0" name="Rectangle 172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1" name="Rectangle 173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2" name="Rectangle 174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3" name="Rectangle 175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4" name="Rectangle 176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5" name="Rectangle 177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6" name="Rectangle 178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7" name="Rectangle 179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8" name="Rectangle 180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9" name="Rectangle 181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0" name="Rectangle 182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1" name="Rectangle 183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2" name="Rectangle 184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3" name="Rectangle 185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4" name="Rectangle 186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5" name="Rectangle 187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6" name="Rectangle 188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7" name="Rectangle 189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8" name="Rectangle 190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9" name="Rectangle 191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60" name="Rectangle 192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61" name="Rectangle 193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62" name="Rectangle 194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63" name="Rectangle 195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64" name="Rectangle 196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65" name="Rectangle 197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66" name="Rectangle 198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67" name="Rectangle 199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68" name="Rectangle 200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69" name="Rectangle 201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70" name="Rectangle 202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71" name="Rectangle 203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72" name="Rectangle 204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73" name="Rectangle 205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74" name="Rectangle 206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75" name="Rectangle 207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10" name="Group 208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1" name="Rectangle 209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" name="Rectangle 210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" name="Rectangle 211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" name="Rectangle 212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5" name="Rectangle 213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6" name="Rectangle 214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7" name="Rectangle 215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8" name="Rectangle 216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9" name="Rectangle 217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0" name="Rectangle 218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1" name="Rectangle 219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2" name="Rectangle 220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3" name="Rectangle 221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4" name="Rectangle 222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5" name="Rectangle 223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6" name="Rectangle 224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7" name="Rectangle 225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8" name="Rectangle 226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9" name="Rectangle 227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0" name="Rectangle 228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1" name="Rectangle 229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2" name="Rectangle 230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3" name="Rectangle 231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4" name="Rectangle 232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5" name="Rectangle 233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</p:grpSp>
      <p:grpSp>
        <p:nvGrpSpPr>
          <p:cNvPr id="236" name="Group 234"/>
          <p:cNvGrpSpPr>
            <a:grpSpLocks/>
          </p:cNvGrpSpPr>
          <p:nvPr/>
        </p:nvGrpSpPr>
        <p:grpSpPr bwMode="auto">
          <a:xfrm>
            <a:off x="0" y="0"/>
            <a:ext cx="381000" cy="6858000"/>
            <a:chOff x="0" y="0"/>
            <a:chExt cx="240" cy="4320"/>
          </a:xfrm>
        </p:grpSpPr>
        <p:grpSp>
          <p:nvGrpSpPr>
            <p:cNvPr id="237" name="Group 235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428" name="Rectangle 236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29" name="Rectangle 237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30" name="Rectangle 238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31" name="Rectangle 239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32" name="Rectangle 240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33" name="Rectangle 241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34" name="Rectangle 242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35" name="Rectangle 243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36" name="Rectangle 244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37" name="Rectangle 245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38" name="Rectangle 246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39" name="Rectangle 247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40" name="Rectangle 248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41" name="Rectangle 249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42" name="Rectangle 250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43" name="Rectangle 251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44" name="Rectangle 252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45" name="Rectangle 253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46" name="Rectangle 254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47" name="Rectangle 255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48" name="Rectangle 256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49" name="Rectangle 257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50" name="Rectangle 258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51" name="Rectangle 259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52" name="Rectangle 260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53" name="Rectangle 261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54" name="Rectangle 262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55" name="Rectangle 263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56" name="Rectangle 264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57" name="Rectangle 265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58" name="Rectangle 266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59" name="Rectangle 267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60" name="Rectangle 268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61" name="Rectangle 269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62" name="Rectangle 270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63" name="Rectangle 271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64" name="Rectangle 272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65" name="Rectangle 273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66" name="Rectangle 274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67" name="Rectangle 275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238" name="Group 276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388" name="Rectangle 277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89" name="Rectangle 278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90" name="Rectangle 279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91" name="Rectangle 280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92" name="Rectangle 281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93" name="Rectangle 282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94" name="Rectangle 283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95" name="Rectangle 284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96" name="Rectangle 285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97" name="Rectangle 286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98" name="Rectangle 287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99" name="Rectangle 288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00" name="Rectangle 289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01" name="Rectangle 290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02" name="Rectangle 291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03" name="Rectangle 292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04" name="Rectangle 293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05" name="Rectangle 294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06" name="Rectangle 295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07" name="Rectangle 296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08" name="Rectangle 297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09" name="Rectangle 298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10" name="Rectangle 299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11" name="Rectangle 300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12" name="Rectangle 301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13" name="Rectangle 302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14" name="Rectangle 303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15" name="Rectangle 304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16" name="Rectangle 305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17" name="Rectangle 306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18" name="Rectangle 307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19" name="Rectangle 308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20" name="Rectangle 309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21" name="Rectangle 310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22" name="Rectangle 311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23" name="Rectangle 312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24" name="Rectangle 313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25" name="Rectangle 314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26" name="Rectangle 315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427" name="Rectangle 316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239" name="Group 317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348" name="Rectangle 318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49" name="Rectangle 319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50" name="Rectangle 320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51" name="Rectangle 321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52" name="Rectangle 322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53" name="Rectangle 323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54" name="Rectangle 324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55" name="Rectangle 325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56" name="Rectangle 326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57" name="Rectangle 327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58" name="Rectangle 328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59" name="Rectangle 329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60" name="Rectangle 330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61" name="Rectangle 331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62" name="Rectangle 332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63" name="Rectangle 333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64" name="Rectangle 334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65" name="Rectangle 335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66" name="Rectangle 336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67" name="Rectangle 337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68" name="Rectangle 338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69" name="Rectangle 339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70" name="Rectangle 340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71" name="Rectangle 341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72" name="Rectangle 342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73" name="Rectangle 343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74" name="Rectangle 344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75" name="Rectangle 345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76" name="Rectangle 346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77" name="Rectangle 347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78" name="Rectangle 348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79" name="Rectangle 349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80" name="Rectangle 350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81" name="Rectangle 351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82" name="Rectangle 352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83" name="Rectangle 353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84" name="Rectangle 354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85" name="Rectangle 355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86" name="Rectangle 356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87" name="Rectangle 357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240" name="Group 358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308" name="Rectangle 359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09" name="Rectangle 360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10" name="Rectangle 361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11" name="Rectangle 362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12" name="Rectangle 363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13" name="Rectangle 364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14" name="Rectangle 365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15" name="Rectangle 366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16" name="Rectangle 367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17" name="Rectangle 368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18" name="Rectangle 369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19" name="Rectangle 370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20" name="Rectangle 371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21" name="Rectangle 372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22" name="Rectangle 373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23" name="Rectangle 374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24" name="Rectangle 375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25" name="Rectangle 376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26" name="Rectangle 377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27" name="Rectangle 378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28" name="Rectangle 379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29" name="Rectangle 380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30" name="Rectangle 381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31" name="Rectangle 382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32" name="Rectangle 383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33" name="Rectangle 384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34" name="Rectangle 385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35" name="Rectangle 386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36" name="Rectangle 387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37" name="Rectangle 388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38" name="Rectangle 389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39" name="Rectangle 390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40" name="Rectangle 391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41" name="Rectangle 392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42" name="Rectangle 393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43" name="Rectangle 394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44" name="Rectangle 395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45" name="Rectangle 396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46" name="Rectangle 397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47" name="Rectangle 398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241" name="Group 399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268" name="Rectangle 400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69" name="Rectangle 401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70" name="Rectangle 402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71" name="Rectangle 403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72" name="Rectangle 404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73" name="Rectangle 405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74" name="Rectangle 406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75" name="Rectangle 407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76" name="Rectangle 408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77" name="Rectangle 409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78" name="Rectangle 410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79" name="Rectangle 411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80" name="Rectangle 412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81" name="Rectangle 413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82" name="Rectangle 414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83" name="Rectangle 415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84" name="Rectangle 416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85" name="Rectangle 417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86" name="Rectangle 418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87" name="Rectangle 419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88" name="Rectangle 420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89" name="Rectangle 421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90" name="Rectangle 422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91" name="Rectangle 423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92" name="Rectangle 424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93" name="Rectangle 425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94" name="Rectangle 426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95" name="Rectangle 427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96" name="Rectangle 428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97" name="Rectangle 429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98" name="Rectangle 430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99" name="Rectangle 431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00" name="Rectangle 432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01" name="Rectangle 433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02" name="Rectangle 434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03" name="Rectangle 435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04" name="Rectangle 436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05" name="Rectangle 437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06" name="Rectangle 438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307" name="Rectangle 439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242" name="Group 440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243" name="Rectangle 441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44" name="Rectangle 442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45" name="Rectangle 443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46" name="Rectangle 444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47" name="Rectangle 445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48" name="Rectangle 446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49" name="Rectangle 447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50" name="Rectangle 448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51" name="Rectangle 449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52" name="Rectangle 450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53" name="Rectangle 451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54" name="Rectangle 452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55" name="Rectangle 453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56" name="Rectangle 454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57" name="Rectangle 455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58" name="Rectangle 456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59" name="Rectangle 457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60" name="Rectangle 458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61" name="Rectangle 459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62" name="Rectangle 460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63" name="Rectangle 461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64" name="Rectangle 462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65" name="Rectangle 463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66" name="Rectangle 464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267" name="Rectangle 465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</p:grpSp>
      <p:grpSp>
        <p:nvGrpSpPr>
          <p:cNvPr id="468" name="Group 466"/>
          <p:cNvGrpSpPr>
            <a:grpSpLocks/>
          </p:cNvGrpSpPr>
          <p:nvPr/>
        </p:nvGrpSpPr>
        <p:grpSpPr bwMode="auto">
          <a:xfrm>
            <a:off x="533400" y="1905000"/>
            <a:ext cx="8218488" cy="2058988"/>
            <a:chOff x="336" y="1200"/>
            <a:chExt cx="5177" cy="1297"/>
          </a:xfrm>
        </p:grpSpPr>
        <p:sp>
          <p:nvSpPr>
            <p:cNvPr id="469" name="Freeform 467"/>
            <p:cNvSpPr>
              <a:spLocks/>
            </p:cNvSpPr>
            <p:nvPr/>
          </p:nvSpPr>
          <p:spPr bwMode="auto">
            <a:xfrm>
              <a:off x="336" y="1776"/>
              <a:ext cx="2585" cy="721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92"/>
                </a:cxn>
                <a:cxn ang="0">
                  <a:pos x="524" y="468"/>
                </a:cxn>
                <a:cxn ang="0">
                  <a:pos x="1124" y="652"/>
                </a:cxn>
                <a:cxn ang="0">
                  <a:pos x="1920" y="712"/>
                </a:cxn>
                <a:cxn ang="0">
                  <a:pos x="2432" y="600"/>
                </a:cxn>
                <a:cxn ang="0">
                  <a:pos x="2576" y="396"/>
                </a:cxn>
                <a:cxn ang="0">
                  <a:pos x="2376" y="516"/>
                </a:cxn>
                <a:cxn ang="0">
                  <a:pos x="1808" y="576"/>
                </a:cxn>
                <a:cxn ang="0">
                  <a:pos x="1196" y="504"/>
                </a:cxn>
                <a:cxn ang="0">
                  <a:pos x="776" y="372"/>
                </a:cxn>
                <a:cxn ang="0">
                  <a:pos x="392" y="188"/>
                </a:cxn>
                <a:cxn ang="0">
                  <a:pos x="48" y="0"/>
                </a:cxn>
              </a:cxnLst>
              <a:rect l="0" t="0" r="r" b="b"/>
              <a:pathLst>
                <a:path w="2585" h="721">
                  <a:moveTo>
                    <a:pt x="48" y="0"/>
                  </a:moveTo>
                  <a:lnTo>
                    <a:pt x="0" y="192"/>
                  </a:lnTo>
                  <a:cubicBezTo>
                    <a:pt x="79" y="270"/>
                    <a:pt x="337" y="391"/>
                    <a:pt x="524" y="468"/>
                  </a:cubicBezTo>
                  <a:cubicBezTo>
                    <a:pt x="711" y="545"/>
                    <a:pt x="891" y="611"/>
                    <a:pt x="1124" y="652"/>
                  </a:cubicBezTo>
                  <a:cubicBezTo>
                    <a:pt x="1357" y="693"/>
                    <a:pt x="1702" y="721"/>
                    <a:pt x="1920" y="712"/>
                  </a:cubicBezTo>
                  <a:cubicBezTo>
                    <a:pt x="2138" y="703"/>
                    <a:pt x="2323" y="653"/>
                    <a:pt x="2432" y="600"/>
                  </a:cubicBezTo>
                  <a:cubicBezTo>
                    <a:pt x="2541" y="547"/>
                    <a:pt x="2585" y="410"/>
                    <a:pt x="2576" y="396"/>
                  </a:cubicBezTo>
                  <a:cubicBezTo>
                    <a:pt x="2567" y="382"/>
                    <a:pt x="2504" y="486"/>
                    <a:pt x="2376" y="516"/>
                  </a:cubicBezTo>
                  <a:cubicBezTo>
                    <a:pt x="2248" y="546"/>
                    <a:pt x="2005" y="578"/>
                    <a:pt x="1808" y="576"/>
                  </a:cubicBezTo>
                  <a:cubicBezTo>
                    <a:pt x="1611" y="574"/>
                    <a:pt x="1368" y="538"/>
                    <a:pt x="1196" y="504"/>
                  </a:cubicBezTo>
                  <a:cubicBezTo>
                    <a:pt x="1024" y="470"/>
                    <a:pt x="910" y="425"/>
                    <a:pt x="776" y="372"/>
                  </a:cubicBezTo>
                  <a:cubicBezTo>
                    <a:pt x="642" y="319"/>
                    <a:pt x="513" y="250"/>
                    <a:pt x="392" y="188"/>
                  </a:cubicBezTo>
                  <a:cubicBezTo>
                    <a:pt x="271" y="126"/>
                    <a:pt x="120" y="39"/>
                    <a:pt x="48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40000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spcBef>
                  <a:spcPct val="20000"/>
                </a:spcBef>
                <a:buClr>
                  <a:srgbClr val="292929"/>
                </a:buClr>
                <a:buSzPct val="70000"/>
                <a:buFont typeface="Wingdings 2" pitchFamily="18" charset="2"/>
                <a:buNone/>
                <a:defRPr/>
              </a:pPr>
              <a:endParaRPr kumimoji="1" lang="ko-KR" altLang="en-US" sz="3000" b="1">
                <a:solidFill>
                  <a:srgbClr val="292929"/>
                </a:solidFill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470" name="Freeform 468"/>
            <p:cNvSpPr>
              <a:spLocks/>
            </p:cNvSpPr>
            <p:nvPr/>
          </p:nvSpPr>
          <p:spPr bwMode="auto">
            <a:xfrm rot="-1915" flipH="1" flipV="1">
              <a:off x="2880" y="1200"/>
              <a:ext cx="2633" cy="771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92"/>
                </a:cxn>
                <a:cxn ang="0">
                  <a:pos x="524" y="468"/>
                </a:cxn>
                <a:cxn ang="0">
                  <a:pos x="1124" y="652"/>
                </a:cxn>
                <a:cxn ang="0">
                  <a:pos x="1920" y="712"/>
                </a:cxn>
                <a:cxn ang="0">
                  <a:pos x="2432" y="600"/>
                </a:cxn>
                <a:cxn ang="0">
                  <a:pos x="2576" y="396"/>
                </a:cxn>
                <a:cxn ang="0">
                  <a:pos x="2376" y="516"/>
                </a:cxn>
                <a:cxn ang="0">
                  <a:pos x="1808" y="576"/>
                </a:cxn>
                <a:cxn ang="0">
                  <a:pos x="1196" y="504"/>
                </a:cxn>
                <a:cxn ang="0">
                  <a:pos x="776" y="372"/>
                </a:cxn>
                <a:cxn ang="0">
                  <a:pos x="392" y="188"/>
                </a:cxn>
                <a:cxn ang="0">
                  <a:pos x="48" y="0"/>
                </a:cxn>
              </a:cxnLst>
              <a:rect l="0" t="0" r="r" b="b"/>
              <a:pathLst>
                <a:path w="2585" h="721">
                  <a:moveTo>
                    <a:pt x="48" y="0"/>
                  </a:moveTo>
                  <a:lnTo>
                    <a:pt x="0" y="192"/>
                  </a:lnTo>
                  <a:cubicBezTo>
                    <a:pt x="79" y="270"/>
                    <a:pt x="337" y="391"/>
                    <a:pt x="524" y="468"/>
                  </a:cubicBezTo>
                  <a:cubicBezTo>
                    <a:pt x="711" y="545"/>
                    <a:pt x="891" y="611"/>
                    <a:pt x="1124" y="652"/>
                  </a:cubicBezTo>
                  <a:cubicBezTo>
                    <a:pt x="1357" y="693"/>
                    <a:pt x="1702" y="721"/>
                    <a:pt x="1920" y="712"/>
                  </a:cubicBezTo>
                  <a:cubicBezTo>
                    <a:pt x="2138" y="703"/>
                    <a:pt x="2323" y="653"/>
                    <a:pt x="2432" y="600"/>
                  </a:cubicBezTo>
                  <a:cubicBezTo>
                    <a:pt x="2541" y="547"/>
                    <a:pt x="2585" y="410"/>
                    <a:pt x="2576" y="396"/>
                  </a:cubicBezTo>
                  <a:cubicBezTo>
                    <a:pt x="2567" y="382"/>
                    <a:pt x="2504" y="486"/>
                    <a:pt x="2376" y="516"/>
                  </a:cubicBezTo>
                  <a:cubicBezTo>
                    <a:pt x="2248" y="546"/>
                    <a:pt x="2005" y="578"/>
                    <a:pt x="1808" y="576"/>
                  </a:cubicBezTo>
                  <a:cubicBezTo>
                    <a:pt x="1611" y="574"/>
                    <a:pt x="1368" y="538"/>
                    <a:pt x="1196" y="504"/>
                  </a:cubicBezTo>
                  <a:cubicBezTo>
                    <a:pt x="1024" y="470"/>
                    <a:pt x="910" y="425"/>
                    <a:pt x="776" y="372"/>
                  </a:cubicBezTo>
                  <a:cubicBezTo>
                    <a:pt x="642" y="319"/>
                    <a:pt x="513" y="250"/>
                    <a:pt x="392" y="188"/>
                  </a:cubicBezTo>
                  <a:cubicBezTo>
                    <a:pt x="271" y="126"/>
                    <a:pt x="120" y="39"/>
                    <a:pt x="48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4000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spcBef>
                  <a:spcPct val="20000"/>
                </a:spcBef>
                <a:buClr>
                  <a:srgbClr val="292929"/>
                </a:buClr>
                <a:buSzPct val="70000"/>
                <a:buFont typeface="Wingdings 2" pitchFamily="18" charset="2"/>
                <a:buNone/>
                <a:defRPr/>
              </a:pPr>
              <a:endParaRPr kumimoji="1" lang="ko-KR" altLang="en-US" sz="3000" b="1">
                <a:solidFill>
                  <a:srgbClr val="292929"/>
                </a:solidFill>
                <a:latin typeface="HY강M" pitchFamily="18" charset="-127"/>
                <a:ea typeface="HY강M" pitchFamily="18" charset="-127"/>
              </a:endParaRPr>
            </a:p>
          </p:txBody>
        </p:sp>
      </p:grpSp>
      <p:sp>
        <p:nvSpPr>
          <p:cNvPr id="309717" name="Rectangle 46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8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09718" name="Rectangle 47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71" name="Rectangle 4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72" name="Rectangle 4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73" name="Rectangle 4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18D7EBFC-A496-48E8-B761-6D93FAFF23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984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9E3CE092-F262-4BD9-9E08-F175E4D8E4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038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C329FA04-DDD1-4313-A94B-29E67E44BC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0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9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7688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357313"/>
            <a:ext cx="4038600" cy="23082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817938"/>
            <a:ext cx="4038600" cy="23082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B96C57B1-539E-4177-A049-00EC13DA55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210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68313" y="260350"/>
            <a:ext cx="8229600" cy="939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313"/>
            <a:ext cx="4038600" cy="23082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357313"/>
            <a:ext cx="4038600" cy="23082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817938"/>
            <a:ext cx="4038600" cy="23082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817938"/>
            <a:ext cx="4038600" cy="23082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D0871235-F723-4DB7-B001-0D4731C7BC7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422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9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336B121D-8118-4563-B048-1EC10D0579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732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9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357313"/>
            <a:ext cx="4038600" cy="47688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038600" cy="47688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68F229F3-22B5-4AA0-8065-3AAAED6356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350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제목, 내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9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7688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48200" y="1357313"/>
            <a:ext cx="4038600" cy="47688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87AE6445-F4DC-42A1-B8E2-DA73386FAF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927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9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357313"/>
            <a:ext cx="4038600" cy="47688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357313"/>
            <a:ext cx="4038600" cy="23082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817938"/>
            <a:ext cx="4038600" cy="23082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209EBB8F-C3AD-4548-8D5F-F1F3345977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091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타원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6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82F622-1F73-4994-B81B-CEDBF73F709F}" type="datetime1">
              <a:rPr lang="en-US" altLang="ko-KR"/>
              <a:pPr>
                <a:defRPr/>
              </a:pPr>
              <a:t>9/20/2014</a:t>
            </a:fld>
            <a:endParaRPr lang="en-US" altLang="ko-KR"/>
          </a:p>
        </p:txBody>
      </p:sp>
      <p:sp>
        <p:nvSpPr>
          <p:cNvPr id="7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91A73F-EABB-42CB-98B8-8FE49BAEF1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543935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EE092C-E530-4959-B156-1A83C360A6A6}" type="datetime1">
              <a:rPr lang="en-US" altLang="ko-KR"/>
              <a:pPr>
                <a:defRPr/>
              </a:pPr>
              <a:t>9/20/2014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8A9CA7-3D22-4C89-855B-6BB2E243E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91304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9A3A0FF2-2C31-4433-A49B-7EE2C4E631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6889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직사각형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타원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타원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086D00-1F07-404C-BAF9-B78139B0CE82}" type="datetime1">
              <a:rPr lang="en-US" altLang="ko-KR"/>
              <a:pPr>
                <a:defRPr/>
              </a:pPr>
              <a:t>9/20/2014</a:t>
            </a:fld>
            <a:endParaRPr lang="en-US" altLang="ko-KR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ko-KR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59C7BA-38A1-4A8B-8400-604091B9D3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703906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8EA16C-928D-4637-82FA-446AB4C69422}" type="datetime1">
              <a:rPr lang="en-US" altLang="ko-KR"/>
              <a:pPr>
                <a:defRPr/>
              </a:pPr>
              <a:t>9/20/2014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99EE3-F04B-4CDA-AD13-7BBE8EE3DE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022219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74E3BB-42A2-475C-8AFC-43D4F5374F9A}" type="datetime1">
              <a:rPr lang="en-US" altLang="ko-KR"/>
              <a:pPr>
                <a:defRPr/>
              </a:pPr>
              <a:t>9/20/2014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4B6F58-7010-4A60-9193-454AA1DD65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920147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52B0DF-DD09-4CAF-BC72-BE57DB6E01AA}" type="datetime1">
              <a:rPr lang="en-US" altLang="ko-KR"/>
              <a:pPr>
                <a:defRPr/>
              </a:pPr>
              <a:t>9/20/2014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C1D11D-1B30-4BAF-B7F4-8324F782F0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954676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직사각형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12449D-168B-4D6E-A9D2-DF6E0106269B}" type="datetime1">
              <a:rPr lang="en-US" altLang="ko-KR"/>
              <a:pPr>
                <a:defRPr/>
              </a:pPr>
              <a:t>9/20/2014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E193FE-F981-42E0-877F-1E6F3B538A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52618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A31077-391A-4CC7-B40C-10F5CC3F99B7}" type="datetime1">
              <a:rPr lang="en-US" altLang="ko-KR"/>
              <a:pPr>
                <a:defRPr/>
              </a:pPr>
              <a:t>9/20/2014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DA9165-7AEB-4342-AB44-01E4747B6F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589966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순서도: 처리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순서도: 처리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99FE42-F142-428E-AF3E-35A5F6E2CAF2}" type="datetime1">
              <a:rPr lang="en-US" altLang="ko-KR"/>
              <a:pPr>
                <a:defRPr/>
              </a:pPr>
              <a:t>9/20/2014</a:t>
            </a:fld>
            <a:endParaRPr lang="en-US" altLang="ko-KR"/>
          </a:p>
        </p:txBody>
      </p:sp>
      <p:sp>
        <p:nvSpPr>
          <p:cNvPr id="9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ko-KR"/>
          </a:p>
        </p:txBody>
      </p:sp>
      <p:sp>
        <p:nvSpPr>
          <p:cNvPr id="10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EE6389-F036-46F9-B352-5EFDAE2986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085012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13F96E-8FAF-4D22-89C6-304092C02D94}" type="datetime1">
              <a:rPr lang="en-US" altLang="ko-KR"/>
              <a:pPr>
                <a:defRPr/>
              </a:pPr>
              <a:t>9/20/2014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541D7C-0D76-40CE-9B66-FA3AA353FC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637655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922C8D-354A-4451-AF22-35AFEC5AB4B9}" type="datetime1">
              <a:rPr lang="en-US" altLang="ko-KR"/>
              <a:pPr>
                <a:defRPr/>
              </a:pPr>
              <a:t>9/20/2014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1E2B-ABEA-461A-A079-8D949F9278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2762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D8AAA820-090B-49C2-A1D0-909EB679BE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638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038600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F5CAB8FE-9AFF-4D7B-B4B7-9D21A35892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239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EAC67637-6AEB-4851-981B-B3523248B3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573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C2399463-E8AD-4CC5-95AB-0925D31593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951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9846FB7F-00E6-42E9-A103-CFBD91A521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618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DE9926C4-E5F0-445D-BAAF-6C0FABA476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641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latinLnBrk="0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530B49BA-C0E1-4503-B56F-B1106C5286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945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8763000" y="0"/>
            <a:ext cx="381000" cy="6858000"/>
            <a:chOff x="0" y="0"/>
            <a:chExt cx="240" cy="4320"/>
          </a:xfrm>
        </p:grpSpPr>
        <p:grpSp>
          <p:nvGrpSpPr>
            <p:cNvPr id="126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45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57" name="Rectangle 5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58" name="Rectangle 6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59" name="Rectangle 7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60" name="Rectangle 8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61" name="Rectangle 9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62" name="Rectangle 10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63" name="Rectangle 11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64" name="Rectangle 12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65" name="Rectangle 13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66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67" name="Rectangle 15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68" name="Rectangle 16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69" name="Rectangle 17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70" name="Rectangle 18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71" name="Rectangle 19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72" name="Rectangle 20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73" name="Rectangle 21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74" name="Rectangle 22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75" name="Rectangle 23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76" name="Rectangle 24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77" name="Rectangle 25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78" name="Rectangle 26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79" name="Rectangle 27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80" name="Rectangle 28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81" name="Rectangle 29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82" name="Rectangle 30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83" name="Rectangle 31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84" name="Rectangle 32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85" name="Rectangle 33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86" name="Rectangle 34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87" name="Rectangle 35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88" name="Rectangle 36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89" name="Rectangle 37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90" name="Rectangle 38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91" name="Rectangle 39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92" name="Rectangle 40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93" name="Rectangle 41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94" name="Rectangle 42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95" name="Rectangle 43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1266" name="Group 44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416" name="Rectangle 45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17" name="Rectangle 46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18" name="Rectangle 47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19" name="Rectangle 48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20" name="Rectangle 49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21" name="Rectangle 50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22" name="Rectangle 51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23" name="Rectangle 52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24" name="Rectangle 53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25" name="Rectangle 54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26" name="Rectangle 55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27" name="Rectangle 56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28" name="Rectangle 57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29" name="Rectangle 58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30" name="Rectangle 59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31" name="Rectangle 60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32" name="Rectangle 61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33" name="Rectangle 62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34" name="Rectangle 63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35" name="Rectangle 64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36" name="Rectangle 65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37" name="Rectangle 66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38" name="Rectangle 67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39" name="Rectangle 68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40" name="Rectangle 69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41" name="Rectangle 70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42" name="Rectangle 71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43" name="Rectangle 72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44" name="Rectangle 73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45" name="Rectangle 74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46" name="Rectangle 75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47" name="Rectangle 76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48" name="Rectangle 77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49" name="Rectangle 78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50" name="Rectangle 79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51" name="Rectangle 80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52" name="Rectangle 81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53" name="Rectangle 82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54" name="Rectangle 83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55" name="Rectangle 84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1267" name="Group 85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376" name="Rectangle 86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77" name="Rectangle 87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78" name="Rectangle 88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79" name="Rectangle 89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80" name="Rectangle 90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81" name="Rectangle 91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82" name="Rectangle 92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83" name="Rectangle 93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84" name="Rectangle 94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85" name="Rectangle 95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86" name="Rectangle 96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87" name="Rectangle 97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88" name="Rectangle 98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89" name="Rectangle 99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90" name="Rectangle 100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91" name="Rectangle 101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92" name="Rectangle 102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93" name="Rectangle 103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94" name="Rectangle 104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95" name="Rectangle 105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96" name="Rectangle 106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97" name="Rectangle 107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98" name="Rectangle 108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99" name="Rectangle 109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00" name="Rectangle 110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01" name="Rectangle 111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02" name="Rectangle 112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03" name="Rectangle 113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04" name="Rectangle 114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05" name="Rectangle 115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06" name="Rectangle 116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07" name="Rectangle 117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08" name="Rectangle 118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09" name="Rectangle 119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10" name="Rectangle 120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11" name="Rectangle 121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12" name="Rectangle 122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13" name="Rectangle 123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14" name="Rectangle 124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415" name="Rectangle 125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1268" name="Group 126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1336" name="Rectangle 127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37" name="Rectangle 128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38" name="Rectangle 129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39" name="Rectangle 130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40" name="Rectangle 131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41" name="Rectangle 132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42" name="Rectangle 133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43" name="Rectangle 134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44" name="Rectangle 135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45" name="Rectangle 136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46" name="Rectangle 137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47" name="Rectangle 138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48" name="Rectangle 139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49" name="Rectangle 140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50" name="Rectangle 141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51" name="Rectangle 142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52" name="Rectangle 143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53" name="Rectangle 144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54" name="Rectangle 145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55" name="Rectangle 146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56" name="Rectangle 147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57" name="Rectangle 148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58" name="Rectangle 149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59" name="Rectangle 150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60" name="Rectangle 151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61" name="Rectangle 152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62" name="Rectangle 153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63" name="Rectangle 154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64" name="Rectangle 155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65" name="Rectangle 156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66" name="Rectangle 157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67" name="Rectangle 158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68" name="Rectangle 159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69" name="Rectangle 160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70" name="Rectangle 161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71" name="Rectangle 162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72" name="Rectangle 163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73" name="Rectangle 164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74" name="Rectangle 165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75" name="Rectangle 166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1269" name="Group 167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1296" name="Rectangle 168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97" name="Rectangle 169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98" name="Rectangle 170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99" name="Rectangle 171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00" name="Rectangle 172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01" name="Rectangle 173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02" name="Rectangle 174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03" name="Rectangle 175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04" name="Rectangle 176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05" name="Rectangle 177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06" name="Rectangle 178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07" name="Rectangle 179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08" name="Rectangle 180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09" name="Rectangle 181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10" name="Rectangle 182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11" name="Rectangle 183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12" name="Rectangle 184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13" name="Rectangle 185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14" name="Rectangle 186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15" name="Rectangle 187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16" name="Rectangle 188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17" name="Rectangle 189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18" name="Rectangle 190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19" name="Rectangle 191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20" name="Rectangle 192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21" name="Rectangle 193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22" name="Rectangle 194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23" name="Rectangle 195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24" name="Rectangle 196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25" name="Rectangle 197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26" name="Rectangle 198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27" name="Rectangle 199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28" name="Rectangle 200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29" name="Rectangle 201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30" name="Rectangle 202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31" name="Rectangle 203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32" name="Rectangle 204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33" name="Rectangle 205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34" name="Rectangle 206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335" name="Rectangle 207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1270" name="Group 208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271" name="Rectangle 209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72" name="Rectangle 210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73" name="Rectangle 211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74" name="Rectangle 212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75" name="Rectangle 213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76" name="Rectangle 214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77" name="Rectangle 215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78" name="Rectangle 216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79" name="Rectangle 217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80" name="Rectangle 218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81" name="Rectangle 219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82" name="Rectangle 220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83" name="Rectangle 221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84" name="Rectangle 222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85" name="Rectangle 223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86" name="Rectangle 224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87" name="Rectangle 225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88" name="Rectangle 226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89" name="Rectangle 227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90" name="Rectangle 228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91" name="Rectangle 229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92" name="Rectangle 230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93" name="Rectangle 231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94" name="Rectangle 232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95" name="Rectangle 233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</p:grpSp>
      <p:grpSp>
        <p:nvGrpSpPr>
          <p:cNvPr id="1027" name="Group 234"/>
          <p:cNvGrpSpPr>
            <a:grpSpLocks/>
          </p:cNvGrpSpPr>
          <p:nvPr/>
        </p:nvGrpSpPr>
        <p:grpSpPr bwMode="auto">
          <a:xfrm>
            <a:off x="0" y="0"/>
            <a:ext cx="381000" cy="6858000"/>
            <a:chOff x="0" y="0"/>
            <a:chExt cx="240" cy="4320"/>
          </a:xfrm>
        </p:grpSpPr>
        <p:grpSp>
          <p:nvGrpSpPr>
            <p:cNvPr id="1034" name="Group 235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225" name="Rectangle 236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26" name="Rectangle 237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27" name="Rectangle 238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28" name="Rectangle 239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29" name="Rectangle 240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30" name="Rectangle 241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31" name="Rectangle 242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32" name="Rectangle 243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33" name="Rectangle 244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34" name="Rectangle 245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35" name="Rectangle 246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36" name="Rectangle 247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37" name="Rectangle 248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38" name="Rectangle 249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39" name="Rectangle 250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40" name="Rectangle 251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41" name="Rectangle 252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42" name="Rectangle 253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43" name="Rectangle 254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44" name="Rectangle 255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45" name="Rectangle 256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46" name="Rectangle 257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47" name="Rectangle 258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48" name="Rectangle 259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49" name="Rectangle 260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50" name="Rectangle 261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51" name="Rectangle 262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52" name="Rectangle 263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53" name="Rectangle 264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54" name="Rectangle 265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55" name="Rectangle 266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56" name="Rectangle 267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57" name="Rectangle 268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58" name="Rectangle 269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59" name="Rectangle 270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60" name="Rectangle 271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61" name="Rectangle 272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62" name="Rectangle 273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63" name="Rectangle 274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64" name="Rectangle 275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1035" name="Group 276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185" name="Rectangle 277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86" name="Rectangle 278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87" name="Rectangle 279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88" name="Rectangle 280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89" name="Rectangle 281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90" name="Rectangle 282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91" name="Rectangle 283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92" name="Rectangle 284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93" name="Rectangle 285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94" name="Rectangle 286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95" name="Rectangle 287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96" name="Rectangle 288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97" name="Rectangle 289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98" name="Rectangle 290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99" name="Rectangle 291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00" name="Rectangle 292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01" name="Rectangle 293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02" name="Rectangle 294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03" name="Rectangle 295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04" name="Rectangle 296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05" name="Rectangle 297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06" name="Rectangle 298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07" name="Rectangle 299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08" name="Rectangle 300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09" name="Rectangle 301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10" name="Rectangle 302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11" name="Rectangle 303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12" name="Rectangle 304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13" name="Rectangle 305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14" name="Rectangle 306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15" name="Rectangle 307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16" name="Rectangle 308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17" name="Rectangle 309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18" name="Rectangle 310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19" name="Rectangle 311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20" name="Rectangle 312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21" name="Rectangle 313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22" name="Rectangle 314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23" name="Rectangle 315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224" name="Rectangle 316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1036" name="Group 317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145" name="Rectangle 318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46" name="Rectangle 319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47" name="Rectangle 320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48" name="Rectangle 321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49" name="Rectangle 322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50" name="Rectangle 323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51" name="Rectangle 324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52" name="Rectangle 325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53" name="Rectangle 326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54" name="Rectangle 327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55" name="Rectangle 328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56" name="Rectangle 329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57" name="Rectangle 330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58" name="Rectangle 331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59" name="Rectangle 332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60" name="Rectangle 333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61" name="Rectangle 334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62" name="Rectangle 335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63" name="Rectangle 336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64" name="Rectangle 337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65" name="Rectangle 338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66" name="Rectangle 339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67" name="Rectangle 340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68" name="Rectangle 341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69" name="Rectangle 342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70" name="Rectangle 343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71" name="Rectangle 344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72" name="Rectangle 345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73" name="Rectangle 346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74" name="Rectangle 347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75" name="Rectangle 348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76" name="Rectangle 349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77" name="Rectangle 350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78" name="Rectangle 351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79" name="Rectangle 352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80" name="Rectangle 353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81" name="Rectangle 354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82" name="Rectangle 355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83" name="Rectangle 356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84" name="Rectangle 357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1037" name="Group 358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1105" name="Rectangle 359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06" name="Rectangle 360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07" name="Rectangle 361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08" name="Rectangle 362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09" name="Rectangle 363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10" name="Rectangle 364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11" name="Rectangle 365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12" name="Rectangle 366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13" name="Rectangle 367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14" name="Rectangle 368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15" name="Rectangle 369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16" name="Rectangle 370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17" name="Rectangle 371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18" name="Rectangle 372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19" name="Rectangle 373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20" name="Rectangle 374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21" name="Rectangle 375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22" name="Rectangle 376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23" name="Rectangle 377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24" name="Rectangle 378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25" name="Rectangle 379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26" name="Rectangle 380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27" name="Rectangle 381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28" name="Rectangle 382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29" name="Rectangle 383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30" name="Rectangle 384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31" name="Rectangle 385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32" name="Rectangle 386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33" name="Rectangle 387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34" name="Rectangle 388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35" name="Rectangle 389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36" name="Rectangle 390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37" name="Rectangle 391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38" name="Rectangle 392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39" name="Rectangle 393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40" name="Rectangle 394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41" name="Rectangle 395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42" name="Rectangle 396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43" name="Rectangle 397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44" name="Rectangle 398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1038" name="Group 399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1065" name="Rectangle 400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66" name="Rectangle 401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67" name="Rectangle 402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68" name="Rectangle 403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69" name="Rectangle 404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70" name="Rectangle 405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71" name="Rectangle 406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72" name="Rectangle 407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73" name="Rectangle 408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74" name="Rectangle 409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75" name="Rectangle 410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76" name="Rectangle 411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77" name="Rectangle 412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78" name="Rectangle 413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79" name="Rectangle 414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80" name="Rectangle 415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81" name="Rectangle 416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82" name="Rectangle 417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83" name="Rectangle 418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84" name="Rectangle 419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85" name="Rectangle 420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86" name="Rectangle 421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87" name="Rectangle 422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88" name="Rectangle 423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89" name="Rectangle 424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90" name="Rectangle 425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91" name="Rectangle 426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92" name="Rectangle 427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93" name="Rectangle 428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94" name="Rectangle 429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95" name="Rectangle 430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96" name="Rectangle 431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97" name="Rectangle 432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98" name="Rectangle 433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99" name="Rectangle 434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00" name="Rectangle 435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01" name="Rectangle 436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02" name="Rectangle 437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03" name="Rectangle 438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104" name="Rectangle 439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1039" name="Group 440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040" name="Rectangle 441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41" name="Rectangle 442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42" name="Rectangle 443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43" name="Rectangle 444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44" name="Rectangle 445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45" name="Rectangle 446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46" name="Rectangle 447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47" name="Rectangle 448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48" name="Rectangle 449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49" name="Rectangle 450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50" name="Rectangle 451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51" name="Rectangle 452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52" name="Rectangle 453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53" name="Rectangle 454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54" name="Rectangle 455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55" name="Rectangle 456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56" name="Rectangle 457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57" name="Rectangle 458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58" name="Rectangle 459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59" name="Rectangle 460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60" name="Rectangle 461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61" name="Rectangle 462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62" name="Rectangle 463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63" name="Rectangle 464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1064" name="Rectangle 465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MS PGothic" pitchFamily="34" charset="-128"/>
                  </a:defRPr>
                </a:lvl9pPr>
              </a:lstStyle>
              <a:p>
                <a:pPr algn="ctr" eaLnBrk="1" latinLnBrk="1" hangingPunct="1">
                  <a:spcBef>
                    <a:spcPct val="20000"/>
                  </a:spcBef>
                  <a:buClr>
                    <a:srgbClr val="292929"/>
                  </a:buClr>
                  <a:buSzPct val="70000"/>
                  <a:buFont typeface="Wingdings 2" pitchFamily="18" charset="2"/>
                  <a:buNone/>
                  <a:defRPr/>
                </a:pPr>
                <a:endParaRPr kumimoji="1" lang="ko-KR" altLang="en-US" sz="3000" b="1" smtClean="0">
                  <a:solidFill>
                    <a:srgbClr val="292929"/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</p:grpSp>
      <p:sp>
        <p:nvSpPr>
          <p:cNvPr id="1028" name="Line 466"/>
          <p:cNvSpPr>
            <a:spLocks noChangeShapeType="1"/>
          </p:cNvSpPr>
          <p:nvPr/>
        </p:nvSpPr>
        <p:spPr bwMode="auto">
          <a:xfrm>
            <a:off x="914400" y="1214438"/>
            <a:ext cx="72024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46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0" name="Rectangle 4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313"/>
            <a:ext cx="82296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8693" name="Rectangle 4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292929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8694" name="Rectangle 4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292929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8695" name="Rectangle 4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292929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8ECDECD6-8864-4036-92FE-804C44C77A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4" r:id="rId1"/>
    <p:sldLayoutId id="2147486035" r:id="rId2"/>
    <p:sldLayoutId id="2147486036" r:id="rId3"/>
    <p:sldLayoutId id="2147486037" r:id="rId4"/>
    <p:sldLayoutId id="2147486038" r:id="rId5"/>
    <p:sldLayoutId id="2147486039" r:id="rId6"/>
    <p:sldLayoutId id="2147486040" r:id="rId7"/>
    <p:sldLayoutId id="2147486041" r:id="rId8"/>
    <p:sldLayoutId id="2147486042" r:id="rId9"/>
    <p:sldLayoutId id="2147486043" r:id="rId10"/>
    <p:sldLayoutId id="2147486044" r:id="rId11"/>
    <p:sldLayoutId id="2147486045" r:id="rId12"/>
    <p:sldLayoutId id="2147486046" r:id="rId13"/>
    <p:sldLayoutId id="2147486047" r:id="rId14"/>
    <p:sldLayoutId id="2147486048" r:id="rId15"/>
    <p:sldLayoutId id="2147486049" r:id="rId16"/>
    <p:sldLayoutId id="214748605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HY강B" pitchFamily="18" charset="-127"/>
          <a:ea typeface="HY강B" pitchFamily="18" charset="-127"/>
          <a:cs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HY강B" pitchFamily="18" charset="-127"/>
          <a:ea typeface="HY강B" pitchFamily="18" charset="-127"/>
          <a:cs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HY강B" pitchFamily="18" charset="-127"/>
          <a:ea typeface="HY강B" pitchFamily="18" charset="-127"/>
          <a:cs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HY강B" pitchFamily="18" charset="-127"/>
          <a:ea typeface="HY강B" pitchFamily="18" charset="-127"/>
          <a:cs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HY강B" pitchFamily="18" charset="-127"/>
          <a:ea typeface="HY강B" pitchFamily="18" charset="-127"/>
          <a:cs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HY강B" pitchFamily="18" charset="-127"/>
          <a:ea typeface="HY강B" pitchFamily="18" charset="-127"/>
          <a:cs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HY강B" pitchFamily="18" charset="-127"/>
          <a:ea typeface="HY강B" pitchFamily="18" charset="-127"/>
          <a:cs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HY강B" pitchFamily="18" charset="-127"/>
          <a:ea typeface="HY강B" pitchFamily="18" charset="-127"/>
          <a:cs typeface="굴림" charset="-127"/>
        </a:defRPr>
      </a:lvl9pPr>
    </p:titleStyle>
    <p:bodyStyle>
      <a:lvl1pPr marL="447675" indent="-44767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±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®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293813" indent="-40322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®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385763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2" pitchFamily="18" charset="2"/>
        <a:buChar char="®"/>
        <a:defRPr kumimoji="1" sz="2000">
          <a:solidFill>
            <a:schemeClr val="tx1"/>
          </a:solidFill>
          <a:latin typeface="굴림" charset="-127"/>
          <a:ea typeface="굴림" charset="-127"/>
          <a:cs typeface="+mn-cs"/>
        </a:defRPr>
      </a:lvl4pPr>
      <a:lvl5pPr marL="2070100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®"/>
        <a:defRPr kumimoji="1" sz="2000">
          <a:solidFill>
            <a:schemeClr val="tx1"/>
          </a:solidFill>
          <a:latin typeface="굴림" charset="-127"/>
          <a:ea typeface="굴림" charset="-127"/>
          <a:cs typeface="+mn-cs"/>
        </a:defRPr>
      </a:lvl5pPr>
      <a:lvl6pPr marL="25273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®"/>
        <a:defRPr kumimoji="1" sz="2000">
          <a:solidFill>
            <a:schemeClr val="tx1"/>
          </a:solidFill>
          <a:latin typeface="굴림" charset="-127"/>
          <a:ea typeface="굴림" charset="-127"/>
          <a:cs typeface="+mn-cs"/>
        </a:defRPr>
      </a:lvl6pPr>
      <a:lvl7pPr marL="29845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®"/>
        <a:defRPr kumimoji="1" sz="2000">
          <a:solidFill>
            <a:schemeClr val="tx1"/>
          </a:solidFill>
          <a:latin typeface="굴림" charset="-127"/>
          <a:ea typeface="굴림" charset="-127"/>
          <a:cs typeface="+mn-cs"/>
        </a:defRPr>
      </a:lvl7pPr>
      <a:lvl8pPr marL="34417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®"/>
        <a:defRPr kumimoji="1" sz="2000">
          <a:solidFill>
            <a:schemeClr val="tx1"/>
          </a:solidFill>
          <a:latin typeface="굴림" charset="-127"/>
          <a:ea typeface="굴림" charset="-127"/>
          <a:cs typeface="+mn-cs"/>
        </a:defRPr>
      </a:lvl8pPr>
      <a:lvl9pPr marL="38989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®"/>
        <a:defRPr kumimoji="1" sz="2000">
          <a:solidFill>
            <a:schemeClr val="tx1"/>
          </a:solidFill>
          <a:latin typeface="굴림" charset="-127"/>
          <a:ea typeface="굴림" charset="-127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타원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직사각형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057" name="텍스트 개체 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1C09DF4-C1E8-437D-B139-D8C7A28818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1" r:id="rId1"/>
    <p:sldLayoutId id="2147486052" r:id="rId2"/>
    <p:sldLayoutId id="2147486053" r:id="rId3"/>
    <p:sldLayoutId id="2147486054" r:id="rId4"/>
    <p:sldLayoutId id="2147486055" r:id="rId5"/>
    <p:sldLayoutId id="2147486056" r:id="rId6"/>
    <p:sldLayoutId id="2147486057" r:id="rId7"/>
    <p:sldLayoutId id="2147486058" r:id="rId8"/>
    <p:sldLayoutId id="2147486059" r:id="rId9"/>
    <p:sldLayoutId id="2147486060" r:id="rId10"/>
    <p:sldLayoutId id="2147486061" r:id="rId11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latinLnBrk="1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latinLnBrk="1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latinLnBrk="1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862013"/>
            <a:ext cx="7772400" cy="15351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ko-KR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</a:rPr>
              <a:t>移民者的</a:t>
            </a:r>
            <a:r>
              <a:rPr lang="zh-CN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 第一个宣教地</a:t>
            </a:r>
            <a:endParaRPr lang="en-US" sz="3600" smtClean="0"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747" name="Subtitle 1"/>
          <p:cNvSpPr>
            <a:spLocks noGrp="1"/>
          </p:cNvSpPr>
          <p:nvPr>
            <p:ph type="subTitle" idx="1"/>
          </p:nvPr>
        </p:nvSpPr>
        <p:spPr>
          <a:xfrm>
            <a:off x="1541463" y="4606925"/>
            <a:ext cx="6400800" cy="5492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金以诺</a:t>
            </a:r>
            <a:endParaRPr lang="en-US" altLang="ko-KR" sz="3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096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40964" name="Picture 2" descr="C:\Users\Enoch\Pictures\임시파일들\changch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338"/>
            <a:ext cx="913447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166813" y="660400"/>
            <a:ext cx="797718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ko-KR" altLang="ko-KR" smtClean="0">
                <a:effectLst/>
                <a:latin typeface="SimSun" pitchFamily="2" charset="-122"/>
              </a:rPr>
              <a:t>提摩太在当时先进国成长的故事 </a:t>
            </a:r>
            <a:endParaRPr lang="ko-KR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</a:endParaRPr>
          </a:p>
        </p:txBody>
      </p:sp>
      <p:sp>
        <p:nvSpPr>
          <p:cNvPr id="41987" name="직사각형 6"/>
          <p:cNvSpPr>
            <a:spLocks noChangeArrowheads="1"/>
          </p:cNvSpPr>
          <p:nvPr/>
        </p:nvSpPr>
        <p:spPr bwMode="auto">
          <a:xfrm>
            <a:off x="1636713" y="2254250"/>
            <a:ext cx="69865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SimSun" pitchFamily="2" charset="-122"/>
                <a:ea typeface="SimSun" pitchFamily="2" charset="-122"/>
                <a:cs typeface="굴림" pitchFamily="34" charset="-127"/>
              </a:rPr>
              <a:t>保罗来到特庇，又到路司得。在那里有一个门徒，名叫提摩太，是信主之犹太妇人的儿子，他父亲却是希利尼人</a:t>
            </a:r>
            <a:r>
              <a:rPr lang="en-US" altLang="zh-CN" sz="2800">
                <a:latin typeface="SimSun" pitchFamily="2" charset="-122"/>
                <a:ea typeface="SimSun" pitchFamily="2" charset="-122"/>
                <a:cs typeface="굴림" pitchFamily="34" charset="-127"/>
              </a:rPr>
              <a:t>(</a:t>
            </a:r>
            <a:r>
              <a:rPr lang="zh-CN" altLang="en-US" sz="2800">
                <a:latin typeface="SimSun" pitchFamily="2" charset="-122"/>
                <a:ea typeface="SimSun" pitchFamily="2" charset="-122"/>
                <a:cs typeface="굴림" pitchFamily="34" charset="-127"/>
              </a:rPr>
              <a:t>行</a:t>
            </a:r>
            <a:r>
              <a:rPr lang="en-US" altLang="zh-CN" sz="2800">
                <a:latin typeface="SimSun" pitchFamily="2" charset="-122"/>
                <a:ea typeface="SimSun" pitchFamily="2" charset="-122"/>
                <a:cs typeface="굴림" pitchFamily="34" charset="-127"/>
              </a:rPr>
              <a:t>16</a:t>
            </a:r>
            <a:r>
              <a:rPr lang="zh-CN" altLang="en-US" sz="2800">
                <a:latin typeface="SimSun" pitchFamily="2" charset="-122"/>
                <a:ea typeface="SimSun" pitchFamily="2" charset="-122"/>
                <a:cs typeface="굴림" pitchFamily="34" charset="-127"/>
              </a:rPr>
              <a:t>：</a:t>
            </a:r>
            <a:r>
              <a:rPr lang="en-US" altLang="zh-CN" sz="2800">
                <a:latin typeface="SimSun" pitchFamily="2" charset="-122"/>
                <a:ea typeface="SimSun" pitchFamily="2" charset="-122"/>
                <a:cs typeface="굴림" pitchFamily="34" charset="-127"/>
              </a:rPr>
              <a:t>1</a:t>
            </a:r>
            <a:r>
              <a:rPr lang="zh-CN" altLang="en-US" sz="2800">
                <a:latin typeface="SimSun" pitchFamily="2" charset="-122"/>
                <a:ea typeface="SimSun" pitchFamily="2" charset="-122"/>
                <a:cs typeface="굴림" pitchFamily="34" charset="-127"/>
              </a:rPr>
              <a:t>）</a:t>
            </a:r>
            <a:endParaRPr lang="ko-KR" altLang="en-US" sz="2800">
              <a:latin typeface="SimSun" pitchFamily="2" charset="-122"/>
              <a:cs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내용 개체 틀 5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3325813"/>
          </a:xfrm>
        </p:spPr>
        <p:txBody>
          <a:bodyPr/>
          <a:lstStyle/>
          <a:p>
            <a:r>
              <a:rPr lang="zh-CN" altLang="ko-KR" smtClean="0">
                <a:latin typeface="SimSun" pitchFamily="2" charset="-122"/>
                <a:ea typeface="SimSun" pitchFamily="2" charset="-122"/>
              </a:rPr>
              <a:t>使徒保罗的首席</a:t>
            </a:r>
            <a:r>
              <a:rPr lang="zh-CN" altLang="en-US" smtClean="0">
                <a:latin typeface="SimSun" pitchFamily="2" charset="-122"/>
                <a:ea typeface="SimSun" pitchFamily="2" charset="-122"/>
              </a:rPr>
              <a:t>门徒</a:t>
            </a:r>
            <a:r>
              <a:rPr lang="zh-CN" altLang="ko-KR" smtClean="0">
                <a:latin typeface="SimSun" pitchFamily="2" charset="-122"/>
                <a:ea typeface="SimSun" pitchFamily="2" charset="-122"/>
              </a:rPr>
              <a:t>提摩太的家庭背景是多文化家庭</a:t>
            </a:r>
            <a:endParaRPr lang="ko-KR" altLang="ko-KR" smtClean="0">
              <a:latin typeface="SimSun" pitchFamily="2" charset="-122"/>
            </a:endParaRPr>
          </a:p>
          <a:p>
            <a:r>
              <a:rPr lang="ko-KR" altLang="ko-KR" smtClean="0">
                <a:latin typeface="SimSun" pitchFamily="2" charset="-122"/>
              </a:rPr>
              <a:t>提摩太在国际城市长大，是</a:t>
            </a:r>
            <a:r>
              <a:rPr lang="en-US" altLang="ko-KR" smtClean="0">
                <a:latin typeface="SimSun" pitchFamily="2" charset="-122"/>
                <a:ea typeface="SimSun" pitchFamily="2" charset="-122"/>
              </a:rPr>
              <a:t>1.5generation</a:t>
            </a:r>
            <a:endParaRPr lang="ko-KR" altLang="ko-KR" smtClean="0">
              <a:latin typeface="SimSun" pitchFamily="2" charset="-122"/>
            </a:endParaRPr>
          </a:p>
          <a:p>
            <a:r>
              <a:rPr lang="zh-CN" altLang="ko-KR" smtClean="0">
                <a:latin typeface="SimSun" pitchFamily="2" charset="-122"/>
                <a:ea typeface="SimSun" pitchFamily="2" charset="-122"/>
              </a:rPr>
              <a:t>路司得</a:t>
            </a:r>
            <a:r>
              <a:rPr lang="en-US" altLang="ko-KR" smtClean="0">
                <a:latin typeface="SimSun" pitchFamily="2" charset="-122"/>
                <a:ea typeface="SimSun" pitchFamily="2" charset="-122"/>
              </a:rPr>
              <a:t>-</a:t>
            </a:r>
            <a:r>
              <a:rPr lang="zh-CN" altLang="ko-KR" smtClean="0">
                <a:latin typeface="SimSun" pitchFamily="2" charset="-122"/>
                <a:ea typeface="SimSun" pitchFamily="2" charset="-122"/>
              </a:rPr>
              <a:t>罗马军人居住的基地城市</a:t>
            </a:r>
            <a:endParaRPr lang="ko-KR" altLang="ko-KR" smtClean="0"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ko-KR" dirty="0" err="1">
                <a:effectLst/>
              </a:rPr>
              <a:t>使徒保罗一眼就看上的年轻人</a:t>
            </a:r>
            <a:endParaRPr lang="ko-KR" altLang="en-US" dirty="0"/>
          </a:p>
        </p:txBody>
      </p:sp>
      <p:sp>
        <p:nvSpPr>
          <p:cNvPr id="44035" name="내용 개체 틀 3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060575"/>
          </a:xfrm>
        </p:spPr>
        <p:txBody>
          <a:bodyPr/>
          <a:lstStyle/>
          <a:p>
            <a:r>
              <a:rPr lang="ko-KR" altLang="ko-KR" smtClean="0"/>
              <a:t>提摩太是当地几乎人人皆知的属灵的年轻人</a:t>
            </a:r>
            <a:endParaRPr lang="en-US" altLang="ko-KR" smtClean="0"/>
          </a:p>
          <a:p>
            <a:r>
              <a:rPr lang="ko-KR" altLang="ko-KR" smtClean="0"/>
              <a:t>提摩太成为</a:t>
            </a:r>
            <a:r>
              <a:rPr lang="en-US" altLang="ko-KR" smtClean="0"/>
              <a:t>1.5generation</a:t>
            </a:r>
            <a:r>
              <a:rPr lang="ko-KR" altLang="ko-KR" smtClean="0"/>
              <a:t>保罗的同工</a:t>
            </a:r>
            <a:endParaRPr lang="ko-KR" altLang="en-US" smtClean="0"/>
          </a:p>
        </p:txBody>
      </p:sp>
      <p:sp>
        <p:nvSpPr>
          <p:cNvPr id="44036" name="내용 개체 틀 3"/>
          <p:cNvSpPr txBox="1">
            <a:spLocks/>
          </p:cNvSpPr>
          <p:nvPr/>
        </p:nvSpPr>
        <p:spPr bwMode="auto">
          <a:xfrm>
            <a:off x="1208088" y="3892550"/>
            <a:ext cx="74993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754188" indent="-182563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211388" indent="-182563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668588" indent="-182563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125788" indent="-182563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ko-KR" sz="4000">
                <a:latin typeface="SimSun" pitchFamily="2" charset="-122"/>
                <a:ea typeface="SimSun" pitchFamily="2" charset="-122"/>
                <a:cs typeface="굴림" pitchFamily="34" charset="-127"/>
              </a:rPr>
              <a:t>路司得和以哥念的弟兄，都称赞他。保罗要带他同去，</a:t>
            </a:r>
            <a:r>
              <a:rPr lang="en-US" altLang="zh-CN" sz="4000">
                <a:latin typeface="SimSun" pitchFamily="2" charset="-122"/>
                <a:ea typeface="SimSun" pitchFamily="2" charset="-122"/>
                <a:cs typeface="굴림" pitchFamily="34" charset="-127"/>
              </a:rPr>
              <a:t>…</a:t>
            </a:r>
            <a:r>
              <a:rPr lang="zh-CN" altLang="en-US" sz="4000">
                <a:latin typeface="SimSun" pitchFamily="2" charset="-122"/>
                <a:ea typeface="SimSun" pitchFamily="2" charset="-122"/>
                <a:cs typeface="굴림" pitchFamily="34" charset="-127"/>
              </a:rPr>
              <a:t>（行</a:t>
            </a:r>
            <a:r>
              <a:rPr lang="en-US" altLang="zh-CN" sz="4000">
                <a:latin typeface="SimSun" pitchFamily="2" charset="-122"/>
                <a:ea typeface="SimSun" pitchFamily="2" charset="-122"/>
                <a:cs typeface="굴림" pitchFamily="34" charset="-127"/>
              </a:rPr>
              <a:t>16</a:t>
            </a:r>
            <a:r>
              <a:rPr lang="zh-CN" altLang="en-US" sz="4000">
                <a:latin typeface="SimSun" pitchFamily="2" charset="-122"/>
                <a:ea typeface="SimSun" pitchFamily="2" charset="-122"/>
                <a:cs typeface="굴림" pitchFamily="34" charset="-127"/>
              </a:rPr>
              <a:t>：</a:t>
            </a:r>
            <a:r>
              <a:rPr lang="en-US" altLang="zh-CN" sz="4000">
                <a:latin typeface="SimSun" pitchFamily="2" charset="-122"/>
                <a:ea typeface="SimSun" pitchFamily="2" charset="-122"/>
                <a:cs typeface="굴림" pitchFamily="34" charset="-127"/>
              </a:rPr>
              <a:t>2-3</a:t>
            </a:r>
            <a:r>
              <a:rPr lang="zh-CN" altLang="en-US" sz="4000">
                <a:latin typeface="SimSun" pitchFamily="2" charset="-122"/>
                <a:ea typeface="SimSun" pitchFamily="2" charset="-122"/>
                <a:cs typeface="굴림" pitchFamily="34" charset="-127"/>
              </a:rPr>
              <a:t>）</a:t>
            </a:r>
            <a:r>
              <a:rPr lang="zh-CN" altLang="ko-KR" sz="4000">
                <a:latin typeface="SimSun" pitchFamily="2" charset="-122"/>
                <a:ea typeface="SimSun" pitchFamily="2" charset="-122"/>
                <a:cs typeface="굴림" pitchFamily="34" charset="-127"/>
              </a:rPr>
              <a:t> </a:t>
            </a:r>
            <a:endParaRPr lang="ko-KR" altLang="ko-KR" sz="4000">
              <a:latin typeface="SimSun" pitchFamily="2" charset="-122"/>
              <a:ea typeface="HY엽서L" pitchFamily="18" charset="-127"/>
              <a:cs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CN" altLang="ko-KR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外祖母</a:t>
            </a:r>
            <a:r>
              <a:rPr lang="zh-CN" altLang="en-US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和母亲</a:t>
            </a:r>
            <a:r>
              <a:rPr lang="ko-KR" altLang="ko-KR" dirty="0" err="1" smtClean="0">
                <a:effectLst/>
              </a:rPr>
              <a:t>的正直的信心</a:t>
            </a:r>
            <a:r>
              <a:rPr lang="en-US" altLang="ko-KR" dirty="0" smtClean="0">
                <a:effectLst/>
              </a:rPr>
              <a:t> </a:t>
            </a:r>
            <a:br>
              <a:rPr lang="en-US" altLang="ko-KR" dirty="0" smtClean="0">
                <a:effectLst/>
              </a:rPr>
            </a:br>
            <a:r>
              <a:rPr lang="en-US" altLang="ko-KR" sz="1800" dirty="0" smtClean="0">
                <a:effectLst/>
              </a:rPr>
              <a:t>(</a:t>
            </a:r>
            <a:r>
              <a:rPr lang="ko-KR" altLang="ko-KR" sz="1800" dirty="0" err="1" smtClean="0">
                <a:effectLst/>
              </a:rPr>
              <a:t>提摩太灵性的秘密</a:t>
            </a:r>
            <a:r>
              <a:rPr lang="en-US" altLang="ko-KR" sz="1800" dirty="0" smtClean="0">
                <a:effectLst/>
              </a:rPr>
              <a:t>1)</a:t>
            </a:r>
            <a:endParaRPr lang="ko-KR" altLang="en-US" sz="4000" dirty="0"/>
          </a:p>
        </p:txBody>
      </p:sp>
      <p:sp>
        <p:nvSpPr>
          <p:cNvPr id="45059" name="내용 개체 틀 3"/>
          <p:cNvSpPr>
            <a:spLocks noGrp="1"/>
          </p:cNvSpPr>
          <p:nvPr>
            <p:ph idx="1"/>
          </p:nvPr>
        </p:nvSpPr>
        <p:spPr>
          <a:xfrm>
            <a:off x="1169988" y="2020888"/>
            <a:ext cx="7764462" cy="3717925"/>
          </a:xfrm>
        </p:spPr>
        <p:txBody>
          <a:bodyPr/>
          <a:lstStyle/>
          <a:p>
            <a:pPr marL="82550" indent="0" latinLnBrk="0">
              <a:buFont typeface="Wingdings 2" pitchFamily="18" charset="2"/>
              <a:buNone/>
            </a:pPr>
            <a:r>
              <a:rPr lang="en-US" altLang="zh-CN" smtClean="0">
                <a:latin typeface="SimSun" pitchFamily="2" charset="-122"/>
                <a:ea typeface="SimSun" pitchFamily="2" charset="-122"/>
              </a:rPr>
              <a:t>(3)</a:t>
            </a:r>
            <a:r>
              <a:rPr lang="zh-CN" altLang="ko-KR" smtClean="0">
                <a:latin typeface="SimSun" pitchFamily="2" charset="-122"/>
                <a:ea typeface="SimSun" pitchFamily="2" charset="-122"/>
              </a:rPr>
              <a:t>我感谢神，就是我接续祖先，用清洁的良心所事奉的神，祈祷的时候，不住的想念你， </a:t>
            </a:r>
            <a:r>
              <a:rPr lang="ko-KR" altLang="ko-KR" smtClean="0">
                <a:latin typeface="SimSun" pitchFamily="2" charset="-122"/>
              </a:rPr>
              <a:t/>
            </a:r>
            <a:br>
              <a:rPr lang="ko-KR" altLang="ko-KR" smtClean="0">
                <a:latin typeface="SimSun" pitchFamily="2" charset="-122"/>
              </a:rPr>
            </a:br>
            <a:r>
              <a:rPr lang="en-US" altLang="ko-KR" smtClean="0">
                <a:latin typeface="SimSun" pitchFamily="2" charset="-122"/>
                <a:ea typeface="SimSun" pitchFamily="2" charset="-122"/>
              </a:rPr>
              <a:t>(4)</a:t>
            </a:r>
            <a:r>
              <a:rPr lang="zh-CN" altLang="ko-KR" smtClean="0">
                <a:latin typeface="SimSun" pitchFamily="2" charset="-122"/>
                <a:ea typeface="SimSun" pitchFamily="2" charset="-122"/>
              </a:rPr>
              <a:t>记念你的眼泪，昼夜切切的想要见，好叫我满心快乐。 </a:t>
            </a:r>
            <a:r>
              <a:rPr lang="ko-KR" altLang="ko-KR" smtClean="0">
                <a:latin typeface="SimSun" pitchFamily="2" charset="-122"/>
              </a:rPr>
              <a:t/>
            </a:r>
            <a:br>
              <a:rPr lang="ko-KR" altLang="ko-KR" smtClean="0">
                <a:latin typeface="SimSun" pitchFamily="2" charset="-122"/>
              </a:rPr>
            </a:br>
            <a:r>
              <a:rPr lang="en-US" altLang="ko-KR" smtClean="0">
                <a:latin typeface="SimSun" pitchFamily="2" charset="-122"/>
                <a:ea typeface="SimSun" pitchFamily="2" charset="-122"/>
              </a:rPr>
              <a:t>(5)</a:t>
            </a:r>
            <a:r>
              <a:rPr lang="zh-CN" altLang="ko-KR" smtClean="0">
                <a:latin typeface="SimSun" pitchFamily="2" charset="-122"/>
                <a:ea typeface="SimSun" pitchFamily="2" charset="-122"/>
              </a:rPr>
              <a:t>想到你心里无伪之信。这信是先在你外祖母罗以，和你母亲友尼基心里的。</a:t>
            </a:r>
            <a:r>
              <a:rPr lang="ko-KR" altLang="ko-KR" smtClean="0">
                <a:latin typeface="SimSun" pitchFamily="2" charset="-122"/>
              </a:rPr>
              <a:t>我深信也在你的心里</a:t>
            </a:r>
            <a:r>
              <a:rPr lang="zh-CN" altLang="en-US" smtClean="0">
                <a:latin typeface="SimSun" pitchFamily="2" charset="-122"/>
                <a:ea typeface="SimSun" pitchFamily="2" charset="-122"/>
                <a:cs typeface="华文中宋"/>
              </a:rPr>
              <a:t>。</a:t>
            </a:r>
            <a:endParaRPr lang="ko-KR" altLang="en-US" smtClean="0"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4589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latinLnBrk="0"/>
            <a:r>
              <a:rPr lang="ko-KR" altLang="ko-KR" sz="3900" smtClean="0">
                <a:effectLst/>
                <a:latin typeface="SimSun" pitchFamily="2" charset="-122"/>
              </a:rPr>
              <a:t>与拥有同样的文化社会背景的</a:t>
            </a:r>
            <a:r>
              <a:rPr lang="en-US" altLang="ko-KR" sz="3900" smtClean="0">
                <a:effectLst/>
                <a:latin typeface="SimSun" pitchFamily="2" charset="-122"/>
                <a:ea typeface="SimSun" pitchFamily="2" charset="-122"/>
              </a:rPr>
              <a:t/>
            </a:r>
            <a:br>
              <a:rPr lang="en-US" altLang="ko-KR" sz="3900" smtClean="0">
                <a:effectLst/>
                <a:latin typeface="SimSun" pitchFamily="2" charset="-122"/>
                <a:ea typeface="SimSun" pitchFamily="2" charset="-122"/>
              </a:rPr>
            </a:br>
            <a:r>
              <a:rPr lang="ko-KR" altLang="ko-KR" sz="3900" smtClean="0">
                <a:effectLst/>
                <a:latin typeface="SimSun" pitchFamily="2" charset="-122"/>
              </a:rPr>
              <a:t>弟兄们同在</a:t>
            </a:r>
            <a:r>
              <a:rPr lang="en-US" altLang="ko-KR" sz="3900" smtClean="0">
                <a:effectLst/>
                <a:latin typeface="SimSun" pitchFamily="2" charset="-122"/>
                <a:ea typeface="SimSun" pitchFamily="2" charset="-122"/>
              </a:rPr>
              <a:t/>
            </a:r>
            <a:br>
              <a:rPr lang="en-US" altLang="ko-KR" sz="3900" smtClean="0">
                <a:effectLst/>
                <a:latin typeface="SimSun" pitchFamily="2" charset="-122"/>
                <a:ea typeface="SimSun" pitchFamily="2" charset="-122"/>
              </a:rPr>
            </a:br>
            <a:r>
              <a:rPr lang="zh-CN" altLang="en-US" sz="2000" smtClean="0">
                <a:effectLst/>
                <a:latin typeface="SimSun" pitchFamily="2" charset="-122"/>
                <a:ea typeface="SimSun" pitchFamily="2" charset="-122"/>
              </a:rPr>
              <a:t>（</a:t>
            </a:r>
            <a:r>
              <a:rPr lang="ko-KR" altLang="ko-KR" sz="2000" smtClean="0">
                <a:effectLst/>
                <a:latin typeface="SimSun" pitchFamily="2" charset="-122"/>
              </a:rPr>
              <a:t>提摩太灵性的秘密</a:t>
            </a:r>
            <a:r>
              <a:rPr lang="en-US" altLang="ko-KR" sz="2000" smtClean="0">
                <a:effectLst/>
                <a:latin typeface="SimSun" pitchFamily="2" charset="-122"/>
                <a:ea typeface="SimSun" pitchFamily="2" charset="-122"/>
              </a:rPr>
              <a:t>II </a:t>
            </a:r>
            <a:r>
              <a:rPr lang="zh-CN" altLang="en-US" sz="1600" smtClean="0">
                <a:effectLst/>
                <a:latin typeface="SimSun" pitchFamily="2" charset="-122"/>
                <a:ea typeface="SimSun" pitchFamily="2" charset="-122"/>
              </a:rPr>
              <a:t>）</a:t>
            </a:r>
            <a:endParaRPr lang="ko-KR" altLang="en-US" sz="1600" smtClean="0"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277938" y="2774950"/>
            <a:ext cx="7499350" cy="1327150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r>
              <a:rPr lang="zh-CN" altLang="ko-KR" smtClean="0">
                <a:latin typeface="SimSun" pitchFamily="2" charset="-122"/>
                <a:ea typeface="SimSun" pitchFamily="2" charset="-122"/>
              </a:rPr>
              <a:t>路司得和以哥念的弟兄，都称赞他</a:t>
            </a:r>
            <a:r>
              <a:rPr lang="zh-CN" altLang="en-US" smtClean="0">
                <a:latin typeface="SimSun" pitchFamily="2" charset="-122"/>
                <a:ea typeface="SimSun" pitchFamily="2" charset="-122"/>
              </a:rPr>
              <a:t>（行</a:t>
            </a:r>
            <a:r>
              <a:rPr lang="en-US" altLang="zh-CN" smtClean="0">
                <a:latin typeface="SimSun" pitchFamily="2" charset="-122"/>
                <a:ea typeface="SimSun" pitchFamily="2" charset="-122"/>
              </a:rPr>
              <a:t>16</a:t>
            </a:r>
            <a:r>
              <a:rPr lang="zh-CN" altLang="en-US" smtClean="0">
                <a:latin typeface="SimSun" pitchFamily="2" charset="-122"/>
                <a:ea typeface="SimSun" pitchFamily="2" charset="-122"/>
              </a:rPr>
              <a:t>：</a:t>
            </a:r>
            <a:r>
              <a:rPr lang="en-US" altLang="zh-CN" smtClean="0">
                <a:latin typeface="SimSun" pitchFamily="2" charset="-122"/>
                <a:ea typeface="SimSun" pitchFamily="2" charset="-122"/>
              </a:rPr>
              <a:t>2</a:t>
            </a:r>
            <a:r>
              <a:rPr lang="zh-CN" altLang="en-US" smtClean="0">
                <a:latin typeface="SimSun" pitchFamily="2" charset="-122"/>
                <a:ea typeface="SimSun" pitchFamily="2" charset="-122"/>
              </a:rPr>
              <a:t>）</a:t>
            </a:r>
            <a:endParaRPr lang="ko-KR" altLang="ko-KR" smtClean="0">
              <a:latin typeface="SimSun" pitchFamily="2" charset="-122"/>
            </a:endParaRPr>
          </a:p>
          <a:p>
            <a:pPr marL="82550" indent="0"/>
            <a:endParaRPr lang="en-US" altLang="ko-KR" smtClean="0"/>
          </a:p>
          <a:p>
            <a:pPr marL="82550" indent="0"/>
            <a:endParaRPr lang="en-US" altLang="ko-KR" smtClean="0"/>
          </a:p>
          <a:p>
            <a:pPr marL="82550" indent="0"/>
            <a:endParaRPr lang="en-US" altLang="ko-KR" smtClean="0"/>
          </a:p>
          <a:p>
            <a:pPr marL="82550" indent="0"/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내용 개체 틀 3"/>
          <p:cNvSpPr>
            <a:spLocks noGrp="1"/>
          </p:cNvSpPr>
          <p:nvPr>
            <p:ph idx="1"/>
          </p:nvPr>
        </p:nvSpPr>
        <p:spPr>
          <a:xfrm>
            <a:off x="1435100" y="1022350"/>
            <a:ext cx="7499350" cy="48006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ko-KR" altLang="ko-KR" smtClean="0">
                <a:latin typeface="SimSun" pitchFamily="2" charset="-122"/>
              </a:rPr>
              <a:t>当时</a:t>
            </a:r>
            <a:r>
              <a:rPr lang="en-US" altLang="ko-KR" smtClean="0">
                <a:latin typeface="SimSun" pitchFamily="2" charset="-122"/>
                <a:ea typeface="SimSun" pitchFamily="2" charset="-122"/>
              </a:rPr>
              <a:t>diaspora(</a:t>
            </a:r>
            <a:r>
              <a:rPr lang="ko-KR" altLang="ko-KR" smtClean="0">
                <a:latin typeface="SimSun" pitchFamily="2" charset="-122"/>
              </a:rPr>
              <a:t>流散的百姓</a:t>
            </a:r>
            <a:r>
              <a:rPr lang="en-US" altLang="ko-KR" smtClean="0">
                <a:latin typeface="SimSun" pitchFamily="2" charset="-122"/>
                <a:ea typeface="SimSun" pitchFamily="2" charset="-122"/>
              </a:rPr>
              <a:t>)</a:t>
            </a:r>
            <a:r>
              <a:rPr lang="ko-KR" altLang="ko-KR" smtClean="0">
                <a:latin typeface="SimSun" pitchFamily="2" charset="-122"/>
              </a:rPr>
              <a:t>与犹太本土居民相比，接触到了很多多样的文化。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ko-KR" altLang="ko-KR" smtClean="0">
                <a:latin typeface="SimSun" pitchFamily="2" charset="-122"/>
              </a:rPr>
              <a:t>在这种情况下，像提摩太一样的</a:t>
            </a:r>
            <a:r>
              <a:rPr lang="en-US" altLang="ko-KR" smtClean="0">
                <a:latin typeface="SimSun" pitchFamily="2" charset="-122"/>
                <a:ea typeface="SimSun" pitchFamily="2" charset="-122"/>
              </a:rPr>
              <a:t>1.5generation</a:t>
            </a:r>
            <a:r>
              <a:rPr lang="ko-KR" altLang="ko-KR" smtClean="0">
                <a:latin typeface="SimSun" pitchFamily="2" charset="-122"/>
              </a:rPr>
              <a:t>很容易沉浸在发达文明和世俗文化的享乐中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ko-KR" smtClean="0">
                <a:latin typeface="SimSun" pitchFamily="2" charset="-122"/>
                <a:ea typeface="SimSun" pitchFamily="2" charset="-122"/>
              </a:rPr>
              <a:t>但提摩太与</a:t>
            </a:r>
            <a:r>
              <a:rPr lang="en-US" altLang="zh-CN" smtClean="0">
                <a:latin typeface="SimSun" pitchFamily="2" charset="-122"/>
                <a:ea typeface="SimSun" pitchFamily="2" charset="-122"/>
              </a:rPr>
              <a:t>Likeminded(</a:t>
            </a:r>
            <a:r>
              <a:rPr lang="zh-CN" altLang="ko-KR" smtClean="0">
                <a:latin typeface="SimSun" pitchFamily="2" charset="-122"/>
                <a:ea typeface="SimSun" pitchFamily="2" charset="-122"/>
              </a:rPr>
              <a:t>同志的</a:t>
            </a:r>
            <a:r>
              <a:rPr lang="en-US" altLang="zh-CN" smtClean="0">
                <a:latin typeface="SimSun" pitchFamily="2" charset="-122"/>
                <a:ea typeface="SimSun" pitchFamily="2" charset="-122"/>
              </a:rPr>
              <a:t>)</a:t>
            </a:r>
            <a:r>
              <a:rPr lang="zh-CN" altLang="ko-KR" smtClean="0">
                <a:latin typeface="SimSun" pitchFamily="2" charset="-122"/>
                <a:ea typeface="SimSun" pitchFamily="2" charset="-122"/>
              </a:rPr>
              <a:t>弟兄们用自己的方式度过了信仰生活</a:t>
            </a:r>
            <a:endParaRPr lang="ko-KR" altLang="ko-KR" smtClean="0">
              <a:latin typeface="SimSun" pitchFamily="2" charset="-122"/>
            </a:endParaRPr>
          </a:p>
          <a:p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100" y="149225"/>
            <a:ext cx="7499350" cy="1033463"/>
          </a:xfrm>
        </p:spPr>
        <p:txBody>
          <a:bodyPr/>
          <a:lstStyle/>
          <a:p>
            <a:pPr algn="ctr">
              <a:defRPr/>
            </a:pPr>
            <a:r>
              <a:rPr lang="zh-CN" altLang="en-US" sz="3600" b="1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世界化和移民人口</a:t>
            </a:r>
            <a:r>
              <a:rPr lang="en-US" altLang="zh-CN" sz="3600" b="1" dirty="0" smtClean="0">
                <a:effectLst/>
              </a:rPr>
              <a:t/>
            </a:r>
            <a:br>
              <a:rPr lang="en-US" altLang="zh-CN" sz="3600" b="1" dirty="0" smtClean="0">
                <a:effectLst/>
              </a:rPr>
            </a:br>
            <a:r>
              <a:rPr lang="zh-CN" altLang="en-US" sz="1800" dirty="0" smtClean="0">
                <a:effectLst/>
              </a:rPr>
              <a:t>（</a:t>
            </a:r>
            <a:r>
              <a:rPr lang="en-US" altLang="ko-KR" sz="1800" dirty="0" smtClean="0">
                <a:effectLst/>
              </a:rPr>
              <a:t>Globalization </a:t>
            </a:r>
            <a:r>
              <a:rPr lang="en-US" altLang="ko-KR" sz="1800" dirty="0">
                <a:effectLst/>
              </a:rPr>
              <a:t>and </a:t>
            </a:r>
            <a:r>
              <a:rPr lang="en-US" altLang="ko-KR" sz="1800" dirty="0" smtClean="0">
                <a:effectLst/>
              </a:rPr>
              <a:t>Number of International Migration)</a:t>
            </a:r>
            <a:endParaRPr lang="ko-KR" altLang="en-US" sz="1800" dirty="0"/>
          </a:p>
        </p:txBody>
      </p:sp>
      <p:pic>
        <p:nvPicPr>
          <p:cNvPr id="48131" name="Content Placeholder 3" descr="Screen Shot 2012-07-06 at 9.45.4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41" t="19939" r="50000" b="14253"/>
          <a:stretch>
            <a:fillRect/>
          </a:stretch>
        </p:blipFill>
        <p:spPr>
          <a:xfrm>
            <a:off x="425450" y="1165225"/>
            <a:ext cx="8509000" cy="558641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4" descr="Screen Shot 2012-07-06 at 9.46.19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4" b="12576"/>
          <a:stretch>
            <a:fillRect/>
          </a:stretch>
        </p:blipFill>
        <p:spPr>
          <a:xfrm>
            <a:off x="982663" y="593725"/>
            <a:ext cx="7888287" cy="6242050"/>
          </a:xfrm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523163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100" y="163513"/>
            <a:ext cx="7499350" cy="782637"/>
          </a:xfrm>
        </p:spPr>
        <p:txBody>
          <a:bodyPr/>
          <a:lstStyle/>
          <a:p>
            <a:pPr algn="ctr">
              <a:defRPr/>
            </a:pPr>
            <a:r>
              <a:rPr lang="en-US" altLang="ko-KR" b="1" dirty="0">
                <a:effectLst/>
              </a:rPr>
              <a:t>Open Secret</a:t>
            </a:r>
            <a:endParaRPr lang="ko-KR" altLang="en-US" dirty="0"/>
          </a:p>
        </p:txBody>
      </p:sp>
      <p:sp>
        <p:nvSpPr>
          <p:cNvPr id="50179" name="내용 개체 틀 2"/>
          <p:cNvSpPr>
            <a:spLocks noGrp="1"/>
          </p:cNvSpPr>
          <p:nvPr>
            <p:ph idx="1"/>
          </p:nvPr>
        </p:nvSpPr>
        <p:spPr>
          <a:xfrm>
            <a:off x="819150" y="946150"/>
            <a:ext cx="8324850" cy="5438775"/>
          </a:xfrm>
        </p:spPr>
        <p:txBody>
          <a:bodyPr/>
          <a:lstStyle/>
          <a:p>
            <a:r>
              <a:rPr lang="ko-KR" altLang="ko-KR" sz="3600" dirty="0" smtClean="0">
                <a:latin typeface="SimSun" pitchFamily="2" charset="-122"/>
                <a:ea typeface="Adobe 명조 Std M" pitchFamily="18" charset="-127"/>
              </a:rPr>
              <a:t>移民与神的计划</a:t>
            </a:r>
            <a:endParaRPr lang="en-US" altLang="ko-KR" sz="3600" dirty="0" smtClean="0">
              <a:latin typeface="SimSun" pitchFamily="2" charset="-122"/>
              <a:ea typeface="SimSun" pitchFamily="2" charset="-122"/>
            </a:endParaRPr>
          </a:p>
          <a:p>
            <a:r>
              <a:rPr lang="ko-KR" altLang="ko-KR" sz="3600" dirty="0" smtClean="0">
                <a:latin typeface="SimSun" pitchFamily="2" charset="-122"/>
                <a:ea typeface="Adobe 명조 Std M" pitchFamily="18" charset="-127"/>
              </a:rPr>
              <a:t>来到美国的基督徒要知道的</a:t>
            </a:r>
            <a:endParaRPr lang="en-US" altLang="ko-KR" sz="3600" dirty="0" smtClean="0">
              <a:latin typeface="SimSun" pitchFamily="2" charset="-122"/>
              <a:ea typeface="SimSun" pitchFamily="2" charset="-122"/>
            </a:endParaRPr>
          </a:p>
          <a:p>
            <a:r>
              <a:rPr lang="ko-KR" altLang="ko-KR" sz="3600" dirty="0" smtClean="0">
                <a:latin typeface="SimSun" pitchFamily="2" charset="-122"/>
                <a:ea typeface="Adobe 명조 Std M" pitchFamily="18" charset="-127"/>
              </a:rPr>
              <a:t>移民</a:t>
            </a:r>
            <a:r>
              <a:rPr lang="zh-CN" altLang="en-US" sz="3600" dirty="0" smtClean="0">
                <a:latin typeface="SimSun" pitchFamily="2" charset="-122"/>
                <a:ea typeface="SimSun" pitchFamily="2" charset="-122"/>
                <a:cs typeface="华文中宋"/>
              </a:rPr>
              <a:t>者的第一个宣教地</a:t>
            </a:r>
            <a:endParaRPr lang="en-US" altLang="ko-KR" sz="3600" b="1" dirty="0" smtClean="0">
              <a:latin typeface="SimSun" pitchFamily="2" charset="-122"/>
              <a:ea typeface="SimSun" pitchFamily="2" charset="-122"/>
            </a:endParaRPr>
          </a:p>
          <a:p>
            <a:r>
              <a:rPr lang="ko-KR" altLang="ko-KR" sz="3600" smtClean="0">
                <a:latin typeface="SimSun" pitchFamily="2" charset="-122"/>
                <a:ea typeface="Adobe 명조 Std M" pitchFamily="18" charset="-127"/>
              </a:rPr>
              <a:t>移民教会的使命</a:t>
            </a:r>
            <a:endParaRPr lang="en-US" altLang="zh-CN" sz="3600" dirty="0" smtClean="0">
              <a:latin typeface="SimSun" pitchFamily="2" charset="-122"/>
              <a:ea typeface="SimSun" pitchFamily="2" charset="-122"/>
            </a:endParaRPr>
          </a:p>
          <a:p>
            <a:r>
              <a:rPr lang="zh-CN" altLang="ko-KR" sz="3600" dirty="0" smtClean="0">
                <a:latin typeface="SimSun" pitchFamily="2" charset="-122"/>
                <a:ea typeface="SimSun" pitchFamily="2" charset="-122"/>
              </a:rPr>
              <a:t>移民教会要做与保罗团队的事工类似的工作</a:t>
            </a:r>
            <a:endParaRPr lang="en-US" altLang="zh-CN" sz="3600" dirty="0" smtClean="0">
              <a:latin typeface="SimSun" pitchFamily="2" charset="-122"/>
              <a:ea typeface="SimSun" pitchFamily="2" charset="-122"/>
            </a:endParaRPr>
          </a:p>
          <a:p>
            <a:pPr latinLnBrk="0"/>
            <a:r>
              <a:rPr lang="zh-CN" altLang="ko-KR" sz="3600" dirty="0" smtClean="0">
                <a:latin typeface="SimSun" pitchFamily="2" charset="-122"/>
                <a:ea typeface="SimSun" pitchFamily="2" charset="-122"/>
              </a:rPr>
              <a:t>要成为诚实的父母</a:t>
            </a:r>
            <a:r>
              <a:rPr lang="en-US" altLang="zh-CN" sz="3600" dirty="0" smtClean="0">
                <a:latin typeface="SimSun" pitchFamily="2" charset="-122"/>
                <a:ea typeface="SimSun" pitchFamily="2" charset="-122"/>
              </a:rPr>
              <a:t>, Not only in the church, but in you home!</a:t>
            </a:r>
            <a:endParaRPr lang="ko-KR" altLang="ko-KR" sz="3600" dirty="0" smtClean="0">
              <a:latin typeface="SimSun" pitchFamily="2" charset="-122"/>
              <a:ea typeface="Adobe 명조 Std M" pitchFamily="18" charset="-127"/>
            </a:endParaRPr>
          </a:p>
          <a:p>
            <a:r>
              <a:rPr lang="ko-KR" altLang="ko-KR" sz="3600" dirty="0" smtClean="0">
                <a:latin typeface="SimSun" pitchFamily="2" charset="-122"/>
                <a:ea typeface="Adobe 명조 Std M" pitchFamily="18" charset="-127"/>
              </a:rPr>
              <a:t>要构建属灵的传统，把它传承到下一代</a:t>
            </a:r>
            <a:endParaRPr lang="ko-KR" altLang="en-US" sz="3600" dirty="0" smtClean="0">
              <a:latin typeface="SimSun" pitchFamily="2" charset="-122"/>
              <a:ea typeface="Adobe 명조 Std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513" y="1198563"/>
            <a:ext cx="8091487" cy="5281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atinLnBrk="0">
              <a:spcBef>
                <a:spcPts val="1200"/>
              </a:spcBef>
              <a:spcAft>
                <a:spcPts val="1200"/>
              </a:spcAft>
            </a:pPr>
            <a:r>
              <a:rPr lang="en-US" altLang="zh-CN" smtClean="0">
                <a:effectLst/>
                <a:latin typeface="SimSun" pitchFamily="2" charset="-122"/>
                <a:ea typeface="SimSun" pitchFamily="2" charset="-122"/>
              </a:rPr>
              <a:t>(3)</a:t>
            </a:r>
            <a:r>
              <a:rPr lang="zh-CN" altLang="ko-KR" sz="3600" smtClean="0">
                <a:effectLst/>
                <a:latin typeface="SimSun" pitchFamily="2" charset="-122"/>
                <a:ea typeface="SimSun" pitchFamily="2" charset="-122"/>
              </a:rPr>
              <a:t>我感谢神，就是我接续祖先，用清洁的良心所事奉的神，祈祷的时候，不住的想念你， </a:t>
            </a:r>
            <a:r>
              <a:rPr lang="ko-KR" altLang="ko-KR" sz="3600" smtClean="0">
                <a:effectLst/>
                <a:latin typeface="SimSun" pitchFamily="2" charset="-122"/>
              </a:rPr>
              <a:t/>
            </a:r>
            <a:br>
              <a:rPr lang="ko-KR" altLang="ko-KR" sz="3600" smtClean="0">
                <a:effectLst/>
                <a:latin typeface="SimSun" pitchFamily="2" charset="-122"/>
              </a:rPr>
            </a:br>
            <a:r>
              <a:rPr lang="en-US" altLang="ko-KR" sz="3600" smtClean="0">
                <a:effectLst/>
                <a:latin typeface="SimSun" pitchFamily="2" charset="-122"/>
                <a:ea typeface="SimSun" pitchFamily="2" charset="-122"/>
              </a:rPr>
              <a:t>(4)</a:t>
            </a:r>
            <a:r>
              <a:rPr lang="zh-CN" altLang="ko-KR" sz="3600" smtClean="0">
                <a:effectLst/>
                <a:latin typeface="SimSun" pitchFamily="2" charset="-122"/>
                <a:ea typeface="SimSun" pitchFamily="2" charset="-122"/>
              </a:rPr>
              <a:t>记念你的眼泪，昼夜切切的想要见你，好叫我满心快乐。 </a:t>
            </a:r>
            <a:r>
              <a:rPr lang="ko-KR" altLang="ko-KR" sz="3600" smtClean="0">
                <a:effectLst/>
                <a:latin typeface="SimSun" pitchFamily="2" charset="-122"/>
              </a:rPr>
              <a:t/>
            </a:r>
            <a:br>
              <a:rPr lang="ko-KR" altLang="ko-KR" sz="3600" smtClean="0">
                <a:effectLst/>
                <a:latin typeface="SimSun" pitchFamily="2" charset="-122"/>
              </a:rPr>
            </a:br>
            <a:r>
              <a:rPr lang="en-US" altLang="ko-KR" sz="3600" smtClean="0">
                <a:effectLst/>
                <a:latin typeface="SimSun" pitchFamily="2" charset="-122"/>
                <a:ea typeface="SimSun" pitchFamily="2" charset="-122"/>
              </a:rPr>
              <a:t>(5)</a:t>
            </a:r>
            <a:r>
              <a:rPr lang="zh-CN" altLang="ko-KR" sz="3600" smtClean="0">
                <a:effectLst/>
                <a:latin typeface="SimSun" pitchFamily="2" charset="-122"/>
                <a:ea typeface="SimSun" pitchFamily="2" charset="-122"/>
              </a:rPr>
              <a:t>想到你心里无伪之信。这信是先在你外祖母罗以，和你母亲友尼基心里的。</a:t>
            </a:r>
            <a:r>
              <a:rPr lang="ko-KR" altLang="ko-KR" sz="3600" smtClean="0">
                <a:effectLst/>
                <a:latin typeface="SimSun" pitchFamily="2" charset="-122"/>
              </a:rPr>
              <a:t>我深信也</a:t>
            </a:r>
            <a:r>
              <a:rPr lang="zh-CN" altLang="en-US" sz="3600" smtClean="0">
                <a:effectLst/>
                <a:latin typeface="SimSun" pitchFamily="2" charset="-122"/>
                <a:ea typeface="SimSun" pitchFamily="2" charset="-122"/>
              </a:rPr>
              <a:t>在你的心理</a:t>
            </a:r>
            <a:r>
              <a:rPr lang="zh-CN" altLang="en-US" sz="3600" smtClean="0">
                <a:effectLst/>
                <a:latin typeface="SimSun" pitchFamily="2" charset="-122"/>
                <a:cs typeface="华文中宋"/>
              </a:rPr>
              <a:t>。</a:t>
            </a:r>
            <a:endParaRPr lang="ko-KR" altLang="en-US" sz="3600" smtClean="0"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</a:endParaRPr>
          </a:p>
        </p:txBody>
      </p:sp>
      <p:sp>
        <p:nvSpPr>
          <p:cNvPr id="32771" name="직사각형 3"/>
          <p:cNvSpPr>
            <a:spLocks noChangeArrowheads="1"/>
          </p:cNvSpPr>
          <p:nvPr/>
        </p:nvSpPr>
        <p:spPr bwMode="auto">
          <a:xfrm>
            <a:off x="2719388" y="363538"/>
            <a:ext cx="401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ko-KR" sz="3600">
                <a:latin typeface="SimSun" pitchFamily="2" charset="-122"/>
                <a:ea typeface="SimSun" pitchFamily="2" charset="-122"/>
                <a:cs typeface="굴림" pitchFamily="34" charset="-127"/>
              </a:rPr>
              <a:t>提摩太后书</a:t>
            </a:r>
            <a:r>
              <a:rPr lang="en-US" altLang="ko-KR" sz="3600">
                <a:latin typeface="SimSun" pitchFamily="2" charset="-122"/>
                <a:ea typeface="SimSun" pitchFamily="2" charset="-122"/>
                <a:cs typeface="굴림" pitchFamily="34" charset="-127"/>
              </a:rPr>
              <a:t>1</a:t>
            </a:r>
            <a:r>
              <a:rPr lang="zh-CN" altLang="ko-KR" sz="3600">
                <a:latin typeface="SimSun" pitchFamily="2" charset="-122"/>
                <a:ea typeface="SimSun" pitchFamily="2" charset="-122"/>
                <a:cs typeface="굴림" pitchFamily="34" charset="-127"/>
              </a:rPr>
              <a:t>：</a:t>
            </a:r>
            <a:r>
              <a:rPr lang="en-US" altLang="ko-KR" sz="3600">
                <a:latin typeface="SimSun" pitchFamily="2" charset="-122"/>
                <a:ea typeface="SimSun" pitchFamily="2" charset="-122"/>
                <a:cs typeface="굴림" pitchFamily="34" charset="-127"/>
              </a:rPr>
              <a:t>3-5</a:t>
            </a:r>
            <a:endParaRPr lang="ko-KR" altLang="en-US" sz="3600">
              <a:latin typeface="SimSun" pitchFamily="2" charset="-122"/>
              <a:cs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내용 개체 틀 2"/>
          <p:cNvSpPr>
            <a:spLocks noGrp="1"/>
          </p:cNvSpPr>
          <p:nvPr>
            <p:ph idx="1"/>
          </p:nvPr>
        </p:nvSpPr>
        <p:spPr>
          <a:xfrm>
            <a:off x="993775" y="1412875"/>
            <a:ext cx="7499350" cy="2636838"/>
          </a:xfrm>
        </p:spPr>
        <p:txBody>
          <a:bodyPr/>
          <a:lstStyle/>
          <a:p>
            <a:pPr marL="82550" indent="0" algn="ctr">
              <a:buFont typeface="Wingdings 2" pitchFamily="18" charset="2"/>
              <a:buNone/>
            </a:pPr>
            <a:r>
              <a:rPr lang="zh-CN" altLang="en-US" sz="4000" smtClean="0">
                <a:latin typeface="DFKai-SB" pitchFamily="65" charset="-120"/>
                <a:ea typeface="DFKai-SB" pitchFamily="65" charset="-120"/>
              </a:rPr>
              <a:t>宣教，</a:t>
            </a:r>
            <a:endParaRPr lang="en-US" altLang="zh-CN" sz="4000" smtClean="0">
              <a:latin typeface="DFKai-SB" pitchFamily="65" charset="-120"/>
              <a:ea typeface="DFKai-SB" pitchFamily="65" charset="-120"/>
            </a:endParaRPr>
          </a:p>
          <a:p>
            <a:pPr marL="82550" indent="0" algn="ctr">
              <a:buFont typeface="Wingdings 2" pitchFamily="18" charset="2"/>
              <a:buNone/>
            </a:pPr>
            <a:r>
              <a:rPr lang="zh-CN" altLang="ko-KR" sz="4000" smtClean="0">
                <a:latin typeface="DFKai-SB" pitchFamily="65" charset="-120"/>
                <a:ea typeface="DFKai-SB" pitchFamily="65" charset="-120"/>
              </a:rPr>
              <a:t>移民，</a:t>
            </a:r>
            <a:endParaRPr lang="en-US" altLang="zh-CN" sz="4000" smtClean="0">
              <a:latin typeface="DFKai-SB" pitchFamily="65" charset="-120"/>
              <a:ea typeface="DFKai-SB" pitchFamily="65" charset="-120"/>
            </a:endParaRPr>
          </a:p>
          <a:p>
            <a:pPr marL="82550" indent="0" algn="ctr">
              <a:buFont typeface="Wingdings 2" pitchFamily="18" charset="2"/>
              <a:buNone/>
            </a:pPr>
            <a:r>
              <a:rPr lang="zh-CN" altLang="ko-KR" sz="4000" smtClean="0">
                <a:latin typeface="DFKai-SB" pitchFamily="65" charset="-120"/>
                <a:ea typeface="DFKai-SB" pitchFamily="65" charset="-120"/>
              </a:rPr>
              <a:t>和 </a:t>
            </a:r>
            <a:endParaRPr lang="en-US" altLang="zh-CN" sz="4000" smtClean="0">
              <a:latin typeface="DFKai-SB" pitchFamily="65" charset="-120"/>
              <a:ea typeface="DFKai-SB" pitchFamily="65" charset="-120"/>
            </a:endParaRPr>
          </a:p>
          <a:p>
            <a:pPr marL="82550" indent="0" algn="ctr">
              <a:buFont typeface="Wingdings 2" pitchFamily="18" charset="2"/>
              <a:buNone/>
            </a:pPr>
            <a:r>
              <a:rPr lang="zh-CN" altLang="ko-KR" sz="4000" smtClean="0">
                <a:latin typeface="DFKai-SB" pitchFamily="65" charset="-120"/>
                <a:ea typeface="DFKai-SB" pitchFamily="65" charset="-120"/>
              </a:rPr>
              <a:t>子女的信仰</a:t>
            </a:r>
            <a:endParaRPr lang="ko-KR" altLang="en-US" smtClean="0">
              <a:latin typeface="DFKai-SB" pitchFamily="65" charset="-120"/>
              <a:ea typeface="HY태백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내용 개체 틀 2"/>
          <p:cNvSpPr>
            <a:spLocks noGrp="1"/>
          </p:cNvSpPr>
          <p:nvPr>
            <p:ph idx="1"/>
          </p:nvPr>
        </p:nvSpPr>
        <p:spPr>
          <a:xfrm>
            <a:off x="1041400" y="2205038"/>
            <a:ext cx="7499350" cy="727075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r>
              <a:rPr lang="ko-KR" altLang="ko-KR" sz="4400" smtClean="0">
                <a:latin typeface="SimSun" pitchFamily="2" charset="-122"/>
              </a:rPr>
              <a:t>宣教士为何提到家庭的问题</a:t>
            </a:r>
            <a:r>
              <a:rPr lang="en-US" altLang="ko-KR" sz="4400" smtClean="0">
                <a:latin typeface="SimSun" pitchFamily="2" charset="-122"/>
              </a:rPr>
              <a:t>?</a:t>
            </a:r>
            <a:endParaRPr lang="ko-KR" altLang="en-US" sz="4400" smtClean="0"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35843" name="Picture 2" descr="C:\Users\Enoch\Pictures\임시파일들\lanzho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274638"/>
            <a:ext cx="9248775" cy="5973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ko-KR" altLang="en-US" smtClean="0"/>
          </a:p>
        </p:txBody>
      </p:sp>
      <p:sp>
        <p:nvSpPr>
          <p:cNvPr id="3686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44E2E-2AE1-4932-9A9A-A3FC7B3F38CB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pic>
        <p:nvPicPr>
          <p:cNvPr id="36869" name="Picture 2" descr="C:\Users\Enoch\Pictures\CCTC와 회족연관\동향과 지석산\P1010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 1"/>
          <p:cNvSpPr/>
          <p:nvPr/>
        </p:nvSpPr>
        <p:spPr>
          <a:xfrm>
            <a:off x="4745038" y="2286000"/>
            <a:ext cx="173037" cy="46038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3373438" y="2144713"/>
            <a:ext cx="196850" cy="109537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ko-KR" altLang="ko-KR" sz="5400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pic>
        <p:nvPicPr>
          <p:cNvPr id="37892" name="Picture 4" descr="Ko&amp;H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77771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5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ko-KR" altLang="en-US" smtClean="0">
              <a:solidFill>
                <a:schemeClr val="tx1"/>
              </a:solidFill>
            </a:endParaRPr>
          </a:p>
        </p:txBody>
      </p:sp>
      <p:pic>
        <p:nvPicPr>
          <p:cNvPr id="38915" name="Picture 3" descr="C:\Users\Enoch\Desktop\캐논카메라\104___09\IMG_06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150" y="61913"/>
            <a:ext cx="8950325" cy="6607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en-US" smtClean="0"/>
          </a:p>
        </p:txBody>
      </p:sp>
      <p:pic>
        <p:nvPicPr>
          <p:cNvPr id="39939" name="내용 개체 틀 5" descr="P10102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농악의 흥겨움">
  <a:themeElements>
    <a:clrScheme name="농악의 흥겨움 1">
      <a:dk1>
        <a:srgbClr val="292929"/>
      </a:dk1>
      <a:lt1>
        <a:srgbClr val="F8F8F8"/>
      </a:lt1>
      <a:dk2>
        <a:srgbClr val="7882AA"/>
      </a:dk2>
      <a:lt2>
        <a:srgbClr val="DDDDDD"/>
      </a:lt2>
      <a:accent1>
        <a:srgbClr val="8D92C3"/>
      </a:accent1>
      <a:accent2>
        <a:srgbClr val="D7ADD9"/>
      </a:accent2>
      <a:accent3>
        <a:srgbClr val="FBFBFB"/>
      </a:accent3>
      <a:accent4>
        <a:srgbClr val="212121"/>
      </a:accent4>
      <a:accent5>
        <a:srgbClr val="C5C7DE"/>
      </a:accent5>
      <a:accent6>
        <a:srgbClr val="C39CC4"/>
      </a:accent6>
      <a:hlink>
        <a:srgbClr val="A8BA74"/>
      </a:hlink>
      <a:folHlink>
        <a:srgbClr val="B2B2B2"/>
      </a:folHlink>
    </a:clrScheme>
    <a:fontScheme name="농악의 흥겨움">
      <a:majorFont>
        <a:latin typeface="HY강B"/>
        <a:ea typeface="HY강B"/>
        <a:cs typeface="굴림"/>
      </a:majorFont>
      <a:minorFont>
        <a:latin typeface="HY강B"/>
        <a:ea typeface="HY강B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>
            <a:alpha val="46001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57188" marR="0" indent="-357188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0000"/>
          <a:buFont typeface="Wingdings 2" pitchFamily="18" charset="2"/>
          <a:buNone/>
          <a:tabLst>
            <a:tab pos="263525" algn="l"/>
          </a:tabLst>
          <a:defRPr kumimoji="1" lang="ko-KR" alt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강M" pitchFamily="18" charset="-127"/>
            <a:ea typeface="HY강M" pitchFamily="18" charset="-127"/>
            <a:cs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>
            <a:alpha val="46001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57188" marR="0" indent="-357188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0000"/>
          <a:buFont typeface="Wingdings 2" pitchFamily="18" charset="2"/>
          <a:buNone/>
          <a:tabLst>
            <a:tab pos="263525" algn="l"/>
          </a:tabLst>
          <a:defRPr kumimoji="1" lang="ko-KR" alt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강M" pitchFamily="18" charset="-127"/>
            <a:ea typeface="HY강M" pitchFamily="18" charset="-127"/>
            <a:cs typeface="굴림" charset="-127"/>
          </a:defRPr>
        </a:defPPr>
      </a:lstStyle>
    </a:lnDef>
  </a:objectDefaults>
  <a:extraClrSchemeLst>
    <a:extraClrScheme>
      <a:clrScheme name="농악의 흥겨움 1">
        <a:dk1>
          <a:srgbClr val="292929"/>
        </a:dk1>
        <a:lt1>
          <a:srgbClr val="F8F8F8"/>
        </a:lt1>
        <a:dk2>
          <a:srgbClr val="7882AA"/>
        </a:dk2>
        <a:lt2>
          <a:srgbClr val="DDDDDD"/>
        </a:lt2>
        <a:accent1>
          <a:srgbClr val="8D92C3"/>
        </a:accent1>
        <a:accent2>
          <a:srgbClr val="D7ADD9"/>
        </a:accent2>
        <a:accent3>
          <a:srgbClr val="FBFBFB"/>
        </a:accent3>
        <a:accent4>
          <a:srgbClr val="212121"/>
        </a:accent4>
        <a:accent5>
          <a:srgbClr val="C5C7DE"/>
        </a:accent5>
        <a:accent6>
          <a:srgbClr val="C39CC4"/>
        </a:accent6>
        <a:hlink>
          <a:srgbClr val="A8BA7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농악의 흥겨움 2">
        <a:dk1>
          <a:srgbClr val="333300"/>
        </a:dk1>
        <a:lt1>
          <a:srgbClr val="F7F1D5"/>
        </a:lt1>
        <a:dk2>
          <a:srgbClr val="996600"/>
        </a:dk2>
        <a:lt2>
          <a:srgbClr val="E1D4B1"/>
        </a:lt2>
        <a:accent1>
          <a:srgbClr val="CC9900"/>
        </a:accent1>
        <a:accent2>
          <a:srgbClr val="E2A86E"/>
        </a:accent2>
        <a:accent3>
          <a:srgbClr val="FAF7E7"/>
        </a:accent3>
        <a:accent4>
          <a:srgbClr val="2A2A00"/>
        </a:accent4>
        <a:accent5>
          <a:srgbClr val="E2CAAA"/>
        </a:accent5>
        <a:accent6>
          <a:srgbClr val="CD9863"/>
        </a:accent6>
        <a:hlink>
          <a:srgbClr val="999933"/>
        </a:hlink>
        <a:folHlink>
          <a:srgbClr val="C0C0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농악의 흥겨움 3">
        <a:dk1>
          <a:srgbClr val="4C4F7C"/>
        </a:dk1>
        <a:lt1>
          <a:srgbClr val="FFFFFF"/>
        </a:lt1>
        <a:dk2>
          <a:srgbClr val="232443"/>
        </a:dk2>
        <a:lt2>
          <a:srgbClr val="C1CEE5"/>
        </a:lt2>
        <a:accent1>
          <a:srgbClr val="896E94"/>
        </a:accent1>
        <a:accent2>
          <a:srgbClr val="55A3AD"/>
        </a:accent2>
        <a:accent3>
          <a:srgbClr val="ACACB0"/>
        </a:accent3>
        <a:accent4>
          <a:srgbClr val="DADADA"/>
        </a:accent4>
        <a:accent5>
          <a:srgbClr val="C4BAC8"/>
        </a:accent5>
        <a:accent6>
          <a:srgbClr val="4C939C"/>
        </a:accent6>
        <a:hlink>
          <a:srgbClr val="7791C5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농악의 흥겨움 4">
        <a:dk1>
          <a:srgbClr val="92493A"/>
        </a:dk1>
        <a:lt1>
          <a:srgbClr val="F8F8F8"/>
        </a:lt1>
        <a:dk2>
          <a:srgbClr val="6C2A2A"/>
        </a:dk2>
        <a:lt2>
          <a:srgbClr val="F9E1D3"/>
        </a:lt2>
        <a:accent1>
          <a:srgbClr val="CE7D34"/>
        </a:accent1>
        <a:accent2>
          <a:srgbClr val="E1AD4F"/>
        </a:accent2>
        <a:accent3>
          <a:srgbClr val="BAACAC"/>
        </a:accent3>
        <a:accent4>
          <a:srgbClr val="D4D4D4"/>
        </a:accent4>
        <a:accent5>
          <a:srgbClr val="E3BFAE"/>
        </a:accent5>
        <a:accent6>
          <a:srgbClr val="CC9C47"/>
        </a:accent6>
        <a:hlink>
          <a:srgbClr val="ED9F6F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농악의 흥겨움 5">
        <a:dk1>
          <a:srgbClr val="5B7238"/>
        </a:dk1>
        <a:lt1>
          <a:srgbClr val="F8F8F8"/>
        </a:lt1>
        <a:dk2>
          <a:srgbClr val="504B30"/>
        </a:dk2>
        <a:lt2>
          <a:srgbClr val="FBF2D1"/>
        </a:lt2>
        <a:accent1>
          <a:srgbClr val="7F8543"/>
        </a:accent1>
        <a:accent2>
          <a:srgbClr val="D2C75E"/>
        </a:accent2>
        <a:accent3>
          <a:srgbClr val="B3B1AD"/>
        </a:accent3>
        <a:accent4>
          <a:srgbClr val="D4D4D4"/>
        </a:accent4>
        <a:accent5>
          <a:srgbClr val="C0C2B0"/>
        </a:accent5>
        <a:accent6>
          <a:srgbClr val="BEB454"/>
        </a:accent6>
        <a:hlink>
          <a:srgbClr val="C1A26B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농악의 흥겨움 6">
        <a:dk1>
          <a:srgbClr val="000000"/>
        </a:dk1>
        <a:lt1>
          <a:srgbClr val="FFFFFF"/>
        </a:lt1>
        <a:dk2>
          <a:srgbClr val="5F5F5F"/>
        </a:dk2>
        <a:lt2>
          <a:srgbClr val="DDDDDD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15443</TotalTime>
  <Words>467</Words>
  <Application>Microsoft Office PowerPoint</Application>
  <PresentationFormat>On-screen Show (4:3)</PresentationFormat>
  <Paragraphs>57</Paragraphs>
  <Slides>19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농악의 흥겨움</vt:lpstr>
      <vt:lpstr>태양</vt:lpstr>
      <vt:lpstr>移民者的 第一个宣教地</vt:lpstr>
      <vt:lpstr>(3)我感谢神，就是我接续祖先，用清洁的良心所事奉的神，祈祷的时候，不住的想念你，  (4)记念你的眼泪，昼夜切切的想要见你，好叫我满心快乐。  (5)想到你心里无伪之信。这信是先在你外祖母罗以，和你母亲友尼基心里的。我深信也在你的心理。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提摩太在当时先进国成长的故事 </vt:lpstr>
      <vt:lpstr>PowerPoint Presentation</vt:lpstr>
      <vt:lpstr>使徒保罗一眼就看上的年轻人</vt:lpstr>
      <vt:lpstr>外祖母和母亲的正直的信心  (提摩太灵性的秘密1)</vt:lpstr>
      <vt:lpstr>与拥有同样的文化社会背景的 弟兄们同在 （提摩太灵性的秘密II ）</vt:lpstr>
      <vt:lpstr>PowerPoint Presentation</vt:lpstr>
      <vt:lpstr>世界化和移民人口 （Globalization and Number of International Migration)</vt:lpstr>
      <vt:lpstr>PowerPoint Presentation</vt:lpstr>
      <vt:lpstr>Open Secret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Bellofatto</dc:creator>
  <cp:lastModifiedBy>test</cp:lastModifiedBy>
  <cp:revision>120</cp:revision>
  <dcterms:created xsi:type="dcterms:W3CDTF">2012-06-21T11:25:27Z</dcterms:created>
  <dcterms:modified xsi:type="dcterms:W3CDTF">2014-09-20T23:05:10Z</dcterms:modified>
</cp:coreProperties>
</file>