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 id="2147484012" r:id="rId2"/>
    <p:sldMasterId id="2147484029" r:id="rId3"/>
  </p:sldMasterIdLst>
  <p:notesMasterIdLst>
    <p:notesMasterId r:id="rId38"/>
  </p:notesMasterIdLst>
  <p:sldIdLst>
    <p:sldId id="395" r:id="rId4"/>
    <p:sldId id="313" r:id="rId5"/>
    <p:sldId id="494" r:id="rId6"/>
    <p:sldId id="512" r:id="rId7"/>
    <p:sldId id="514" r:id="rId8"/>
    <p:sldId id="491" r:id="rId9"/>
    <p:sldId id="515" r:id="rId10"/>
    <p:sldId id="499" r:id="rId11"/>
    <p:sldId id="516" r:id="rId12"/>
    <p:sldId id="517" r:id="rId13"/>
    <p:sldId id="518" r:id="rId14"/>
    <p:sldId id="520" r:id="rId15"/>
    <p:sldId id="525" r:id="rId16"/>
    <p:sldId id="526" r:id="rId17"/>
    <p:sldId id="527" r:id="rId18"/>
    <p:sldId id="528" r:id="rId19"/>
    <p:sldId id="509" r:id="rId20"/>
    <p:sldId id="510" r:id="rId21"/>
    <p:sldId id="524" r:id="rId22"/>
    <p:sldId id="446" r:id="rId23"/>
    <p:sldId id="529" r:id="rId24"/>
    <p:sldId id="448" r:id="rId25"/>
    <p:sldId id="449" r:id="rId26"/>
    <p:sldId id="487" r:id="rId27"/>
    <p:sldId id="486" r:id="rId28"/>
    <p:sldId id="451" r:id="rId29"/>
    <p:sldId id="452" r:id="rId30"/>
    <p:sldId id="450" r:id="rId31"/>
    <p:sldId id="453" r:id="rId32"/>
    <p:sldId id="455" r:id="rId33"/>
    <p:sldId id="456" r:id="rId34"/>
    <p:sldId id="457" r:id="rId35"/>
    <p:sldId id="458" r:id="rId36"/>
    <p:sldId id="53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1CDC320-E4FD-4F50-8C8C-4F4E1051A199}">
          <p14:sldIdLst>
            <p14:sldId id="395"/>
            <p14:sldId id="313"/>
            <p14:sldId id="494"/>
            <p14:sldId id="512"/>
            <p14:sldId id="514"/>
            <p14:sldId id="491"/>
            <p14:sldId id="515"/>
            <p14:sldId id="499"/>
            <p14:sldId id="516"/>
            <p14:sldId id="517"/>
            <p14:sldId id="518"/>
            <p14:sldId id="520"/>
            <p14:sldId id="525"/>
            <p14:sldId id="526"/>
            <p14:sldId id="527"/>
            <p14:sldId id="528"/>
            <p14:sldId id="509"/>
            <p14:sldId id="510"/>
            <p14:sldId id="524"/>
            <p14:sldId id="446"/>
            <p14:sldId id="529"/>
            <p14:sldId id="448"/>
            <p14:sldId id="449"/>
            <p14:sldId id="487"/>
            <p14:sldId id="486"/>
            <p14:sldId id="451"/>
            <p14:sldId id="452"/>
            <p14:sldId id="450"/>
            <p14:sldId id="453"/>
            <p14:sldId id="455"/>
            <p14:sldId id="456"/>
            <p14:sldId id="457"/>
            <p14:sldId id="458"/>
            <p14:sldId id="53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7127" autoAdjust="0"/>
  </p:normalViewPr>
  <p:slideViewPr>
    <p:cSldViewPr>
      <p:cViewPr>
        <p:scale>
          <a:sx n="66" d="100"/>
          <a:sy n="66" d="100"/>
        </p:scale>
        <p:origin x="-1002" y="-126"/>
      </p:cViewPr>
      <p:guideLst>
        <p:guide orient="horz" pos="2160"/>
        <p:guide pos="2880"/>
      </p:guideLst>
    </p:cSldViewPr>
  </p:slideViewPr>
  <p:outlineViewPr>
    <p:cViewPr>
      <p:scale>
        <a:sx n="100" d="100"/>
        <a:sy n="100" d="100"/>
      </p:scale>
      <p:origin x="360" y="10252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BD8DA-C5B4-4B14-853E-27E3E6C8FAD7}" type="datetimeFigureOut">
              <a:rPr lang="en-US" smtClean="0"/>
              <a:pPr/>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FEEABA-83C9-41FF-9FEE-DCC5A424823B}" type="slidenum">
              <a:rPr lang="en-US" smtClean="0"/>
              <a:pPr/>
              <a:t>‹#›</a:t>
            </a:fld>
            <a:endParaRPr lang="en-US"/>
          </a:p>
        </p:txBody>
      </p:sp>
    </p:spTree>
    <p:extLst>
      <p:ext uri="{BB962C8B-B14F-4D97-AF65-F5344CB8AC3E}">
        <p14:creationId xmlns:p14="http://schemas.microsoft.com/office/powerpoint/2010/main" xmlns="" val="48661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fld id="{0FB9CDFF-B682-4BF0-AB73-AFC779DE7B02}" type="slidenum">
              <a:rPr lang="en-US" altLang="en-US">
                <a:solidFill>
                  <a:prstClr val="black"/>
                </a:solidFill>
                <a:latin typeface="Arial" charset="0"/>
              </a:rPr>
              <a:pPr eaLnBrk="1" hangingPunct="1"/>
              <a:t>1</a:t>
            </a:fld>
            <a:endParaRPr lang="en-US" altLang="en-US">
              <a:solidFill>
                <a:prstClr val="black"/>
              </a:solidFill>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B468CD55-DE91-4549-BD45-98F2D642BF5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06599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B468CD55-DE91-4549-BD45-98F2D642BF5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206599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zh-TW" dirty="0" smtClean="0"/>
              <a:t>http://www.focusonthefamily.com/parenting/sexuality/teaching-children-healthy-sexuality/how-to-start-early</a:t>
            </a:r>
          </a:p>
          <a:p>
            <a:r>
              <a:rPr lang="zh-TW" altLang="en-US" dirty="0" smtClean="0"/>
              <a:t>言教還要身教</a:t>
            </a:r>
            <a:r>
              <a:rPr lang="en-US" altLang="zh-TW" dirty="0" smtClean="0"/>
              <a:t>: </a:t>
            </a:r>
            <a:r>
              <a:rPr lang="zh-TW" altLang="en-US" dirty="0" smtClean="0"/>
              <a:t>要真不要酷。</a:t>
            </a:r>
          </a:p>
          <a:p>
            <a:r>
              <a:rPr lang="zh-TW" altLang="en-US" dirty="0" smtClean="0"/>
              <a:t>    </a:t>
            </a:r>
            <a:r>
              <a:rPr lang="en-US" altLang="zh-TW" dirty="0" smtClean="0"/>
              <a:t>- </a:t>
            </a:r>
            <a:r>
              <a:rPr lang="zh-TW" altLang="en-US" dirty="0" smtClean="0"/>
              <a:t>適齡的教導</a:t>
            </a:r>
          </a:p>
          <a:p>
            <a:r>
              <a:rPr lang="zh-TW" altLang="en-US" dirty="0" smtClean="0"/>
              <a:t>    </a:t>
            </a:r>
            <a:r>
              <a:rPr lang="en-US" altLang="zh-TW" dirty="0" smtClean="0"/>
              <a:t>- </a:t>
            </a:r>
            <a:r>
              <a:rPr lang="zh-TW" altLang="en-US" dirty="0" smtClean="0"/>
              <a:t>夫妻示範對異性的尊重</a:t>
            </a:r>
          </a:p>
          <a:p>
            <a:r>
              <a:rPr lang="zh-TW" altLang="en-US" dirty="0" smtClean="0"/>
              <a:t>                例</a:t>
            </a:r>
            <a:r>
              <a:rPr lang="en-US" altLang="zh-TW" dirty="0" smtClean="0"/>
              <a:t>: </a:t>
            </a:r>
            <a:r>
              <a:rPr lang="zh-TW" altLang="en-US" dirty="0" smtClean="0"/>
              <a:t>爸爸不再批評媽媽身材</a:t>
            </a:r>
          </a:p>
          <a:p>
            <a:r>
              <a:rPr lang="zh-TW" altLang="en-US" dirty="0" smtClean="0"/>
              <a:t>關係導向的對談 </a:t>
            </a:r>
          </a:p>
          <a:p>
            <a:r>
              <a:rPr lang="zh-TW" altLang="en-US" dirty="0" smtClean="0"/>
              <a:t>   </a:t>
            </a:r>
            <a:r>
              <a:rPr lang="en-US" altLang="zh-TW" dirty="0" smtClean="0"/>
              <a:t>- </a:t>
            </a:r>
            <a:r>
              <a:rPr lang="zh-TW" altLang="en-US" dirty="0" smtClean="0"/>
              <a:t>情感的連結而非情慾的教育</a:t>
            </a:r>
            <a:r>
              <a:rPr lang="en-US" altLang="zh-TW" dirty="0" smtClean="0"/>
              <a:t>7</a:t>
            </a:r>
          </a:p>
          <a:p>
            <a:r>
              <a:rPr lang="en-US" altLang="zh-TW" dirty="0" smtClean="0"/>
              <a:t>  -  </a:t>
            </a:r>
            <a:r>
              <a:rPr lang="zh-TW" altLang="en-US" dirty="0" smtClean="0"/>
              <a:t>以和諧對話將以往的的禁忌議題真誠談出     </a:t>
            </a:r>
          </a:p>
          <a:p>
            <a:r>
              <a:rPr lang="zh-TW" altLang="en-US" dirty="0" smtClean="0"/>
              <a:t>    “</a:t>
            </a:r>
            <a:r>
              <a:rPr lang="en-US" altLang="zh-TW" dirty="0" smtClean="0"/>
              <a:t>Repressive turns to Relational”8 </a:t>
            </a:r>
          </a:p>
          <a:p>
            <a:r>
              <a:rPr lang="en-US" altLang="zh-TW" dirty="0" smtClean="0"/>
              <a:t> -  </a:t>
            </a:r>
            <a:r>
              <a:rPr lang="zh-TW" altLang="en-US" dirty="0" smtClean="0"/>
              <a:t>用關切憐憫取代論斷批評</a:t>
            </a:r>
          </a:p>
          <a:p>
            <a:r>
              <a:rPr lang="zh-TW" altLang="en-US" dirty="0" smtClean="0"/>
              <a:t>      例</a:t>
            </a:r>
            <a:r>
              <a:rPr lang="en-US" altLang="zh-TW" dirty="0" smtClean="0"/>
              <a:t>: </a:t>
            </a:r>
            <a:r>
              <a:rPr lang="zh-TW" altLang="en-US" dirty="0" smtClean="0"/>
              <a:t>與女兒對性別混淆的親友表達關切，並一起為她禱告。</a:t>
            </a:r>
          </a:p>
          <a:p>
            <a:endParaRPr lang="zh-TW" altLang="en-US" dirty="0" smtClean="0"/>
          </a:p>
          <a:p>
            <a:r>
              <a:rPr lang="en-US" altLang="zh-TW" dirty="0" smtClean="0"/>
              <a:t>7</a:t>
            </a:r>
            <a:r>
              <a:rPr lang="zh-TW" altLang="en-US" dirty="0" smtClean="0"/>
              <a:t>基督教論壇報 </a:t>
            </a:r>
            <a:r>
              <a:rPr lang="en-US" altLang="zh-TW" dirty="0" smtClean="0"/>
              <a:t>http://www.ct.org.tw/1237673#ixzz4ELibRWDA</a:t>
            </a:r>
          </a:p>
          <a:p>
            <a:r>
              <a:rPr lang="en-US" altLang="zh-TW" dirty="0" smtClean="0"/>
              <a:t>8Kinnaman, 2011.</a:t>
            </a:r>
          </a:p>
          <a:p>
            <a:r>
              <a:rPr lang="zh-TW" altLang="en-US" dirty="0" smtClean="0"/>
              <a:t>與福音的精神相稱</a:t>
            </a:r>
          </a:p>
          <a:p>
            <a:r>
              <a:rPr lang="zh-TW" altLang="en-US" dirty="0" smtClean="0"/>
              <a:t>    </a:t>
            </a:r>
            <a:r>
              <a:rPr lang="en-US" altLang="zh-TW" dirty="0" smtClean="0"/>
              <a:t>- </a:t>
            </a:r>
            <a:r>
              <a:rPr lang="zh-TW" altLang="en-US" dirty="0" smtClean="0"/>
              <a:t>不放棄性別認同混淆</a:t>
            </a:r>
            <a:r>
              <a:rPr lang="en-US" altLang="zh-TW" dirty="0" smtClean="0"/>
              <a:t>/</a:t>
            </a:r>
            <a:r>
              <a:rPr lang="zh-TW" altLang="en-US" dirty="0" smtClean="0"/>
              <a:t>同性戀的子女　　</a:t>
            </a:r>
          </a:p>
          <a:p>
            <a:r>
              <a:rPr lang="zh-TW" altLang="en-US" dirty="0" smtClean="0"/>
              <a:t>      例：用 “描述”說法取代　“身分”說</a:t>
            </a:r>
            <a:r>
              <a:rPr lang="en-US" altLang="zh-TW" dirty="0" smtClean="0"/>
              <a:t>9</a:t>
            </a:r>
          </a:p>
          <a:p>
            <a:endParaRPr lang="en-US" altLang="zh-TW" dirty="0" smtClean="0"/>
          </a:p>
          <a:p>
            <a:r>
              <a:rPr lang="en-US" altLang="zh-TW" dirty="0" smtClean="0"/>
              <a:t>    - </a:t>
            </a:r>
            <a:r>
              <a:rPr lang="zh-TW" altLang="en-US" dirty="0" smtClean="0"/>
              <a:t>為子女的聖潔繼續禱告</a:t>
            </a:r>
          </a:p>
          <a:p>
            <a:r>
              <a:rPr lang="zh-TW" altLang="en-US" dirty="0" smtClean="0"/>
              <a:t> </a:t>
            </a:r>
            <a:endParaRPr lang="en-US" altLang="zh-TW" dirty="0"/>
          </a:p>
        </p:txBody>
      </p:sp>
      <p:sp>
        <p:nvSpPr>
          <p:cNvPr id="4" name="Slide Number Placeholder 3"/>
          <p:cNvSpPr>
            <a:spLocks noGrp="1"/>
          </p:cNvSpPr>
          <p:nvPr>
            <p:ph type="sldNum" sz="quarter" idx="10"/>
          </p:nvPr>
        </p:nvSpPr>
        <p:spPr/>
        <p:txBody>
          <a:bodyPr/>
          <a:lstStyle/>
          <a:p>
            <a:fld id="{B468CD55-DE91-4549-BD45-98F2D642BF5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206599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TW" altLang="en-US" sz="1600" dirty="0" smtClean="0"/>
              <a:t> </a:t>
            </a:r>
            <a:endParaRPr lang="en-US" altLang="zh-TW" sz="1600" dirty="0"/>
          </a:p>
          <a:p>
            <a:pPr marL="0" indent="0">
              <a:buNone/>
            </a:pPr>
            <a:r>
              <a:rPr lang="zh-CN" altLang="en-US" sz="1600" dirty="0"/>
              <a:t>撒迦利亚 </a:t>
            </a:r>
            <a:r>
              <a:rPr lang="en-US" altLang="zh-CN" sz="1600" dirty="0"/>
              <a:t>10</a:t>
            </a:r>
            <a:r>
              <a:rPr lang="zh-CN" altLang="en-US" sz="1600" dirty="0"/>
              <a:t>：</a:t>
            </a:r>
            <a:r>
              <a:rPr lang="en-US" altLang="zh-CN" sz="1600" dirty="0"/>
              <a:t>8-12 </a:t>
            </a:r>
            <a:r>
              <a:rPr lang="zh-CN" altLang="en-US" sz="1600" dirty="0"/>
              <a:t>我要发嘶声，聚集他们。</a:t>
            </a:r>
            <a:endParaRPr lang="en-US" altLang="zh-CN" sz="1600" dirty="0"/>
          </a:p>
          <a:p>
            <a:pPr marL="0" indent="0">
              <a:buNone/>
            </a:pPr>
            <a:endParaRPr lang="en-US" sz="1600" dirty="0"/>
          </a:p>
          <a:p>
            <a:pPr marL="0" indent="0">
              <a:buNone/>
            </a:pPr>
            <a:r>
              <a:rPr lang="en-US" sz="1600" dirty="0"/>
              <a:t>Key verses： John 10:10-11</a:t>
            </a:r>
          </a:p>
          <a:p>
            <a:pPr marL="0" indent="0">
              <a:buNone/>
            </a:pPr>
            <a:r>
              <a:rPr lang="en-US" sz="1600" dirty="0"/>
              <a:t>1.	</a:t>
            </a:r>
            <a:r>
              <a:rPr lang="zh-TW" altLang="en-US" sz="1600" dirty="0"/>
              <a:t>我认识我的羊</a:t>
            </a:r>
          </a:p>
          <a:p>
            <a:pPr marL="0" indent="0">
              <a:buNone/>
            </a:pPr>
            <a:r>
              <a:rPr lang="en-US" sz="1600" dirty="0" err="1"/>
              <a:t>i</a:t>
            </a:r>
            <a:r>
              <a:rPr lang="en-US" sz="1600" dirty="0"/>
              <a:t>.	Parents blindfold their eyes as a shepherd walking from corners of the room;  children as sheep form a circle standing in the middle.</a:t>
            </a:r>
          </a:p>
          <a:p>
            <a:pPr marL="0" indent="0">
              <a:buNone/>
            </a:pPr>
            <a:r>
              <a:rPr lang="en-US" sz="1600" dirty="0"/>
              <a:t>ii.	All sheep “</a:t>
            </a:r>
            <a:r>
              <a:rPr lang="en-US" sz="1600" dirty="0" err="1"/>
              <a:t>ba</a:t>
            </a:r>
            <a:r>
              <a:rPr lang="en-US" sz="1600" dirty="0"/>
              <a:t>” at the same time (can only “</a:t>
            </a:r>
            <a:r>
              <a:rPr lang="en-US" sz="1600" dirty="0" err="1"/>
              <a:t>ba</a:t>
            </a:r>
            <a:r>
              <a:rPr lang="en-US" sz="1600" dirty="0"/>
              <a:t>”). Shepherd trace the voice to find his/her own sheep.</a:t>
            </a:r>
          </a:p>
          <a:p>
            <a:pPr marL="0" indent="0">
              <a:buNone/>
            </a:pPr>
            <a:r>
              <a:rPr lang="en-US" sz="1600" dirty="0"/>
              <a:t>iii.	Who is the quickest one to find his/her sheep wins.</a:t>
            </a:r>
          </a:p>
          <a:p>
            <a:pPr marL="0" indent="0">
              <a:buNone/>
            </a:pPr>
            <a:r>
              <a:rPr lang="en-US" sz="1600" dirty="0"/>
              <a:t>(Another option: two or three shepherd walk to the field at the same time. But all the sheep have to be in the field. Other shepherd can stand on the side or mingle in the field, making noises. Take turns with the ones who were seeking when they were done.)</a:t>
            </a:r>
          </a:p>
          <a:p>
            <a:pPr marL="0" indent="0">
              <a:buNone/>
            </a:pPr>
            <a:endParaRPr lang="en-US" sz="1600" dirty="0"/>
          </a:p>
          <a:p>
            <a:pPr marL="0" indent="0">
              <a:buNone/>
            </a:pPr>
            <a:r>
              <a:rPr lang="en-US" sz="1600" dirty="0"/>
              <a:t>2.	</a:t>
            </a:r>
            <a:r>
              <a:rPr lang="zh-TW" altLang="en-US" sz="1600" dirty="0"/>
              <a:t>我的羊认得我的声音</a:t>
            </a:r>
          </a:p>
          <a:p>
            <a:pPr marL="0" indent="0">
              <a:buNone/>
            </a:pPr>
            <a:r>
              <a:rPr lang="en-US" sz="1600" dirty="0" err="1"/>
              <a:t>i</a:t>
            </a:r>
            <a:r>
              <a:rPr lang="en-US" sz="1600" dirty="0"/>
              <a:t>.	Children blindfolded this time standing on one side as sheep. Parents, as shepherd stand on the other side. </a:t>
            </a:r>
          </a:p>
          <a:p>
            <a:pPr marL="0" indent="0">
              <a:buNone/>
            </a:pPr>
            <a:r>
              <a:rPr lang="en-US" sz="1600" dirty="0"/>
              <a:t>ii.	Children can only “</a:t>
            </a:r>
            <a:r>
              <a:rPr lang="en-US" sz="1600" dirty="0" err="1"/>
              <a:t>ba</a:t>
            </a:r>
            <a:r>
              <a:rPr lang="en-US" sz="1600" dirty="0"/>
              <a:t>” and parents (change their position) can only answer “I am here” (</a:t>
            </a:r>
            <a:r>
              <a:rPr lang="zh-TW" altLang="en-US" sz="1600" dirty="0"/>
              <a:t>我在这里！</a:t>
            </a:r>
            <a:r>
              <a:rPr lang="en-US" altLang="zh-TW" sz="1600" dirty="0"/>
              <a:t>)</a:t>
            </a:r>
          </a:p>
          <a:p>
            <a:pPr marL="0" indent="0">
              <a:buNone/>
            </a:pPr>
            <a:r>
              <a:rPr lang="en-US" sz="1600" dirty="0"/>
              <a:t>iii.	When the game starts, all shepherd shout “I am here”, sheep from the other side have to distinguish his/her own parent’s voice and find him/her. Whoever is quickest to find his/her parent win.</a:t>
            </a:r>
          </a:p>
          <a:p>
            <a:pPr marL="0" indent="0">
              <a:buNone/>
            </a:pPr>
            <a:r>
              <a:rPr lang="en-US" sz="1600" dirty="0"/>
              <a:t>(Another option: Can only two or three pairs plan, the others by-stand and make noises to interfere. When one turn finishes, comes another turn.)</a:t>
            </a:r>
          </a:p>
          <a:p>
            <a:pPr marL="0" indent="0">
              <a:buNone/>
            </a:pPr>
            <a:endParaRPr lang="en-US" sz="1600" dirty="0"/>
          </a:p>
          <a:p>
            <a:pPr marL="0" indent="0">
              <a:buNone/>
            </a:pPr>
            <a:r>
              <a:rPr lang="en-US" sz="1600" dirty="0"/>
              <a:t>Discussion:</a:t>
            </a:r>
          </a:p>
          <a:p>
            <a:pPr marL="0" indent="0">
              <a:buNone/>
            </a:pPr>
            <a:r>
              <a:rPr lang="en-US" sz="1600" dirty="0"/>
              <a:t>1.	</a:t>
            </a:r>
            <a:r>
              <a:rPr lang="zh-TW" altLang="en-US" sz="1600" dirty="0"/>
              <a:t>带大家回顾刚才的活动，询问父母与儿童们：刚才扮演羊（牧羊人）要找自己的牧羊人（羊）容易吗？你在寻找时有什么感觉</a:t>
            </a:r>
            <a:r>
              <a:rPr lang="en-US" altLang="zh-TW" sz="1600" dirty="0"/>
              <a:t>/</a:t>
            </a:r>
            <a:r>
              <a:rPr lang="zh-TW" altLang="en-US" sz="1600" dirty="0"/>
              <a:t>想法？你有没有什么好方法帮助你找到你的羊</a:t>
            </a:r>
            <a:r>
              <a:rPr lang="en-US" altLang="zh-TW" sz="1600" dirty="0"/>
              <a:t>/</a:t>
            </a:r>
            <a:r>
              <a:rPr lang="zh-TW" altLang="en-US" sz="1600" dirty="0"/>
              <a:t>牧羊人？ 你有没有观察到什么有趣的情形？</a:t>
            </a:r>
          </a:p>
          <a:p>
            <a:pPr marL="0" indent="0">
              <a:buNone/>
            </a:pPr>
            <a:r>
              <a:rPr lang="en-US" altLang="zh-TW" sz="1600" dirty="0"/>
              <a:t>2.	</a:t>
            </a:r>
            <a:r>
              <a:rPr lang="en-US" sz="1600" dirty="0"/>
              <a:t>Refer to John 10:10-11, </a:t>
            </a:r>
            <a:r>
              <a:rPr lang="en-US" sz="1600" dirty="0" err="1"/>
              <a:t>Psm</a:t>
            </a:r>
            <a:r>
              <a:rPr lang="en-US" sz="1600" dirty="0"/>
              <a:t> 23, </a:t>
            </a:r>
            <a:r>
              <a:rPr lang="en-US" sz="1600" dirty="0" err="1"/>
              <a:t>Ez</a:t>
            </a:r>
            <a:r>
              <a:rPr lang="en-US" sz="1600" dirty="0"/>
              <a:t> 34:11-16.</a:t>
            </a:r>
          </a:p>
          <a:p>
            <a:pPr marL="0" indent="0">
              <a:buNone/>
            </a:pPr>
            <a:r>
              <a:rPr lang="en-US" sz="1600" dirty="0"/>
              <a:t>3.	</a:t>
            </a:r>
            <a:r>
              <a:rPr lang="zh-TW" altLang="en-US" sz="1600" dirty="0"/>
              <a:t>也可问大家：怎样的牧者算是好牧人？ 牧者要做什么？为什麼说牧者认识自己的羊？羊要做什么？羊为什麼要跟着牧者？ 羊跟着牧者会有什么收获？以西结书说神要作我们的牧者，使我们怎末样呢？。。。等。</a:t>
            </a:r>
          </a:p>
          <a:p>
            <a:pPr marL="0" indent="0">
              <a:buNone/>
            </a:pPr>
            <a:endParaRPr lang="zh-TW" altLang="en-US" sz="1600" dirty="0"/>
          </a:p>
          <a:p>
            <a:pPr marL="0" indent="0">
              <a:buNone/>
            </a:pPr>
            <a:endParaRPr lang="en-US" sz="1600" dirty="0"/>
          </a:p>
        </p:txBody>
      </p:sp>
      <p:sp>
        <p:nvSpPr>
          <p:cNvPr id="4" name="Slide Number Placeholder 3"/>
          <p:cNvSpPr>
            <a:spLocks noGrp="1"/>
          </p:cNvSpPr>
          <p:nvPr>
            <p:ph type="sldNum" sz="quarter" idx="10"/>
          </p:nvPr>
        </p:nvSpPr>
        <p:spPr/>
        <p:txBody>
          <a:bodyPr/>
          <a:lstStyle/>
          <a:p>
            <a:fld id="{DD57C414-ECE1-4DA5-BFA5-1C65F78C3A6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114916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600" dirty="0"/>
          </a:p>
        </p:txBody>
      </p:sp>
      <p:sp>
        <p:nvSpPr>
          <p:cNvPr id="4" name="Slide Number Placeholder 3"/>
          <p:cNvSpPr>
            <a:spLocks noGrp="1"/>
          </p:cNvSpPr>
          <p:nvPr>
            <p:ph type="sldNum" sz="quarter" idx="10"/>
          </p:nvPr>
        </p:nvSpPr>
        <p:spPr/>
        <p:txBody>
          <a:bodyPr/>
          <a:lstStyle/>
          <a:p>
            <a:fld id="{DD57C414-ECE1-4DA5-BFA5-1C65F78C3A6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114916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DD57C414-ECE1-4DA5-BFA5-1C65F78C3A6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9249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B468CD55-DE91-4549-BD45-98F2D642BF5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2065990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(My FB friend’s statement</a:t>
            </a:r>
            <a:r>
              <a:rPr lang="en-US" altLang="zh-TW" dirty="0" smtClean="0">
                <a:sym typeface="Wingdings" panose="05000000000000000000" pitchFamily="2" charset="2"/>
              </a:rPr>
              <a:t></a:t>
            </a:r>
            <a:endParaRPr lang="en-US" altLang="zh-TW" dirty="0" smtClean="0"/>
          </a:p>
          <a:p>
            <a:r>
              <a:rPr lang="zh-TW" altLang="en-US" dirty="0" smtClean="0"/>
              <a:t>這就是我家旁邊的景象。</a:t>
            </a:r>
          </a:p>
          <a:p>
            <a:r>
              <a:rPr lang="zh-TW" altLang="en-US" dirty="0" smtClean="0"/>
              <a:t>真的，沈迷的玩家，你不顧自己的安全也罷，但消防車出入口都是要淨空的，你不知道嗎？！你沒感受過鈴聲和廣播齊響的緊張氣氛，你就無法理解救火弟兄要在一兩分鐘內出車</a:t>
            </a:r>
            <a:r>
              <a:rPr lang="en-US" altLang="zh-TW" dirty="0" smtClean="0"/>
              <a:t>(</a:t>
            </a:r>
            <a:r>
              <a:rPr lang="zh-TW" altLang="en-US" dirty="0" smtClean="0"/>
              <a:t>著裝就上車再說了</a:t>
            </a:r>
            <a:r>
              <a:rPr lang="en-US" altLang="zh-TW" dirty="0" smtClean="0"/>
              <a:t>)</a:t>
            </a:r>
            <a:r>
              <a:rPr lang="zh-TW" altLang="en-US" dirty="0" smtClean="0"/>
              <a:t>去救人分秒必爭的心情。</a:t>
            </a:r>
            <a:r>
              <a:rPr lang="en-US" altLang="zh-TW" dirty="0" smtClean="0"/>
              <a:t>……</a:t>
            </a:r>
            <a:r>
              <a:rPr lang="zh-TW" altLang="en-US" dirty="0" smtClean="0"/>
              <a:t>一分鐘內，你們能全部回來移走所有車子嗎？滿街的人潮，如何及時消散或空出一條道路呢？</a:t>
            </a:r>
            <a:r>
              <a:rPr lang="en-US" altLang="zh-TW" dirty="0" smtClean="0"/>
              <a:t>……</a:t>
            </a:r>
            <a:r>
              <a:rPr lang="zh-TW" altLang="en-US" dirty="0" smtClean="0"/>
              <a:t>我，真的怒了！</a:t>
            </a:r>
            <a:r>
              <a:rPr lang="en-US" altLang="zh-TW" dirty="0" smtClean="0"/>
              <a:t>……</a:t>
            </a:r>
            <a:r>
              <a:rPr lang="zh-TW" altLang="en-US" dirty="0" smtClean="0"/>
              <a:t>因為他</a:t>
            </a:r>
            <a:r>
              <a:rPr lang="en-US" altLang="zh-TW" dirty="0" smtClean="0"/>
              <a:t>(</a:t>
            </a:r>
            <a:r>
              <a:rPr lang="zh-TW" altLang="en-US" dirty="0" smtClean="0"/>
              <a:t>們</a:t>
            </a:r>
            <a:r>
              <a:rPr lang="en-US" altLang="zh-TW" dirty="0" smtClean="0"/>
              <a:t>)…</a:t>
            </a:r>
            <a:r>
              <a:rPr lang="zh-TW" altLang="en-US" dirty="0" smtClean="0"/>
              <a:t>目中無人，只有自己。</a:t>
            </a:r>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pPr/>
              <a:t>20</a:t>
            </a:fld>
            <a:endParaRPr lang="en-US"/>
          </a:p>
        </p:txBody>
      </p:sp>
    </p:spTree>
    <p:extLst>
      <p:ext uri="{BB962C8B-B14F-4D97-AF65-F5344CB8AC3E}">
        <p14:creationId xmlns:p14="http://schemas.microsoft.com/office/powerpoint/2010/main" xmlns="" val="43339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pPr/>
              <a:t>21</a:t>
            </a:fld>
            <a:endParaRPr lang="en-US"/>
          </a:p>
        </p:txBody>
      </p:sp>
    </p:spTree>
    <p:extLst>
      <p:ext uri="{BB962C8B-B14F-4D97-AF65-F5344CB8AC3E}">
        <p14:creationId xmlns:p14="http://schemas.microsoft.com/office/powerpoint/2010/main" xmlns="" val="422047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目標</a:t>
            </a:r>
            <a:r>
              <a:rPr lang="en-US" altLang="zh-TW" dirty="0" smtClean="0"/>
              <a:t>: </a:t>
            </a:r>
            <a:r>
              <a:rPr lang="zh-TW" altLang="en-US" dirty="0" smtClean="0"/>
              <a:t>教導父母可以如何藉著不同角度的思考去延展與孩子對談的空間，拉近距離。</a:t>
            </a:r>
          </a:p>
          <a:p>
            <a:r>
              <a:rPr lang="zh-TW" altLang="en-US" dirty="0" smtClean="0"/>
              <a:t>另一方面，讓覺得玩這些無所謂的家長培養敏銳</a:t>
            </a:r>
            <a:r>
              <a:rPr lang="en-US" altLang="zh-TW" dirty="0" smtClean="0"/>
              <a:t>(</a:t>
            </a:r>
            <a:r>
              <a:rPr lang="zh-TW" altLang="en-US" dirty="0" smtClean="0"/>
              <a:t>孩子身心靈需要</a:t>
            </a:r>
            <a:r>
              <a:rPr lang="en-US" altLang="zh-TW" dirty="0" smtClean="0"/>
              <a:t>)</a:t>
            </a:r>
            <a:r>
              <a:rPr lang="zh-TW" altLang="en-US" dirty="0" smtClean="0"/>
              <a:t>與警醒的心。</a:t>
            </a:r>
          </a:p>
          <a:p>
            <a:r>
              <a:rPr lang="zh-TW" altLang="en-US" dirty="0" smtClean="0"/>
              <a:t>兩個立場</a:t>
            </a:r>
            <a:r>
              <a:rPr lang="en-US" altLang="zh-TW" dirty="0" smtClean="0"/>
              <a:t>:</a:t>
            </a:r>
          </a:p>
          <a:p>
            <a:r>
              <a:rPr lang="en-US" altLang="zh-TW" dirty="0" smtClean="0"/>
              <a:t>A </a:t>
            </a:r>
            <a:r>
              <a:rPr lang="zh-TW" altLang="en-US" dirty="0" smtClean="0"/>
              <a:t>組 </a:t>
            </a:r>
            <a:r>
              <a:rPr lang="en-US" altLang="zh-TW" dirty="0" smtClean="0"/>
              <a:t>-  </a:t>
            </a:r>
            <a:r>
              <a:rPr lang="zh-TW" altLang="en-US" dirty="0" smtClean="0"/>
              <a:t>這是邪惡的玩意兒，我們應該嚴禁孩子去玩。</a:t>
            </a:r>
          </a:p>
          <a:p>
            <a:r>
              <a:rPr lang="en-US" altLang="zh-TW" dirty="0" smtClean="0"/>
              <a:t>B </a:t>
            </a:r>
            <a:r>
              <a:rPr lang="zh-TW" altLang="en-US" dirty="0" smtClean="0"/>
              <a:t>組 </a:t>
            </a:r>
            <a:r>
              <a:rPr lang="en-US" altLang="zh-TW" dirty="0" smtClean="0"/>
              <a:t>-  </a:t>
            </a:r>
            <a:r>
              <a:rPr lang="zh-TW" altLang="en-US" dirty="0" smtClean="0"/>
              <a:t>父母不該禁止孩子玩，最好自己也一起玩，有共同的話題就可以跟孩子建立關係。</a:t>
            </a:r>
          </a:p>
          <a:p>
            <a:r>
              <a:rPr lang="zh-TW" altLang="en-US" dirty="0" smtClean="0"/>
              <a:t> 各收集支持 的經文。</a:t>
            </a:r>
            <a:r>
              <a:rPr lang="en-US" altLang="zh-TW" dirty="0" smtClean="0"/>
              <a:t>(</a:t>
            </a:r>
            <a:r>
              <a:rPr lang="zh-TW" altLang="en-US" dirty="0" smtClean="0"/>
              <a:t>參考經文</a:t>
            </a:r>
            <a:r>
              <a:rPr lang="en-US" altLang="zh-TW" dirty="0" smtClean="0"/>
              <a:t>)     </a:t>
            </a:r>
          </a:p>
          <a:p>
            <a:r>
              <a:rPr lang="zh-TW" altLang="en-US" dirty="0" smtClean="0"/>
              <a:t>利未記 </a:t>
            </a:r>
            <a:r>
              <a:rPr lang="en-US" altLang="zh-TW" dirty="0" smtClean="0"/>
              <a:t>19:31</a:t>
            </a:r>
          </a:p>
          <a:p>
            <a:r>
              <a:rPr lang="zh-TW" altLang="en-US" dirty="0" smtClean="0"/>
              <a:t>哥林多前書</a:t>
            </a:r>
            <a:r>
              <a:rPr lang="en-US" altLang="zh-TW" dirty="0" smtClean="0"/>
              <a:t>9: 22 , 10:23                                 </a:t>
            </a:r>
          </a:p>
          <a:p>
            <a:r>
              <a:rPr lang="zh-TW" altLang="en-US" dirty="0" smtClean="0"/>
              <a:t>腓 立 比 書 </a:t>
            </a:r>
            <a:r>
              <a:rPr lang="en-US" altLang="zh-TW" dirty="0" smtClean="0"/>
              <a:t>3:8</a:t>
            </a:r>
          </a:p>
          <a:p>
            <a:r>
              <a:rPr lang="zh-TW" altLang="en-US" dirty="0" smtClean="0"/>
              <a:t>帖撒羅尼迦前書</a:t>
            </a:r>
            <a:r>
              <a:rPr lang="en-US" altLang="zh-TW" dirty="0" smtClean="0"/>
              <a:t>5:21-22</a:t>
            </a:r>
          </a:p>
          <a:p>
            <a:endParaRPr lang="zh-TW" altLang="en-US" dirty="0" smtClean="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xmlns="" val="246372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69193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98034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err="1" smtClean="0"/>
              <a:t>Lucado</a:t>
            </a:r>
            <a:r>
              <a:rPr lang="en-US" altLang="zh-TW" dirty="0" smtClean="0"/>
              <a:t>: “I could look around</a:t>
            </a:r>
            <a:r>
              <a:rPr lang="en-US" altLang="zh-TW" baseline="0" dirty="0" smtClean="0"/>
              <a:t> </a:t>
            </a:r>
            <a:r>
              <a:rPr lang="en-US" altLang="zh-TW" dirty="0" smtClean="0"/>
              <a:t>and find fear, or look at my father and find faith. I chose my father’s face. Do did Moses. So can you.” (p.22, </a:t>
            </a:r>
            <a:r>
              <a:rPr lang="en-US" altLang="zh-TW" dirty="0" err="1" smtClean="0"/>
              <a:t>Lucado</a:t>
            </a:r>
            <a:r>
              <a:rPr lang="en-US" altLang="zh-TW" dirty="0" smtClean="0"/>
              <a:t>)</a:t>
            </a:r>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 val="980349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980349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 val="3911082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http://time.com/4460911/pokemon-go-taipei-stampede-snorlax-mob-xinbeitou-taiwan/</a:t>
            </a:r>
          </a:p>
          <a:p>
            <a:pPr algn="l"/>
            <a:r>
              <a:rPr lang="en-US" b="1" i="0" dirty="0" smtClean="0">
                <a:solidFill>
                  <a:srgbClr val="181818"/>
                </a:solidFill>
                <a:effectLst/>
                <a:latin typeface="franklin-gothic-urw"/>
              </a:rPr>
              <a:t>Pokémon Go May Have Just Shown Us What the End of the World Looks Like</a:t>
            </a:r>
          </a:p>
          <a:p>
            <a:pPr algn="l"/>
            <a:endParaRPr lang="en-US" b="1" i="0" dirty="0" smtClean="0">
              <a:solidFill>
                <a:srgbClr val="181818"/>
              </a:solidFill>
              <a:effectLst/>
              <a:latin typeface="franklin-gothic-urw"/>
            </a:endParaRPr>
          </a:p>
          <a:p>
            <a:pPr algn="l"/>
            <a:r>
              <a:rPr lang="en-US" altLang="zh-CN" b="1" i="0" dirty="0" smtClean="0">
                <a:solidFill>
                  <a:srgbClr val="181818"/>
                </a:solidFill>
                <a:effectLst/>
                <a:latin typeface="franklin-gothic-urw"/>
              </a:rPr>
              <a:t>1. </a:t>
            </a:r>
            <a:r>
              <a:rPr lang="en-US" altLang="zh-TW" b="1" i="0" dirty="0" smtClean="0">
                <a:solidFill>
                  <a:srgbClr val="181818"/>
                </a:solidFill>
                <a:effectLst/>
                <a:latin typeface="franklin-gothic-urw"/>
              </a:rPr>
              <a:t>【</a:t>
            </a:r>
            <a:r>
              <a:rPr lang="zh-TW" altLang="en-US" b="1" i="0" dirty="0" smtClean="0">
                <a:solidFill>
                  <a:srgbClr val="181818"/>
                </a:solidFill>
                <a:effectLst/>
                <a:latin typeface="franklin-gothic-urw"/>
              </a:rPr>
              <a:t>全台瘋</a:t>
            </a:r>
            <a:r>
              <a:rPr lang="en-US" altLang="zh-CN" b="1" i="0" dirty="0" err="1" smtClean="0">
                <a:solidFill>
                  <a:srgbClr val="181818"/>
                </a:solidFill>
                <a:effectLst/>
                <a:latin typeface="franklin-gothic-urw"/>
              </a:rPr>
              <a:t>Pokemon</a:t>
            </a:r>
            <a:r>
              <a:rPr lang="en-US" altLang="zh-CN" b="1" i="0" dirty="0" smtClean="0">
                <a:solidFill>
                  <a:srgbClr val="181818"/>
                </a:solidFill>
                <a:effectLst/>
                <a:latin typeface="franklin-gothic-urw"/>
              </a:rPr>
              <a:t>】</a:t>
            </a:r>
            <a:r>
              <a:rPr lang="zh-TW" altLang="en-US" b="1" i="0" dirty="0" smtClean="0">
                <a:solidFill>
                  <a:srgbClr val="181818"/>
                </a:solidFill>
                <a:effectLst/>
                <a:latin typeface="franklin-gothic-urw"/>
              </a:rPr>
              <a:t>北投公園好誇張　千人「暴走」抓快龍</a:t>
            </a:r>
          </a:p>
          <a:p>
            <a:r>
              <a:rPr lang="en-US" dirty="0" smtClean="0"/>
              <a:t>https://www.youtube.com/watch?v=xIHJeTLpSmI</a:t>
            </a:r>
          </a:p>
          <a:p>
            <a:r>
              <a:rPr lang="en-US" altLang="zh-CN" dirty="0" smtClean="0"/>
              <a:t>2. </a:t>
            </a:r>
            <a:r>
              <a:rPr lang="zh-TW" altLang="en-US" dirty="0" smtClean="0"/>
              <a:t>神奇寶貝瘋台灣北投公園盛況</a:t>
            </a:r>
            <a:r>
              <a:rPr lang="en-US" altLang="zh-TW" dirty="0" smtClean="0"/>
              <a:t>...</a:t>
            </a:r>
            <a:r>
              <a:rPr lang="zh-TW" altLang="en-US" dirty="0" smtClean="0"/>
              <a:t>大家要抓一隻卡比獸</a:t>
            </a:r>
            <a:endParaRPr lang="en-US" dirty="0" smtClean="0"/>
          </a:p>
          <a:p>
            <a:r>
              <a:rPr lang="en-US" dirty="0" smtClean="0"/>
              <a:t>https://www.youtube.com/watch?v=tWrjWOhqhh4</a:t>
            </a:r>
          </a:p>
          <a:p>
            <a:r>
              <a:rPr lang="en-US" altLang="zh-CN" dirty="0" smtClean="0"/>
              <a:t>3. </a:t>
            </a:r>
            <a:r>
              <a:rPr lang="zh-TW" altLang="en-US" dirty="0" smtClean="0"/>
              <a:t>玩寶可夢都會碰到的事</a:t>
            </a:r>
            <a:r>
              <a:rPr lang="en-US" altLang="zh-TW" dirty="0" smtClean="0"/>
              <a:t>?【</a:t>
            </a:r>
            <a:r>
              <a:rPr lang="zh-TW" altLang="en-US" dirty="0" smtClean="0"/>
              <a:t>頑</a:t>
            </a:r>
            <a:r>
              <a:rPr lang="en-US" altLang="zh-TW" smtClean="0"/>
              <a:t>GAME】</a:t>
            </a:r>
            <a:endParaRPr lang="en-US" altLang="zh-CN" smtClean="0"/>
          </a:p>
          <a:p>
            <a:r>
              <a:rPr lang="en-US" altLang="zh-CN" dirty="0" smtClean="0"/>
              <a:t>https://www.youtube.com/watch?v=d8jaoaISgvA</a:t>
            </a:r>
            <a:endParaRPr lang="en-US" dirty="0" smtClean="0"/>
          </a:p>
          <a:p>
            <a:r>
              <a:rPr lang="en-US" dirty="0" smtClean="0"/>
              <a:t>https://tw.news.yahoo.com/%E4%BA%BA%E7%89%A9%E5%81%B4%E5%AF%AB-%E5%AF%B6%E5%8F%AF%E5%A4%A2%E6%95%91%E4%BA%86%E9%98%BF%E7%AB%8B-%E5%B0%91%E4%BA%9B%E7%85%A9%E6%83%B1%E4%B8%8D%E6%83%B3%E6%9C%AA%E4%BE%86-033900606.html </a:t>
            </a:r>
          </a:p>
          <a:p>
            <a:r>
              <a:rPr lang="en-US" altLang="zh-CN" dirty="0" smtClean="0"/>
              <a:t>F</a:t>
            </a:r>
          </a:p>
          <a:p>
            <a:r>
              <a:rPr lang="en-US" dirty="0" smtClean="0"/>
              <a:t> </a:t>
            </a:r>
            <a:r>
              <a:rPr lang="zh-TW" altLang="en-US" dirty="0" smtClean="0"/>
              <a:t>物側寫╱寶可夢救了阿立 少些煩惱不想未來</a:t>
            </a:r>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xmlns="" val="2585087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3553597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xmlns="" val="69087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57529-524F-4D39-9CD4-E79F4BBF027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69087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FEEABA-83C9-41FF-9FEE-DCC5A424823B}" type="slidenum">
              <a:rPr lang="en-US" smtClean="0"/>
              <a:pPr/>
              <a:t>34</a:t>
            </a:fld>
            <a:endParaRPr lang="en-US"/>
          </a:p>
        </p:txBody>
      </p:sp>
    </p:spTree>
    <p:extLst>
      <p:ext uri="{BB962C8B-B14F-4D97-AF65-F5344CB8AC3E}">
        <p14:creationId xmlns:p14="http://schemas.microsoft.com/office/powerpoint/2010/main" xmlns="" val="35518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smtClean="0"/>
          </a:p>
          <a:p>
            <a:r>
              <a:rPr lang="zh-TW" altLang="en-US" dirty="0" smtClean="0"/>
              <a:t>　</a:t>
            </a:r>
          </a:p>
        </p:txBody>
      </p:sp>
      <p:sp>
        <p:nvSpPr>
          <p:cNvPr id="4" name="Slide Number Placeholder 3"/>
          <p:cNvSpPr>
            <a:spLocks noGrp="1"/>
          </p:cNvSpPr>
          <p:nvPr>
            <p:ph type="sldNum" sz="quarter" idx="10"/>
          </p:nvPr>
        </p:nvSpPr>
        <p:spPr/>
        <p:txBody>
          <a:bodyPr/>
          <a:lstStyle/>
          <a:p>
            <a:fld id="{90FEEABA-83C9-41FF-9FEE-DCC5A424823B}" type="slidenum">
              <a:rPr lang="en-US" smtClean="0"/>
              <a:pPr/>
              <a:t>3</a:t>
            </a:fld>
            <a:endParaRPr lang="en-US"/>
          </a:p>
        </p:txBody>
      </p:sp>
    </p:spTree>
    <p:extLst>
      <p:ext uri="{BB962C8B-B14F-4D97-AF65-F5344CB8AC3E}">
        <p14:creationId xmlns:p14="http://schemas.microsoft.com/office/powerpoint/2010/main" xmlns="" val="350042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350042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282051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pPr/>
              <a:t>6</a:t>
            </a:fld>
            <a:endParaRPr lang="en-US"/>
          </a:p>
        </p:txBody>
      </p:sp>
    </p:spTree>
    <p:extLst>
      <p:ext uri="{BB962C8B-B14F-4D97-AF65-F5344CB8AC3E}">
        <p14:creationId xmlns:p14="http://schemas.microsoft.com/office/powerpoint/2010/main" xmlns="" val="266351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50042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B468CD55-DE91-4549-BD45-98F2D642BF5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206599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B468CD55-DE91-4549-BD45-98F2D642BF5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206599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317375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214053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9960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6" name="Footer Placeholder 5"/>
          <p:cNvSpPr>
            <a:spLocks noGrp="1"/>
          </p:cNvSpPr>
          <p:nvPr>
            <p:ph type="ftr" sz="quarter" idx="11"/>
          </p:nvPr>
        </p:nvSpPr>
        <p:spPr/>
        <p:txBody>
          <a:bodyPr/>
          <a:lstStyle/>
          <a:p>
            <a:endParaRPr lang="en-US">
              <a:solidFill>
                <a:srgbClr val="F3F2DC"/>
              </a:solidFill>
            </a:endParaRPr>
          </a:p>
        </p:txBody>
      </p:sp>
      <p:sp>
        <p:nvSpPr>
          <p:cNvPr id="7" name="Slide Number Placeholder 6"/>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285883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8" name="Footer Placeholder 7"/>
          <p:cNvSpPr>
            <a:spLocks noGrp="1"/>
          </p:cNvSpPr>
          <p:nvPr>
            <p:ph type="ftr" sz="quarter" idx="11"/>
          </p:nvPr>
        </p:nvSpPr>
        <p:spPr/>
        <p:txBody>
          <a:bodyPr/>
          <a:lstStyle/>
          <a:p>
            <a:endParaRPr lang="en-US">
              <a:solidFill>
                <a:srgbClr val="F3F2DC"/>
              </a:solidFill>
            </a:endParaRPr>
          </a:p>
        </p:txBody>
      </p:sp>
      <p:sp>
        <p:nvSpPr>
          <p:cNvPr id="9" name="Slide Number Placeholder 8"/>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254174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4" name="Footer Placeholder 3"/>
          <p:cNvSpPr>
            <a:spLocks noGrp="1"/>
          </p:cNvSpPr>
          <p:nvPr>
            <p:ph type="ftr" sz="quarter" idx="11"/>
          </p:nvPr>
        </p:nvSpPr>
        <p:spPr/>
        <p:txBody>
          <a:bodyPr/>
          <a:lstStyle/>
          <a:p>
            <a:endParaRPr lang="en-US">
              <a:solidFill>
                <a:srgbClr val="F3F2DC"/>
              </a:solidFill>
            </a:endParaRPr>
          </a:p>
        </p:txBody>
      </p:sp>
      <p:sp>
        <p:nvSpPr>
          <p:cNvPr id="5" name="Slide Number Placeholder 4"/>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70072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3" name="Footer Placeholder 2"/>
          <p:cNvSpPr>
            <a:spLocks noGrp="1"/>
          </p:cNvSpPr>
          <p:nvPr>
            <p:ph type="ftr" sz="quarter" idx="11"/>
          </p:nvPr>
        </p:nvSpPr>
        <p:spPr/>
        <p:txBody>
          <a:bodyPr/>
          <a:lstStyle/>
          <a:p>
            <a:endParaRPr lang="en-US">
              <a:solidFill>
                <a:srgbClr val="F3F2DC"/>
              </a:solidFill>
            </a:endParaRPr>
          </a:p>
        </p:txBody>
      </p:sp>
      <p:sp>
        <p:nvSpPr>
          <p:cNvPr id="4" name="Slide Number Placeholder 3"/>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362414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6" name="Footer Placeholder 5"/>
          <p:cNvSpPr>
            <a:spLocks noGrp="1"/>
          </p:cNvSpPr>
          <p:nvPr>
            <p:ph type="ftr" sz="quarter" idx="11"/>
          </p:nvPr>
        </p:nvSpPr>
        <p:spPr/>
        <p:txBody>
          <a:bodyPr/>
          <a:lstStyle/>
          <a:p>
            <a:endParaRPr lang="en-US">
              <a:solidFill>
                <a:srgbClr val="F3F2DC"/>
              </a:solidFill>
            </a:endParaRPr>
          </a:p>
        </p:txBody>
      </p:sp>
      <p:sp>
        <p:nvSpPr>
          <p:cNvPr id="7" name="Slide Number Placeholder 6"/>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44767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10" name="Slide Number Placeholder 9"/>
          <p:cNvSpPr>
            <a:spLocks noGrp="1"/>
          </p:cNvSpPr>
          <p:nvPr>
            <p:ph type="sldNum" sz="quarter" idx="15"/>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Footer Placeholder 10"/>
          <p:cNvSpPr>
            <a:spLocks noGrp="1"/>
          </p:cNvSpPr>
          <p:nvPr>
            <p:ph type="ftr" sz="quarter" idx="16"/>
          </p:nvPr>
        </p:nvSpPr>
        <p:spPr/>
        <p:txBody>
          <a:bodyPr/>
          <a:lstStyle/>
          <a:p>
            <a:endParaRPr lang="en-US">
              <a:solidFill>
                <a:prstClr val="black">
                  <a:lumMod val="65000"/>
                  <a:lumOff val="35000"/>
                </a:prstClr>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6" name="Footer Placeholder 5"/>
          <p:cNvSpPr>
            <a:spLocks noGrp="1"/>
          </p:cNvSpPr>
          <p:nvPr>
            <p:ph type="ftr" sz="quarter" idx="11"/>
          </p:nvPr>
        </p:nvSpPr>
        <p:spPr/>
        <p:txBody>
          <a:bodyPr/>
          <a:lstStyle/>
          <a:p>
            <a:endParaRPr lang="en-US">
              <a:solidFill>
                <a:srgbClr val="F3F2DC"/>
              </a:solidFill>
            </a:endParaRPr>
          </a:p>
        </p:txBody>
      </p:sp>
      <p:sp>
        <p:nvSpPr>
          <p:cNvPr id="7" name="Slide Number Placeholder 6"/>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4200343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132135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xmlns="" val="792387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2506003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xmlns="" val="3576475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2490629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3555608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BC3E47-5D3A-41A0-B369-65741F74716F}" type="datetimeFigureOut">
              <a:rPr lang="en-US" smtClean="0">
                <a:solidFill>
                  <a:srgbClr val="F3F2DC"/>
                </a:solidFill>
              </a:rPr>
              <a:pPr/>
              <a:t>9/9/2016</a:t>
            </a:fld>
            <a:endParaRPr lang="en-US">
              <a:solidFill>
                <a:srgbClr val="F3F2DC"/>
              </a:solidFill>
            </a:endParaRPr>
          </a:p>
        </p:txBody>
      </p:sp>
      <p:sp>
        <p:nvSpPr>
          <p:cNvPr id="5" name="Footer Placeholder 4"/>
          <p:cNvSpPr>
            <a:spLocks noGrp="1"/>
          </p:cNvSpPr>
          <p:nvPr>
            <p:ph type="ftr" sz="quarter" idx="11"/>
          </p:nvPr>
        </p:nvSpPr>
        <p:spPr/>
        <p:txBody>
          <a:bodyPr/>
          <a:lstStyle/>
          <a:p>
            <a:endParaRPr lang="en-US">
              <a:solidFill>
                <a:srgbClr val="F3F2DC"/>
              </a:solidFill>
            </a:endParaRPr>
          </a:p>
        </p:txBody>
      </p:sp>
      <p:sp>
        <p:nvSpPr>
          <p:cNvPr id="6" name="Slide Number Placeholder 5"/>
          <p:cNvSpPr>
            <a:spLocks noGrp="1"/>
          </p:cNvSpPr>
          <p:nvPr>
            <p:ph type="sldNum" sz="quarter" idx="12"/>
          </p:nvPr>
        </p:nvSpPr>
        <p:spPr/>
        <p:txBody>
          <a:bodyPr/>
          <a:lstStyle/>
          <a:p>
            <a:fld id="{41C91E7F-89C0-4BB4-AC43-5F707C1AC867}"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xmlns="" val="3226518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6368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948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2216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5269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492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1971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6070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3458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2549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0896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684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10" name="Slide Number Placeholder 9"/>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11" name="Slide Number Placeholder 10"/>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6" name="Footer Placeholder 5"/>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9" name="Slide Number Placeholder 8"/>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9/9/2016</a:t>
            </a:fld>
            <a:endParaRPr lang="en-US">
              <a:solidFill>
                <a:prstClr val="black">
                  <a:lumMod val="65000"/>
                  <a:lumOff val="35000"/>
                </a:prstClr>
              </a:solidFill>
            </a:endParaRPr>
          </a:p>
        </p:txBody>
      </p:sp>
      <p:sp>
        <p:nvSpPr>
          <p:cNvPr id="9" name="Slide Number Placeholder 8"/>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fontAlgn="base">
              <a:spcBef>
                <a:spcPct val="0"/>
              </a:spcBef>
              <a:spcAft>
                <a:spcPct val="0"/>
              </a:spcAft>
              <a:defRPr/>
            </a:pPr>
            <a:fld id="{CED19596-6267-4426-8B94-00C2F1099D3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FBC3E47-5D3A-41A0-B369-65741F74716F}" type="datetimeFigureOut">
              <a:rPr lang="en-US" smtClean="0">
                <a:solidFill>
                  <a:srgbClr val="F3F2DC"/>
                </a:solidFill>
              </a:rPr>
              <a:pPr defTabSz="457200"/>
              <a:t>9/9/2016</a:t>
            </a:fld>
            <a:endParaRPr lang="en-US">
              <a:solidFill>
                <a:srgbClr val="F3F2DC"/>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srgbClr val="F3F2DC"/>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41C91E7F-89C0-4BB4-AC43-5F707C1AC867}" type="slidenum">
              <a:rPr lang="en-US" smtClean="0">
                <a:solidFill>
                  <a:srgbClr val="F3F2DC"/>
                </a:solidFill>
              </a:rPr>
              <a:pPr defTabSz="457200"/>
              <a:t>‹#›</a:t>
            </a:fld>
            <a:endParaRPr lang="en-US">
              <a:solidFill>
                <a:srgbClr val="F3F2DC"/>
              </a:solidFill>
            </a:endParaRPr>
          </a:p>
        </p:txBody>
      </p:sp>
    </p:spTree>
    <p:extLst>
      <p:ext uri="{BB962C8B-B14F-4D97-AF65-F5344CB8AC3E}">
        <p14:creationId xmlns:p14="http://schemas.microsoft.com/office/powerpoint/2010/main" xmlns="" val="320726034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87357-C70E-4D41-83FA-F0CC62322BC7}"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AEB29-715B-4070-BAF6-7A3F1A86E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858374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sz="quarter" idx="13"/>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zh-CN" altLang="en-US" sz="3200" dirty="0">
                <a:solidFill>
                  <a:srgbClr val="FFFF00"/>
                </a:solidFill>
                <a:ea typeface="SimSun" pitchFamily="2" charset="-122"/>
              </a:rPr>
              <a:t>課碼</a:t>
            </a:r>
            <a:r>
              <a:rPr lang="en-US" altLang="zh-CN" sz="3200" dirty="0">
                <a:solidFill>
                  <a:srgbClr val="FFFF00"/>
                </a:solidFill>
                <a:ea typeface="SimSun" pitchFamily="2" charset="-122"/>
              </a:rPr>
              <a:t>(Workshop):</a:t>
            </a:r>
            <a:r>
              <a:rPr lang="zh-CN" altLang="en-US" sz="3200" dirty="0">
                <a:solidFill>
                  <a:srgbClr val="FFFF00"/>
                </a:solidFill>
                <a:ea typeface="SimSun" pitchFamily="2" charset="-122"/>
              </a:rPr>
              <a:t> </a:t>
            </a:r>
            <a:r>
              <a:rPr lang="en-US" altLang="zh-CN" sz="3200" i="0" dirty="0" smtClean="0">
                <a:solidFill>
                  <a:srgbClr val="FFFF00"/>
                </a:solidFill>
                <a:ea typeface="SimSun" pitchFamily="2" charset="-122"/>
              </a:rPr>
              <a:t>FM-202</a:t>
            </a:r>
            <a:endParaRPr lang="en-US" altLang="zh-CN" sz="3200" i="0" dirty="0">
              <a:solidFill>
                <a:srgbClr val="FFFF00"/>
              </a:solidFill>
              <a:ea typeface="SimSun" pitchFamily="2" charset="-122"/>
            </a:endParaRPr>
          </a:p>
          <a:p>
            <a:pPr eaLnBrk="1" hangingPunct="1">
              <a:buFontTx/>
              <a:buNone/>
              <a:defRPr/>
            </a:pPr>
            <a:r>
              <a:rPr lang="zh-CN" altLang="en-US" sz="3200" dirty="0">
                <a:solidFill>
                  <a:srgbClr val="FFFF00"/>
                </a:solidFill>
                <a:ea typeface="SimSun" pitchFamily="2" charset="-122"/>
              </a:rPr>
              <a:t>教室</a:t>
            </a:r>
            <a:r>
              <a:rPr lang="en-US" altLang="zh-CN" sz="3200" dirty="0">
                <a:solidFill>
                  <a:srgbClr val="FFFF00"/>
                </a:solidFill>
                <a:ea typeface="SimSun" pitchFamily="2" charset="-122"/>
              </a:rPr>
              <a:t>(Room #):</a:t>
            </a:r>
            <a:r>
              <a:rPr lang="zh-TW" altLang="en-US" sz="3200" dirty="0">
                <a:solidFill>
                  <a:srgbClr val="FFFF00"/>
                </a:solidFill>
                <a:ea typeface="SimSun" pitchFamily="2" charset="-122"/>
              </a:rPr>
              <a:t> </a:t>
            </a:r>
            <a:r>
              <a:rPr lang="en-US" altLang="zh-TW" sz="3200" i="0" dirty="0" smtClean="0">
                <a:solidFill>
                  <a:srgbClr val="FFFF00"/>
                </a:solidFill>
                <a:ea typeface="SimSun" pitchFamily="2" charset="-122"/>
              </a:rPr>
              <a:t>129D</a:t>
            </a:r>
            <a:endParaRPr lang="en-US" altLang="zh-TW" sz="3200" i="0" dirty="0">
              <a:solidFill>
                <a:srgbClr val="FFFF00"/>
              </a:solidFill>
              <a:ea typeface="SimSun" pitchFamily="2" charset="-122"/>
            </a:endParaRPr>
          </a:p>
          <a:p>
            <a:pPr eaLnBrk="1" hangingPunct="1">
              <a:buFontTx/>
              <a:buNone/>
              <a:defRPr/>
            </a:pPr>
            <a:r>
              <a:rPr lang="zh-TW" altLang="en-US" sz="3200" dirty="0">
                <a:solidFill>
                  <a:srgbClr val="FFFF00"/>
                </a:solidFill>
                <a:ea typeface="新細明體" pitchFamily="18" charset="-120"/>
              </a:rPr>
              <a:t>講員</a:t>
            </a:r>
            <a:r>
              <a:rPr lang="en-US" altLang="zh-TW" sz="3200" dirty="0">
                <a:solidFill>
                  <a:srgbClr val="FFFF00"/>
                </a:solidFill>
                <a:ea typeface="新細明體" pitchFamily="18" charset="-120"/>
              </a:rPr>
              <a:t>(Speaker): </a:t>
            </a:r>
            <a:r>
              <a:rPr lang="zh-TW" altLang="en-US" sz="3200" i="0" dirty="0">
                <a:solidFill>
                  <a:srgbClr val="FFFF00"/>
                </a:solidFill>
                <a:ea typeface="新細明體" pitchFamily="18" charset="-120"/>
              </a:rPr>
              <a:t>彭淑鈴  </a:t>
            </a:r>
            <a:r>
              <a:rPr lang="en-US" altLang="zh-TW" sz="3200" i="0" dirty="0" err="1">
                <a:solidFill>
                  <a:srgbClr val="FFFF00"/>
                </a:solidFill>
                <a:ea typeface="新細明體" pitchFamily="18" charset="-120"/>
              </a:rPr>
              <a:t>Shuling</a:t>
            </a:r>
            <a:r>
              <a:rPr lang="en-US" altLang="zh-TW" sz="3200" i="0" dirty="0">
                <a:solidFill>
                  <a:srgbClr val="FFFF00"/>
                </a:solidFill>
                <a:ea typeface="新細明體" pitchFamily="18" charset="-120"/>
              </a:rPr>
              <a:t> Peng</a:t>
            </a:r>
          </a:p>
          <a:p>
            <a:pPr eaLnBrk="1" hangingPunct="1">
              <a:buFontTx/>
              <a:buNone/>
              <a:defRPr/>
            </a:pPr>
            <a:r>
              <a:rPr lang="zh-CN" altLang="en-US" sz="3200" b="1" dirty="0">
                <a:solidFill>
                  <a:srgbClr val="FFFF00"/>
                </a:solidFill>
                <a:ea typeface="新細明體" pitchFamily="18" charset="-120"/>
              </a:rPr>
              <a:t>授課語言</a:t>
            </a:r>
            <a:r>
              <a:rPr lang="en-US" altLang="zh-CN" sz="3200" b="1" dirty="0">
                <a:solidFill>
                  <a:srgbClr val="FFFF00"/>
                </a:solidFill>
                <a:ea typeface="新細明體" pitchFamily="18" charset="-120"/>
              </a:rPr>
              <a:t>:</a:t>
            </a:r>
            <a:r>
              <a:rPr lang="en-US" altLang="zh-CN" sz="3200" dirty="0">
                <a:solidFill>
                  <a:srgbClr val="FFFF00"/>
                </a:solidFill>
                <a:ea typeface="SimSun" pitchFamily="2" charset="-122"/>
              </a:rPr>
              <a:t> </a:t>
            </a:r>
            <a:r>
              <a:rPr lang="en-US" altLang="zh-CN" sz="3200" dirty="0" smtClean="0">
                <a:solidFill>
                  <a:srgbClr val="FFFF00"/>
                </a:solidFill>
                <a:ea typeface="SimSun" pitchFamily="2" charset="-122"/>
              </a:rPr>
              <a:t> </a:t>
            </a:r>
            <a:r>
              <a:rPr lang="zh-CN" altLang="en-US" sz="3200" i="0" dirty="0" smtClean="0">
                <a:solidFill>
                  <a:srgbClr val="FFFF00"/>
                </a:solidFill>
                <a:ea typeface="SimSun" pitchFamily="2" charset="-122"/>
              </a:rPr>
              <a:t>華</a:t>
            </a:r>
            <a:r>
              <a:rPr lang="zh-CN" altLang="en-US" sz="3200" i="0" dirty="0">
                <a:solidFill>
                  <a:srgbClr val="FFFF00"/>
                </a:solidFill>
                <a:ea typeface="SimSun" pitchFamily="2" charset="-122"/>
              </a:rPr>
              <a:t>語</a:t>
            </a:r>
            <a:endParaRPr lang="en-US" altLang="zh-CN" sz="3200" i="0" dirty="0">
              <a:solidFill>
                <a:srgbClr val="FFFF00"/>
              </a:solidFill>
              <a:ea typeface="SimSun" pitchFamily="2" charset="-122"/>
            </a:endParaRPr>
          </a:p>
          <a:p>
            <a:pPr>
              <a:buNone/>
              <a:defRPr/>
            </a:pPr>
            <a:r>
              <a:rPr lang="zh-TW" altLang="en-US" sz="3200" dirty="0">
                <a:solidFill>
                  <a:srgbClr val="FFFF00"/>
                </a:solidFill>
                <a:ea typeface="新細明體" pitchFamily="18" charset="-120"/>
              </a:rPr>
              <a:t>題目</a:t>
            </a:r>
            <a:r>
              <a:rPr lang="en-US" altLang="zh-TW" sz="3200" dirty="0">
                <a:solidFill>
                  <a:srgbClr val="FFFF00"/>
                </a:solidFill>
                <a:ea typeface="新細明體" pitchFamily="18" charset="-120"/>
              </a:rPr>
              <a:t>(Topic): </a:t>
            </a:r>
            <a:r>
              <a:rPr lang="en-US" altLang="zh-TW" sz="3200" b="1" dirty="0">
                <a:solidFill>
                  <a:srgbClr val="FFFF00"/>
                </a:solidFill>
                <a:effectLst>
                  <a:outerShdw blurRad="38100" dist="38100" dir="2700000" algn="tl">
                    <a:srgbClr val="000000"/>
                  </a:outerShdw>
                </a:effectLst>
                <a:ea typeface="新細明體" pitchFamily="18" charset="-120"/>
              </a:rPr>
              <a:t> </a:t>
            </a:r>
            <a:r>
              <a:rPr lang="zh-TW" altLang="en-US" sz="3200" b="1" i="0" dirty="0" smtClean="0">
                <a:solidFill>
                  <a:srgbClr val="FFFF00"/>
                </a:solidFill>
                <a:effectLst>
                  <a:outerShdw blurRad="38100" dist="38100" dir="2700000" algn="tl">
                    <a:srgbClr val="000000"/>
                  </a:outerShdw>
                </a:effectLst>
                <a:ea typeface="新細明體" pitchFamily="18" charset="-120"/>
              </a:rPr>
              <a:t>親職述說祂的</a:t>
            </a:r>
            <a:r>
              <a:rPr lang="zh-TW" altLang="en-US" sz="3200" b="1" i="0" dirty="0">
                <a:solidFill>
                  <a:srgbClr val="FFFF00"/>
                </a:solidFill>
                <a:effectLst>
                  <a:outerShdw blurRad="38100" dist="38100" dir="2700000" algn="tl">
                    <a:srgbClr val="000000"/>
                  </a:outerShdw>
                </a:effectLst>
                <a:ea typeface="新細明體" pitchFamily="18" charset="-120"/>
              </a:rPr>
              <a:t>榮</a:t>
            </a:r>
            <a:r>
              <a:rPr lang="zh-TW" altLang="en-US" sz="3200" b="1" i="0" dirty="0" smtClean="0">
                <a:solidFill>
                  <a:srgbClr val="FFFF00"/>
                </a:solidFill>
                <a:effectLst>
                  <a:outerShdw blurRad="38100" dist="38100" dir="2700000" algn="tl">
                    <a:srgbClr val="000000"/>
                  </a:outerShdw>
                </a:effectLst>
                <a:ea typeface="新細明體" pitchFamily="18" charset="-120"/>
              </a:rPr>
              <a:t>耀</a:t>
            </a:r>
            <a:r>
              <a:rPr lang="en-US" altLang="zh-TW" sz="3200" b="1" i="0" dirty="0" smtClean="0">
                <a:solidFill>
                  <a:srgbClr val="FFFF00"/>
                </a:solidFill>
                <a:effectLst>
                  <a:outerShdw blurRad="38100" dist="38100" dir="2700000" algn="tl">
                    <a:srgbClr val="000000"/>
                  </a:outerShdw>
                </a:effectLst>
                <a:ea typeface="新細明體" pitchFamily="18" charset="-120"/>
              </a:rPr>
              <a:t>--</a:t>
            </a:r>
            <a:r>
              <a:rPr lang="zh-TW" altLang="en-US" sz="3200" b="1" i="0" dirty="0" smtClean="0">
                <a:solidFill>
                  <a:srgbClr val="FFFF00"/>
                </a:solidFill>
                <a:effectLst>
                  <a:outerShdw blurRad="38100" dist="38100" dir="2700000" algn="tl">
                    <a:srgbClr val="000000"/>
                  </a:outerShdw>
                </a:effectLst>
                <a:ea typeface="新細明體" pitchFamily="18" charset="-120"/>
              </a:rPr>
              <a:t>兼</a:t>
            </a:r>
            <a:r>
              <a:rPr lang="zh-TW" altLang="en-US" sz="3200" b="1" i="0" dirty="0">
                <a:solidFill>
                  <a:srgbClr val="FFFF00"/>
                </a:solidFill>
                <a:effectLst>
                  <a:outerShdw blurRad="38100" dist="38100" dir="2700000" algn="tl">
                    <a:srgbClr val="000000"/>
                  </a:outerShdw>
                </a:effectLst>
                <a:ea typeface="新細明體" pitchFamily="18" charset="-120"/>
              </a:rPr>
              <a:t>谈親子團契建</a:t>
            </a:r>
            <a:r>
              <a:rPr lang="zh-TW" altLang="en-US" sz="3200" b="1" i="0" dirty="0" smtClean="0">
                <a:solidFill>
                  <a:srgbClr val="FFFF00"/>
                </a:solidFill>
                <a:effectLst>
                  <a:outerShdw blurRad="38100" dist="38100" dir="2700000" algn="tl">
                    <a:srgbClr val="000000"/>
                  </a:outerShdw>
                </a:effectLst>
                <a:ea typeface="新細明體" pitchFamily="18" charset="-120"/>
              </a:rPr>
              <a:t>議</a:t>
            </a:r>
            <a:r>
              <a:rPr lang="zh-TW" altLang="en-US" sz="3200" b="1" dirty="0" smtClean="0">
                <a:solidFill>
                  <a:srgbClr val="FFFF00"/>
                </a:solidFill>
                <a:effectLst>
                  <a:outerShdw blurRad="38100" dist="38100" dir="2700000" algn="tl">
                    <a:srgbClr val="000000"/>
                  </a:outerShdw>
                </a:effectLst>
                <a:ea typeface="新細明體" pitchFamily="18" charset="-120"/>
              </a:rPr>
              <a:t>  </a:t>
            </a:r>
            <a:r>
              <a:rPr lang="en-US" altLang="zh-CN" sz="3200" b="1" i="0" dirty="0" smtClean="0">
                <a:solidFill>
                  <a:srgbClr val="FFFF00"/>
                </a:solidFill>
                <a:effectLst>
                  <a:outerShdw blurRad="38100" dist="38100" dir="2700000" algn="tl">
                    <a:srgbClr val="000000"/>
                  </a:outerShdw>
                </a:effectLst>
                <a:ea typeface="新細明體" pitchFamily="18" charset="-120"/>
              </a:rPr>
              <a:t>Parenting </a:t>
            </a:r>
            <a:r>
              <a:rPr lang="en-US" altLang="zh-CN" sz="3200" b="1" i="0" dirty="0">
                <a:solidFill>
                  <a:srgbClr val="FFFF00"/>
                </a:solidFill>
                <a:effectLst>
                  <a:outerShdw blurRad="38100" dist="38100" dir="2700000" algn="tl">
                    <a:srgbClr val="000000"/>
                  </a:outerShdw>
                </a:effectLst>
                <a:ea typeface="新細明體" pitchFamily="18" charset="-120"/>
              </a:rPr>
              <a:t>for the Glory of God: And suggestions for the parent- child fellowship</a:t>
            </a:r>
            <a:endParaRPr lang="en-US" altLang="zh-CN" sz="3200" i="0" dirty="0">
              <a:solidFill>
                <a:srgbClr val="FFFF00"/>
              </a:solidFill>
              <a:ea typeface="SimSun" pitchFamily="2" charset="-122"/>
            </a:endParaRPr>
          </a:p>
          <a:p>
            <a:pPr>
              <a:buNone/>
              <a:defRPr/>
            </a:pPr>
            <a:r>
              <a:rPr lang="zh-CN" altLang="en-US" sz="3200" dirty="0">
                <a:solidFill>
                  <a:srgbClr val="FFFF00"/>
                </a:solidFill>
                <a:ea typeface="SimSun" pitchFamily="2" charset="-122"/>
              </a:rPr>
              <a:t>專題簡介</a:t>
            </a:r>
            <a:r>
              <a:rPr lang="en-US" altLang="zh-CN" sz="3200" dirty="0" smtClean="0">
                <a:solidFill>
                  <a:srgbClr val="FFFF00"/>
                </a:solidFill>
                <a:ea typeface="SimSun" pitchFamily="2" charset="-122"/>
              </a:rPr>
              <a:t>:</a:t>
            </a:r>
            <a:r>
              <a:rPr lang="zh-TW" altLang="en-US" sz="3200" dirty="0">
                <a:solidFill>
                  <a:srgbClr val="FFFF00"/>
                </a:solidFill>
                <a:ea typeface="SimSun" pitchFamily="2" charset="-122"/>
              </a:rPr>
              <a:t>當今父母面對以自我為中心的 </a:t>
            </a:r>
            <a:r>
              <a:rPr lang="en-US" altLang="zh-TW" sz="3200" dirty="0" smtClean="0">
                <a:solidFill>
                  <a:srgbClr val="FFFF00"/>
                </a:solidFill>
                <a:ea typeface="SimSun" pitchFamily="2" charset="-122"/>
              </a:rPr>
              <a:t>I</a:t>
            </a:r>
            <a:r>
              <a:rPr lang="en-US" altLang="zh-CN" sz="3200" dirty="0" smtClean="0">
                <a:solidFill>
                  <a:srgbClr val="FFFF00"/>
                </a:solidFill>
                <a:ea typeface="SimSun" pitchFamily="2" charset="-122"/>
              </a:rPr>
              <a:t>-</a:t>
            </a:r>
            <a:r>
              <a:rPr lang="en-US" altLang="zh-TW" sz="3200" dirty="0" smtClean="0">
                <a:solidFill>
                  <a:srgbClr val="FFFF00"/>
                </a:solidFill>
                <a:ea typeface="SimSun" pitchFamily="2" charset="-122"/>
              </a:rPr>
              <a:t> </a:t>
            </a:r>
            <a:r>
              <a:rPr lang="en-US" altLang="zh-TW" sz="3200" dirty="0">
                <a:solidFill>
                  <a:srgbClr val="FFFF00"/>
                </a:solidFill>
                <a:ea typeface="SimSun" pitchFamily="2" charset="-122"/>
              </a:rPr>
              <a:t>Generation </a:t>
            </a:r>
            <a:r>
              <a:rPr lang="zh-TW" altLang="en-US" sz="3200" dirty="0">
                <a:solidFill>
                  <a:srgbClr val="FFFF00"/>
                </a:solidFill>
                <a:ea typeface="SimSun" pitchFamily="2" charset="-122"/>
              </a:rPr>
              <a:t>唯一出路是回到以神為中心的運行軌道，讓神的榮耀充滿親職與親子互動之間</a:t>
            </a:r>
            <a:r>
              <a:rPr lang="en-US" altLang="zh-TW" sz="3200" dirty="0">
                <a:solidFill>
                  <a:srgbClr val="FFFF00"/>
                </a:solidFill>
                <a:ea typeface="SimSun" pitchFamily="2" charset="-122"/>
              </a:rPr>
              <a:t>!</a:t>
            </a:r>
          </a:p>
          <a:p>
            <a:pPr eaLnBrk="1" hangingPunct="1">
              <a:buFontTx/>
              <a:buNone/>
              <a:defRPr/>
            </a:pPr>
            <a:endParaRPr lang="en-US" altLang="zh-CN" sz="3200" dirty="0">
              <a:solidFill>
                <a:srgbClr val="FFFF00"/>
              </a:solidFill>
              <a:ea typeface="SimSun" pitchFamily="2" charset="-122"/>
            </a:endParaRPr>
          </a:p>
        </p:txBody>
      </p:sp>
      <p:sp>
        <p:nvSpPr>
          <p:cNvPr id="205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dirty="0">
                <a:solidFill>
                  <a:srgbClr val="FFFF00"/>
                </a:solidFill>
                <a:latin typeface="Matura MT Script Capitals" pitchFamily="66" charset="0"/>
                <a:ea typeface="Batang" pitchFamily="18" charset="-127"/>
              </a:rPr>
              <a:t>     ABC</a:t>
            </a:r>
            <a:r>
              <a:rPr lang="en-US" altLang="en-US" sz="4000" dirty="0">
                <a:solidFill>
                  <a:srgbClr val="FFFF00"/>
                </a:solidFill>
                <a:latin typeface="Matura MT Script Capitals" pitchFamily="66" charset="0"/>
              </a:rPr>
              <a:t>  201</a:t>
            </a:r>
            <a:r>
              <a:rPr lang="en-US" altLang="zh-CN" sz="4000" dirty="0">
                <a:solidFill>
                  <a:srgbClr val="FFFF00"/>
                </a:solidFill>
                <a:latin typeface="Matura MT Script Capitals" pitchFamily="66" charset="0"/>
              </a:rPr>
              <a:t>6</a:t>
            </a:r>
            <a:r>
              <a:rPr lang="en-US" altLang="en-US" sz="4000" dirty="0">
                <a:solidFill>
                  <a:srgbClr val="FFFF00"/>
                </a:solidFill>
                <a:latin typeface="Matura MT Script Capitals" pitchFamily="66" charset="0"/>
              </a:rPr>
              <a:t> </a:t>
            </a:r>
            <a:r>
              <a:rPr lang="zh-TW" altLang="en-US" sz="4000" dirty="0">
                <a:ea typeface="新細明體" pitchFamily="18" charset="-120"/>
              </a:rPr>
              <a:t>    </a:t>
            </a:r>
            <a:endParaRPr lang="en-US" altLang="en-US" sz="4000" dirty="0"/>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fontAlgn="base" hangingPunct="1">
              <a:spcBef>
                <a:spcPct val="0"/>
              </a:spcBef>
              <a:spcAft>
                <a:spcPct val="0"/>
              </a:spcAft>
              <a:defRPr/>
            </a:pPr>
            <a:r>
              <a:rPr lang="zh-TW" altLang="en-US" sz="2800" b="1">
                <a:solidFill>
                  <a:srgbClr val="FFFFFF"/>
                </a:solidFill>
                <a:effectLst>
                  <a:outerShdw blurRad="38100" dist="38100" dir="2700000" algn="tl">
                    <a:srgbClr val="000000"/>
                  </a:outerShdw>
                </a:effectLst>
                <a:ea typeface="新細明體" pitchFamily="18" charset="-120"/>
              </a:rPr>
              <a:t> 北美華人基督徒教育大會</a:t>
            </a:r>
            <a:endParaRPr lang="en-US" sz="2800">
              <a:solidFill>
                <a:srgbClr val="00FF00"/>
              </a:solidFill>
            </a:endParaRPr>
          </a:p>
          <a:p>
            <a:pPr eaLnBrk="1" fontAlgn="base" hangingPunct="1">
              <a:spcBef>
                <a:spcPct val="0"/>
              </a:spcBef>
              <a:spcAft>
                <a:spcPct val="0"/>
              </a:spcAft>
              <a:defRPr/>
            </a:pPr>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a:solidFill>
                  <a:srgbClr val="00FF00"/>
                </a:solidFill>
              </a:rPr>
              <a:t> </a:t>
            </a:r>
          </a:p>
        </p:txBody>
      </p:sp>
      <p:pic>
        <p:nvPicPr>
          <p:cNvPr id="2053" name="Picture 5" descr="abc logo_color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2054"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5344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914400"/>
            <a:ext cx="9067800" cy="5943601"/>
          </a:xfrm>
        </p:spPr>
        <p:txBody>
          <a:bodyPr>
            <a:normAutofit fontScale="92500" lnSpcReduction="10000"/>
          </a:bodyPr>
          <a:lstStyle/>
          <a:p>
            <a:pPr marL="0" indent="0">
              <a:buNone/>
            </a:pPr>
            <a:r>
              <a:rPr lang="en-US" sz="4000" b="1" i="0" dirty="0" smtClean="0">
                <a:solidFill>
                  <a:schemeClr val="bg1"/>
                </a:solidFill>
              </a:rPr>
              <a:t> What </a:t>
            </a:r>
            <a:r>
              <a:rPr lang="zh-CN" altLang="en-US" sz="4000" b="1" i="0" dirty="0" smtClean="0">
                <a:solidFill>
                  <a:schemeClr val="bg1"/>
                </a:solidFill>
              </a:rPr>
              <a:t>： </a:t>
            </a:r>
            <a:r>
              <a:rPr lang="en-US" sz="4000" b="1" i="0" dirty="0" smtClean="0">
                <a:solidFill>
                  <a:schemeClr val="bg1"/>
                </a:solidFill>
              </a:rPr>
              <a:t> </a:t>
            </a:r>
            <a:r>
              <a:rPr lang="zh-TW" altLang="en-US" sz="4000" b="1" i="0" dirty="0" smtClean="0">
                <a:solidFill>
                  <a:schemeClr val="bg1"/>
                </a:solidFill>
              </a:rPr>
              <a:t>教什麼</a:t>
            </a:r>
            <a:r>
              <a:rPr lang="en-US" altLang="zh-TW" sz="4000" b="1" i="0" dirty="0" smtClean="0">
                <a:solidFill>
                  <a:schemeClr val="bg1"/>
                </a:solidFill>
              </a:rPr>
              <a:t>?</a:t>
            </a:r>
            <a:r>
              <a:rPr lang="zh-TW" altLang="en-US" sz="4000" b="1" i="0" dirty="0" smtClean="0">
                <a:solidFill>
                  <a:schemeClr val="bg1"/>
                </a:solidFill>
              </a:rPr>
              <a:t> </a:t>
            </a:r>
            <a:endParaRPr lang="en-US" altLang="zh-CN" sz="4000" b="1" i="0" dirty="0" smtClean="0">
              <a:solidFill>
                <a:schemeClr val="bg1"/>
              </a:solidFill>
            </a:endParaRPr>
          </a:p>
          <a:p>
            <a:pPr marL="457207" lvl="1" indent="0">
              <a:buClr>
                <a:srgbClr val="00B0F0"/>
              </a:buClr>
              <a:buSzPct val="120000"/>
              <a:buNone/>
            </a:pPr>
            <a:r>
              <a:rPr lang="en-US" altLang="zh-TW" sz="4000" b="1" i="0" dirty="0" smtClean="0">
                <a:solidFill>
                  <a:schemeClr val="bg1"/>
                </a:solidFill>
              </a:rPr>
              <a:t>3. </a:t>
            </a:r>
            <a:r>
              <a:rPr lang="zh-TW" altLang="en-US" sz="4000" b="1" i="0" dirty="0" smtClean="0">
                <a:solidFill>
                  <a:schemeClr val="bg1">
                    <a:lumMod val="50000"/>
                  </a:schemeClr>
                </a:solidFill>
              </a:rPr>
              <a:t>主</a:t>
            </a:r>
            <a:r>
              <a:rPr lang="zh-TW" altLang="en-US" sz="4000" b="1" i="0" dirty="0">
                <a:solidFill>
                  <a:schemeClr val="bg1">
                    <a:lumMod val="50000"/>
                  </a:schemeClr>
                </a:solidFill>
              </a:rPr>
              <a:t>耶穌的救贖</a:t>
            </a:r>
            <a:endParaRPr lang="en-US" altLang="zh-TW" sz="4000" b="1" i="0" dirty="0">
              <a:solidFill>
                <a:schemeClr val="bg1">
                  <a:lumMod val="50000"/>
                </a:schemeClr>
              </a:solidFill>
            </a:endParaRPr>
          </a:p>
          <a:p>
            <a:pPr lvl="2">
              <a:buClr>
                <a:srgbClr val="00B0F0"/>
              </a:buClr>
              <a:buSzPct val="120000"/>
            </a:pPr>
            <a:r>
              <a:rPr lang="zh-TW" altLang="en-US" sz="4000" b="1" i="0" dirty="0">
                <a:solidFill>
                  <a:schemeClr val="bg1">
                    <a:lumMod val="50000"/>
                  </a:schemeClr>
                </a:solidFill>
                <a:latin typeface="PMingLiU" panose="02020500000000000000" pitchFamily="18" charset="-120"/>
                <a:ea typeface="PMingLiU" panose="02020500000000000000" pitchFamily="18" charset="-120"/>
              </a:rPr>
              <a:t>  與 神和好，自我形象的恢復</a:t>
            </a:r>
            <a:r>
              <a:rPr lang="zh-TW" altLang="en-US" sz="4000" b="1" i="0" dirty="0" smtClean="0">
                <a:solidFill>
                  <a:schemeClr val="bg1">
                    <a:lumMod val="50000"/>
                  </a:schemeClr>
                </a:solidFill>
                <a:latin typeface="PMingLiU" panose="02020500000000000000" pitchFamily="18" charset="-120"/>
                <a:ea typeface="PMingLiU" panose="02020500000000000000" pitchFamily="18" charset="-120"/>
              </a:rPr>
              <a:t>，</a:t>
            </a:r>
            <a:endParaRPr lang="en-US" altLang="zh-TW" sz="4000" b="1" i="0" dirty="0" smtClean="0">
              <a:solidFill>
                <a:schemeClr val="bg1">
                  <a:lumMod val="50000"/>
                </a:schemeClr>
              </a:solidFill>
              <a:latin typeface="PMingLiU" panose="02020500000000000000" pitchFamily="18" charset="-120"/>
              <a:ea typeface="PMingLiU" panose="02020500000000000000" pitchFamily="18" charset="-120"/>
            </a:endParaRPr>
          </a:p>
          <a:p>
            <a:pPr marL="914400" lvl="2" indent="0">
              <a:buClr>
                <a:srgbClr val="00B0F0"/>
              </a:buClr>
              <a:buSzPct val="120000"/>
              <a:buNone/>
            </a:pPr>
            <a:r>
              <a:rPr lang="zh-TW" altLang="en-US" sz="4000" b="1" i="0" dirty="0">
                <a:solidFill>
                  <a:schemeClr val="bg1">
                    <a:lumMod val="50000"/>
                  </a:schemeClr>
                </a:solidFill>
                <a:latin typeface="PMingLiU" panose="02020500000000000000" pitchFamily="18" charset="-120"/>
                <a:ea typeface="PMingLiU" panose="02020500000000000000" pitchFamily="18" charset="-120"/>
              </a:rPr>
              <a:t> </a:t>
            </a:r>
            <a:r>
              <a:rPr lang="zh-TW" altLang="en-US" sz="4000" b="1" i="0" dirty="0" smtClean="0">
                <a:solidFill>
                  <a:schemeClr val="bg1">
                    <a:lumMod val="50000"/>
                  </a:schemeClr>
                </a:solidFill>
                <a:latin typeface="PMingLiU" panose="02020500000000000000" pitchFamily="18" charset="-120"/>
                <a:ea typeface="PMingLiU" panose="02020500000000000000" pitchFamily="18" charset="-120"/>
              </a:rPr>
              <a:t>   與</a:t>
            </a:r>
            <a:r>
              <a:rPr lang="zh-TW" altLang="en-US" sz="4000" b="1" i="0" dirty="0">
                <a:solidFill>
                  <a:schemeClr val="bg1">
                    <a:lumMod val="50000"/>
                  </a:schemeClr>
                </a:solidFill>
                <a:latin typeface="PMingLiU" panose="02020500000000000000" pitchFamily="18" charset="-120"/>
                <a:ea typeface="PMingLiU" panose="02020500000000000000" pitchFamily="18" charset="-120"/>
              </a:rPr>
              <a:t>人連結</a:t>
            </a:r>
          </a:p>
          <a:p>
            <a:pPr lvl="2">
              <a:buClr>
                <a:srgbClr val="00B0F0"/>
              </a:buClr>
              <a:buSzPct val="120000"/>
            </a:pPr>
            <a:r>
              <a:rPr lang="zh-TW" altLang="en-US" sz="4000" b="1" i="0" dirty="0">
                <a:solidFill>
                  <a:schemeClr val="bg1">
                    <a:lumMod val="50000"/>
                  </a:schemeClr>
                </a:solidFill>
                <a:latin typeface="PMingLiU" panose="02020500000000000000" pitchFamily="18" charset="-120"/>
                <a:ea typeface="PMingLiU" panose="02020500000000000000" pitchFamily="18" charset="-120"/>
              </a:rPr>
              <a:t>  聖經化的性教育不應只停留在　　　　</a:t>
            </a:r>
            <a:endParaRPr lang="en-US" altLang="zh-TW" sz="4000" b="1" i="0" dirty="0">
              <a:solidFill>
                <a:schemeClr val="bg1">
                  <a:lumMod val="50000"/>
                </a:schemeClr>
              </a:solidFill>
              <a:latin typeface="PMingLiU" panose="02020500000000000000" pitchFamily="18" charset="-120"/>
              <a:ea typeface="PMingLiU" panose="02020500000000000000" pitchFamily="18" charset="-120"/>
            </a:endParaRPr>
          </a:p>
          <a:p>
            <a:pPr marL="914416" lvl="2" indent="0">
              <a:buClr>
                <a:srgbClr val="00B0F0"/>
              </a:buClr>
              <a:buSzPct val="120000"/>
              <a:buNone/>
            </a:pPr>
            <a:r>
              <a:rPr lang="zh-TW" altLang="en-US" sz="4000" b="1" i="0" dirty="0">
                <a:solidFill>
                  <a:schemeClr val="bg1">
                    <a:lumMod val="50000"/>
                  </a:schemeClr>
                </a:solidFill>
                <a:latin typeface="PMingLiU" panose="02020500000000000000" pitchFamily="18" charset="-120"/>
                <a:ea typeface="PMingLiU" panose="02020500000000000000" pitchFamily="18" charset="-120"/>
              </a:rPr>
              <a:t>　</a:t>
            </a:r>
            <a:r>
              <a:rPr lang="zh-TW" altLang="en-US" sz="4000" b="1" i="0" dirty="0" smtClean="0">
                <a:solidFill>
                  <a:schemeClr val="bg1">
                    <a:lumMod val="50000"/>
                  </a:schemeClr>
                </a:solidFill>
                <a:latin typeface="PMingLiU" panose="02020500000000000000" pitchFamily="18" charset="-120"/>
                <a:ea typeface="PMingLiU" panose="02020500000000000000" pitchFamily="18" charset="-120"/>
              </a:rPr>
              <a:t>所</a:t>
            </a:r>
            <a:r>
              <a:rPr lang="zh-TW" altLang="en-US" sz="4000" b="1" i="0" dirty="0">
                <a:solidFill>
                  <a:schemeClr val="bg1">
                    <a:lumMod val="50000"/>
                  </a:schemeClr>
                </a:solidFill>
                <a:latin typeface="PMingLiU" panose="02020500000000000000" pitchFamily="18" charset="-120"/>
                <a:ea typeface="PMingLiU" panose="02020500000000000000" pitchFamily="18" charset="-120"/>
              </a:rPr>
              <a:t>多瑪</a:t>
            </a:r>
            <a:r>
              <a:rPr lang="zh-TW" altLang="en-US" sz="4000" b="1" i="0" dirty="0" smtClean="0">
                <a:solidFill>
                  <a:schemeClr val="bg1">
                    <a:lumMod val="50000"/>
                  </a:schemeClr>
                </a:solidFill>
                <a:latin typeface="PMingLiU" panose="02020500000000000000" pitchFamily="18" charset="-120"/>
                <a:ea typeface="PMingLiU" panose="02020500000000000000" pitchFamily="18" charset="-120"/>
              </a:rPr>
              <a:t>、蛾摩</a:t>
            </a:r>
            <a:r>
              <a:rPr lang="zh-TW" altLang="en-US" sz="4000" b="1" i="0" dirty="0">
                <a:solidFill>
                  <a:schemeClr val="bg1">
                    <a:lumMod val="50000"/>
                  </a:schemeClr>
                </a:solidFill>
                <a:latin typeface="PMingLiU" panose="02020500000000000000" pitchFamily="18" charset="-120"/>
                <a:ea typeface="PMingLiU" panose="02020500000000000000" pitchFamily="18" charset="-120"/>
              </a:rPr>
              <a:t>拉</a:t>
            </a:r>
            <a:endParaRPr lang="en-US" altLang="zh-TW" sz="4000" b="1" i="0" dirty="0">
              <a:solidFill>
                <a:schemeClr val="bg1">
                  <a:lumMod val="50000"/>
                </a:schemeClr>
              </a:solidFill>
              <a:latin typeface="PMingLiU" panose="02020500000000000000" pitchFamily="18" charset="-120"/>
              <a:ea typeface="PMingLiU" panose="02020500000000000000" pitchFamily="18" charset="-120"/>
            </a:endParaRPr>
          </a:p>
          <a:p>
            <a:pPr lvl="2">
              <a:buClr>
                <a:srgbClr val="00B0F0"/>
              </a:buClr>
              <a:buSzPct val="120000"/>
            </a:pPr>
            <a:r>
              <a:rPr lang="zh-TW" altLang="en-US" sz="4000" b="1" i="0" dirty="0">
                <a:solidFill>
                  <a:schemeClr val="bg1">
                    <a:lumMod val="50000"/>
                  </a:schemeClr>
                </a:solidFill>
                <a:latin typeface="PMingLiU" panose="02020500000000000000" pitchFamily="18" charset="-120"/>
                <a:ea typeface="PMingLiU" panose="02020500000000000000" pitchFamily="18" charset="-120"/>
              </a:rPr>
              <a:t> 主也憐憫性別混淆及同性戀者</a:t>
            </a:r>
            <a:endParaRPr lang="en-US" altLang="zh-TW" sz="4000" b="1" i="0" dirty="0">
              <a:solidFill>
                <a:schemeClr val="bg1">
                  <a:lumMod val="50000"/>
                </a:schemeClr>
              </a:solidFill>
              <a:latin typeface="PMingLiU" panose="02020500000000000000" pitchFamily="18" charset="-120"/>
              <a:ea typeface="PMingLiU" panose="02020500000000000000" pitchFamily="18" charset="-120"/>
            </a:endParaRPr>
          </a:p>
          <a:p>
            <a:pPr lvl="2">
              <a:buClr>
                <a:srgbClr val="00B0F0"/>
              </a:buClr>
              <a:buSzPct val="120000"/>
            </a:pPr>
            <a:r>
              <a:rPr lang="zh-TW" altLang="en-US" sz="4000" b="1" i="0" dirty="0">
                <a:solidFill>
                  <a:schemeClr val="bg1">
                    <a:lumMod val="50000"/>
                  </a:schemeClr>
                </a:solidFill>
                <a:latin typeface="PMingLiU" panose="02020500000000000000" pitchFamily="18" charset="-120"/>
                <a:ea typeface="PMingLiU" panose="02020500000000000000" pitchFamily="18" charset="-120"/>
              </a:rPr>
              <a:t> 祂的寶血也洗淨這種性</a:t>
            </a:r>
            <a:r>
              <a:rPr lang="en-US" altLang="zh-TW" sz="4000" b="1" i="0" dirty="0">
                <a:solidFill>
                  <a:schemeClr val="bg1">
                    <a:lumMod val="50000"/>
                  </a:schemeClr>
                </a:solidFill>
                <a:latin typeface="PMingLiU" panose="02020500000000000000" pitchFamily="18" charset="-120"/>
                <a:ea typeface="PMingLiU" panose="02020500000000000000" pitchFamily="18" charset="-120"/>
              </a:rPr>
              <a:t>(</a:t>
            </a:r>
            <a:r>
              <a:rPr lang="zh-TW" altLang="en-US" sz="4000" b="1" i="0" dirty="0">
                <a:solidFill>
                  <a:schemeClr val="bg1">
                    <a:lumMod val="50000"/>
                  </a:schemeClr>
                </a:solidFill>
                <a:latin typeface="PMingLiU" panose="02020500000000000000" pitchFamily="18" charset="-120"/>
                <a:ea typeface="PMingLiU" panose="02020500000000000000" pitchFamily="18" charset="-120"/>
              </a:rPr>
              <a:t>別</a:t>
            </a:r>
            <a:r>
              <a:rPr lang="en-US" altLang="zh-TW" sz="4000" b="1" i="0" dirty="0">
                <a:solidFill>
                  <a:schemeClr val="bg1">
                    <a:lumMod val="50000"/>
                  </a:schemeClr>
                </a:solidFill>
                <a:latin typeface="PMingLiU" panose="02020500000000000000" pitchFamily="18" charset="-120"/>
                <a:ea typeface="PMingLiU" panose="02020500000000000000" pitchFamily="18" charset="-120"/>
              </a:rPr>
              <a:t>)</a:t>
            </a:r>
            <a:r>
              <a:rPr lang="zh-TW" altLang="en-US" sz="4000" b="1" i="0" dirty="0">
                <a:solidFill>
                  <a:schemeClr val="bg1">
                    <a:lumMod val="50000"/>
                  </a:schemeClr>
                </a:solidFill>
                <a:latin typeface="PMingLiU" panose="02020500000000000000" pitchFamily="18" charset="-120"/>
                <a:ea typeface="PMingLiU" panose="02020500000000000000" pitchFamily="18" charset="-120"/>
              </a:rPr>
              <a:t>扭曲的罪  </a:t>
            </a:r>
            <a:endParaRPr lang="en-US" altLang="zh-TW" sz="4000" b="1" i="0" dirty="0">
              <a:solidFill>
                <a:schemeClr val="bg1">
                  <a:lumMod val="50000"/>
                </a:schemeClr>
              </a:solidFill>
              <a:latin typeface="PMingLiU" panose="02020500000000000000" pitchFamily="18" charset="-120"/>
              <a:ea typeface="PMingLiU" panose="02020500000000000000" pitchFamily="18" charset="-120"/>
            </a:endParaRPr>
          </a:p>
          <a:p>
            <a:pPr marL="914416" lvl="2" indent="0">
              <a:buClr>
                <a:srgbClr val="00B0F0"/>
              </a:buClr>
              <a:buSzPct val="120000"/>
              <a:buNone/>
            </a:pPr>
            <a:r>
              <a:rPr lang="en-US" altLang="zh-TW" sz="4000" b="1" i="0" dirty="0">
                <a:solidFill>
                  <a:schemeClr val="bg1">
                    <a:lumMod val="50000"/>
                  </a:schemeClr>
                </a:solidFill>
                <a:latin typeface="PMingLiU" panose="02020500000000000000" pitchFamily="18" charset="-120"/>
                <a:ea typeface="PMingLiU" panose="02020500000000000000" pitchFamily="18" charset="-120"/>
              </a:rPr>
              <a:t>     </a:t>
            </a:r>
            <a:r>
              <a:rPr lang="zh-TW" altLang="en-US" sz="4000" b="1" i="0" dirty="0">
                <a:solidFill>
                  <a:schemeClr val="bg1">
                    <a:lumMod val="50000"/>
                  </a:schemeClr>
                </a:solidFill>
                <a:latin typeface="PMingLiU" panose="02020500000000000000" pitchFamily="18" charset="-120"/>
                <a:ea typeface="PMingLiU" panose="02020500000000000000" pitchFamily="18" charset="-120"/>
              </a:rPr>
              <a:t>（和其他種種的罪一樣）</a:t>
            </a:r>
            <a:endParaRPr lang="en-US" altLang="zh-CN" sz="4000" b="1" i="0" dirty="0">
              <a:solidFill>
                <a:schemeClr val="bg1">
                  <a:lumMod val="50000"/>
                </a:schemeClr>
              </a:solidFill>
              <a:latin typeface="PMingLiU" panose="02020500000000000000" pitchFamily="18" charset="-120"/>
              <a:ea typeface="PMingLiU" panose="02020500000000000000" pitchFamily="18" charset="-120"/>
            </a:endParaRPr>
          </a:p>
        </p:txBody>
      </p:sp>
      <p:sp>
        <p:nvSpPr>
          <p:cNvPr id="2" name="Title 1"/>
          <p:cNvSpPr>
            <a:spLocks noGrp="1"/>
          </p:cNvSpPr>
          <p:nvPr>
            <p:ph type="title"/>
          </p:nvPr>
        </p:nvSpPr>
        <p:spPr>
          <a:xfrm>
            <a:off x="457200" y="0"/>
            <a:ext cx="7756263" cy="1054250"/>
          </a:xfrm>
        </p:spPr>
        <p:txBody>
          <a:bodyPr>
            <a:normAutofit/>
          </a:bodyPr>
          <a:lstStyle/>
          <a:p>
            <a:pPr algn="ctr"/>
            <a:r>
              <a:rPr lang="zh-TW" altLang="en-US" sz="4400" b="1" dirty="0">
                <a:solidFill>
                  <a:schemeClr val="bg1"/>
                </a:solidFill>
              </a:rPr>
              <a:t>範例</a:t>
            </a:r>
            <a:r>
              <a:rPr lang="en-US" altLang="zh-TW" sz="4400" b="1" dirty="0">
                <a:solidFill>
                  <a:schemeClr val="bg1"/>
                </a:solidFill>
              </a:rPr>
              <a:t>-- </a:t>
            </a:r>
            <a:r>
              <a:rPr lang="zh-TW" altLang="en-US" sz="4400" b="1" dirty="0">
                <a:solidFill>
                  <a:schemeClr val="bg1"/>
                </a:solidFill>
              </a:rPr>
              <a:t>聖經化的性</a:t>
            </a:r>
            <a:r>
              <a:rPr lang="en-US" altLang="zh-TW" sz="4400" b="1" dirty="0">
                <a:solidFill>
                  <a:schemeClr val="bg1"/>
                </a:solidFill>
              </a:rPr>
              <a:t>(</a:t>
            </a:r>
            <a:r>
              <a:rPr lang="zh-TW" altLang="en-US" sz="4400" b="1" dirty="0">
                <a:solidFill>
                  <a:schemeClr val="bg1"/>
                </a:solidFill>
              </a:rPr>
              <a:t>別</a:t>
            </a:r>
            <a:r>
              <a:rPr lang="en-US" altLang="zh-TW" sz="4400" b="1" dirty="0">
                <a:solidFill>
                  <a:schemeClr val="bg1"/>
                </a:solidFill>
              </a:rPr>
              <a:t>)</a:t>
            </a:r>
            <a:r>
              <a:rPr lang="zh-TW" altLang="en-US" sz="4400" b="1" dirty="0">
                <a:solidFill>
                  <a:schemeClr val="bg1"/>
                </a:solidFill>
              </a:rPr>
              <a:t>教育</a:t>
            </a:r>
            <a:endParaRPr lang="en-US" sz="4400" b="1" dirty="0">
              <a:solidFill>
                <a:schemeClr val="bg1"/>
              </a:solidFill>
            </a:endParaRPr>
          </a:p>
        </p:txBody>
      </p:sp>
    </p:spTree>
    <p:extLst>
      <p:ext uri="{BB962C8B-B14F-4D97-AF65-F5344CB8AC3E}">
        <p14:creationId xmlns:p14="http://schemas.microsoft.com/office/powerpoint/2010/main" xmlns="" val="25264103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990600"/>
            <a:ext cx="8991600" cy="5867401"/>
          </a:xfrm>
        </p:spPr>
        <p:txBody>
          <a:bodyPr>
            <a:normAutofit/>
          </a:bodyPr>
          <a:lstStyle/>
          <a:p>
            <a:pPr marL="0" indent="0">
              <a:buNone/>
            </a:pPr>
            <a:r>
              <a:rPr lang="en-US" sz="4000" b="1" i="0" dirty="0" smtClean="0">
                <a:solidFill>
                  <a:schemeClr val="bg1"/>
                </a:solidFill>
              </a:rPr>
              <a:t> What </a:t>
            </a:r>
            <a:r>
              <a:rPr lang="zh-CN" altLang="en-US" sz="4000" b="1" i="0" dirty="0" smtClean="0">
                <a:solidFill>
                  <a:schemeClr val="bg1"/>
                </a:solidFill>
              </a:rPr>
              <a:t>： </a:t>
            </a:r>
            <a:r>
              <a:rPr lang="en-US" sz="4000" b="1" i="0" dirty="0" smtClean="0">
                <a:solidFill>
                  <a:schemeClr val="bg1"/>
                </a:solidFill>
              </a:rPr>
              <a:t> </a:t>
            </a:r>
            <a:r>
              <a:rPr lang="zh-TW" altLang="en-US" sz="4000" b="1" i="0" dirty="0" smtClean="0">
                <a:solidFill>
                  <a:schemeClr val="bg1"/>
                </a:solidFill>
              </a:rPr>
              <a:t>教什麼</a:t>
            </a:r>
            <a:r>
              <a:rPr lang="en-US" altLang="zh-TW" sz="4000" b="1" i="0" dirty="0" smtClean="0">
                <a:solidFill>
                  <a:schemeClr val="bg1"/>
                </a:solidFill>
              </a:rPr>
              <a:t>?</a:t>
            </a:r>
            <a:r>
              <a:rPr lang="zh-TW" altLang="en-US" sz="4000" b="1" i="0" dirty="0" smtClean="0">
                <a:solidFill>
                  <a:schemeClr val="bg1"/>
                </a:solidFill>
              </a:rPr>
              <a:t> </a:t>
            </a:r>
            <a:endParaRPr lang="en-US" altLang="zh-CN" sz="4000" b="1" i="0" dirty="0" smtClean="0">
              <a:solidFill>
                <a:schemeClr val="bg1"/>
              </a:solidFill>
            </a:endParaRPr>
          </a:p>
          <a:p>
            <a:pPr marL="457207" lvl="1" indent="0" defTabSz="457207">
              <a:spcBef>
                <a:spcPts val="1000"/>
              </a:spcBef>
              <a:buClr>
                <a:srgbClr val="1F497D">
                  <a:lumMod val="40000"/>
                  <a:lumOff val="60000"/>
                </a:srgbClr>
              </a:buClr>
              <a:buSzPct val="120000"/>
              <a:buNone/>
            </a:pPr>
            <a:r>
              <a:rPr lang="en-US" altLang="zh-CN" sz="4000" b="1" i="0" dirty="0">
                <a:solidFill>
                  <a:schemeClr val="bg1"/>
                </a:solidFill>
                <a:latin typeface="Century Gothic" panose="020B0502020202020204"/>
                <a:ea typeface="宋体"/>
                <a:cs typeface="+mj-cs"/>
              </a:rPr>
              <a:t>4. </a:t>
            </a:r>
            <a:r>
              <a:rPr lang="zh-TW" altLang="en-US" sz="4000" b="1" i="0" dirty="0">
                <a:solidFill>
                  <a:schemeClr val="bg1"/>
                </a:solidFill>
                <a:latin typeface="Century Gothic" panose="020B0502020202020204"/>
                <a:cs typeface="+mj-cs"/>
              </a:rPr>
              <a:t>成聖</a:t>
            </a:r>
            <a:r>
              <a:rPr lang="en-US" altLang="zh-TW" sz="4000" b="1" i="0" dirty="0">
                <a:solidFill>
                  <a:schemeClr val="bg1"/>
                </a:solidFill>
                <a:latin typeface="Century Gothic" panose="020B0502020202020204"/>
                <a:cs typeface="+mj-cs"/>
              </a:rPr>
              <a:t>/</a:t>
            </a:r>
            <a:r>
              <a:rPr lang="zh-TW" altLang="en-US" sz="4000" b="1" i="0" dirty="0">
                <a:solidFill>
                  <a:schemeClr val="bg1"/>
                </a:solidFill>
                <a:latin typeface="Century Gothic" panose="020B0502020202020204"/>
                <a:cs typeface="+mj-cs"/>
              </a:rPr>
              <a:t>榮耀神 </a:t>
            </a:r>
            <a:endParaRPr lang="en-US" altLang="zh-TW" sz="4000" b="1" i="0" dirty="0">
              <a:solidFill>
                <a:schemeClr val="bg1"/>
              </a:solidFill>
              <a:latin typeface="Century Gothic" panose="020B0502020202020204"/>
              <a:cs typeface="+mj-cs"/>
            </a:endParaRPr>
          </a:p>
          <a:p>
            <a:pPr marL="1143020" lvl="2" indent="-228604" defTabSz="457207">
              <a:spcBef>
                <a:spcPts val="1000"/>
              </a:spcBef>
              <a:buClr>
                <a:srgbClr val="1F497D">
                  <a:lumMod val="40000"/>
                  <a:lumOff val="60000"/>
                </a:srgbClr>
              </a:buClr>
              <a:buSzPct val="120000"/>
            </a:pPr>
            <a:r>
              <a:rPr lang="zh-TW" altLang="en-US" sz="4000" b="1" i="0" dirty="0">
                <a:solidFill>
                  <a:schemeClr val="bg1"/>
                </a:solidFill>
                <a:latin typeface="Century Gothic" panose="020B0502020202020204"/>
                <a:cs typeface="+mj-cs"/>
              </a:rPr>
              <a:t>　</a:t>
            </a:r>
            <a:r>
              <a:rPr lang="zh-TW" altLang="en-US" sz="4000" b="1" i="0" dirty="0">
                <a:solidFill>
                  <a:schemeClr val="bg1">
                    <a:lumMod val="50000"/>
                  </a:schemeClr>
                </a:solidFill>
                <a:latin typeface="Century Gothic" panose="020B0502020202020204"/>
                <a:cs typeface="+mj-cs"/>
              </a:rPr>
              <a:t>身子是聖靈的殿　</a:t>
            </a:r>
            <a:r>
              <a:rPr lang="en-US" altLang="zh-TW" sz="2800" b="1" i="0" dirty="0" smtClean="0">
                <a:solidFill>
                  <a:schemeClr val="bg1">
                    <a:lumMod val="50000"/>
                  </a:schemeClr>
                </a:solidFill>
                <a:latin typeface="Century Gothic" panose="020B0502020202020204"/>
                <a:cs typeface="+mj-cs"/>
              </a:rPr>
              <a:t>(</a:t>
            </a:r>
            <a:r>
              <a:rPr lang="zh-TW" altLang="en-US" sz="2800" b="1" i="0" dirty="0" smtClean="0">
                <a:solidFill>
                  <a:schemeClr val="bg1">
                    <a:lumMod val="50000"/>
                  </a:schemeClr>
                </a:solidFill>
                <a:latin typeface="Century Gothic" panose="020B0502020202020204"/>
                <a:cs typeface="+mj-cs"/>
              </a:rPr>
              <a:t>林</a:t>
            </a:r>
            <a:r>
              <a:rPr lang="zh-TW" altLang="en-US" sz="2800" b="1" i="0" dirty="0">
                <a:solidFill>
                  <a:schemeClr val="bg1">
                    <a:lumMod val="50000"/>
                  </a:schemeClr>
                </a:solidFill>
                <a:latin typeface="Century Gothic" panose="020B0502020202020204"/>
                <a:cs typeface="+mj-cs"/>
              </a:rPr>
              <a:t>前</a:t>
            </a:r>
            <a:r>
              <a:rPr lang="en-US" altLang="zh-TW" sz="2800" b="1" i="0" dirty="0">
                <a:solidFill>
                  <a:schemeClr val="bg1">
                    <a:lumMod val="50000"/>
                  </a:schemeClr>
                </a:solidFill>
                <a:latin typeface="Century Gothic" panose="020B0502020202020204"/>
                <a:cs typeface="+mj-cs"/>
              </a:rPr>
              <a:t>6:19-20)</a:t>
            </a:r>
          </a:p>
          <a:p>
            <a:pPr marL="1143020" lvl="2" indent="-228604" defTabSz="457207">
              <a:spcBef>
                <a:spcPts val="1000"/>
              </a:spcBef>
              <a:buClr>
                <a:srgbClr val="1F497D">
                  <a:lumMod val="40000"/>
                  <a:lumOff val="60000"/>
                </a:srgbClr>
              </a:buClr>
              <a:buSzPct val="120000"/>
            </a:pPr>
            <a:r>
              <a:rPr lang="zh-TW" altLang="en-US" sz="4000" b="1" i="0" dirty="0">
                <a:solidFill>
                  <a:schemeClr val="bg1">
                    <a:lumMod val="50000"/>
                  </a:schemeClr>
                </a:solidFill>
                <a:latin typeface="Century Gothic" panose="020B0502020202020204"/>
                <a:cs typeface="+mj-cs"/>
              </a:rPr>
              <a:t>　榮耀神的呼召是給每個祂的子女                     </a:t>
            </a:r>
            <a:endParaRPr lang="en-US" altLang="zh-TW" sz="4000" b="1" i="0" dirty="0">
              <a:solidFill>
                <a:schemeClr val="bg1">
                  <a:lumMod val="50000"/>
                </a:schemeClr>
              </a:solidFill>
              <a:latin typeface="Century Gothic" panose="020B0502020202020204"/>
              <a:cs typeface="+mj-cs"/>
            </a:endParaRPr>
          </a:p>
          <a:p>
            <a:pPr marL="914416" lvl="2" indent="0" defTabSz="457207">
              <a:spcBef>
                <a:spcPts val="1000"/>
              </a:spcBef>
              <a:buClr>
                <a:srgbClr val="1F497D">
                  <a:lumMod val="40000"/>
                  <a:lumOff val="60000"/>
                </a:srgbClr>
              </a:buClr>
              <a:buSzPct val="120000"/>
              <a:buNone/>
            </a:pPr>
            <a:r>
              <a:rPr lang="en-US" altLang="zh-TW" sz="4000" b="1" i="0" dirty="0">
                <a:solidFill>
                  <a:schemeClr val="bg1">
                    <a:lumMod val="50000"/>
                  </a:schemeClr>
                </a:solidFill>
                <a:latin typeface="Century Gothic" panose="020B0502020202020204"/>
                <a:cs typeface="+mj-cs"/>
              </a:rPr>
              <a:t>     </a:t>
            </a:r>
            <a:r>
              <a:rPr lang="en-US" altLang="zh-TW" sz="2800" b="1" i="0" dirty="0">
                <a:solidFill>
                  <a:schemeClr val="bg1">
                    <a:lumMod val="50000"/>
                  </a:schemeClr>
                </a:solidFill>
                <a:latin typeface="Century Gothic" panose="020B0502020202020204"/>
                <a:cs typeface="+mj-cs"/>
              </a:rPr>
              <a:t>(</a:t>
            </a:r>
            <a:r>
              <a:rPr lang="zh-TW" altLang="en-US" sz="2800" b="1" i="0" dirty="0">
                <a:solidFill>
                  <a:schemeClr val="bg1">
                    <a:lumMod val="50000"/>
                  </a:schemeClr>
                </a:solidFill>
                <a:latin typeface="Century Gothic" panose="020B0502020202020204"/>
                <a:cs typeface="+mj-cs"/>
              </a:rPr>
              <a:t>羅</a:t>
            </a:r>
            <a:r>
              <a:rPr lang="en-US" altLang="zh-TW" sz="2800" b="1" i="0" dirty="0">
                <a:solidFill>
                  <a:schemeClr val="bg1">
                    <a:lumMod val="50000"/>
                  </a:schemeClr>
                </a:solidFill>
                <a:latin typeface="Century Gothic" panose="020B0502020202020204"/>
                <a:cs typeface="+mj-cs"/>
              </a:rPr>
              <a:t>14:8; </a:t>
            </a:r>
            <a:r>
              <a:rPr lang="zh-TW" altLang="en-US" sz="2800" b="1" i="0" dirty="0">
                <a:solidFill>
                  <a:schemeClr val="bg1">
                    <a:lumMod val="50000"/>
                  </a:schemeClr>
                </a:solidFill>
                <a:latin typeface="Century Gothic" panose="020B0502020202020204"/>
                <a:cs typeface="+mj-cs"/>
              </a:rPr>
              <a:t>林前</a:t>
            </a:r>
            <a:r>
              <a:rPr lang="en-US" altLang="zh-TW" sz="2800" b="1" i="0" dirty="0">
                <a:solidFill>
                  <a:schemeClr val="bg1">
                    <a:lumMod val="50000"/>
                  </a:schemeClr>
                </a:solidFill>
                <a:latin typeface="Century Gothic" panose="020B0502020202020204"/>
                <a:cs typeface="+mj-cs"/>
              </a:rPr>
              <a:t>10:31)</a:t>
            </a:r>
          </a:p>
          <a:p>
            <a:pPr marL="1143020" lvl="2" indent="-228604" defTabSz="457207">
              <a:spcBef>
                <a:spcPts val="1000"/>
              </a:spcBef>
              <a:buClr>
                <a:srgbClr val="1F497D">
                  <a:lumMod val="40000"/>
                  <a:lumOff val="60000"/>
                </a:srgbClr>
              </a:buClr>
              <a:buSzPct val="120000"/>
            </a:pPr>
            <a:r>
              <a:rPr lang="zh-TW" altLang="en-US" sz="4000" b="1" i="0" dirty="0">
                <a:solidFill>
                  <a:schemeClr val="bg1">
                    <a:lumMod val="50000"/>
                  </a:schemeClr>
                </a:solidFill>
                <a:latin typeface="Century Gothic" panose="020B0502020202020204"/>
                <a:cs typeface="+mj-cs"/>
              </a:rPr>
              <a:t>　朋輩的重要 </a:t>
            </a:r>
            <a:r>
              <a:rPr lang="en-US" altLang="zh-TW" sz="2800" b="1" i="0" dirty="0">
                <a:solidFill>
                  <a:schemeClr val="bg1">
                    <a:lumMod val="50000"/>
                  </a:schemeClr>
                </a:solidFill>
                <a:latin typeface="Century Gothic" panose="020B0502020202020204"/>
                <a:cs typeface="+mj-cs"/>
              </a:rPr>
              <a:t>(</a:t>
            </a:r>
            <a:r>
              <a:rPr lang="zh-TW" altLang="en-US" sz="2800" b="1" i="0" dirty="0">
                <a:solidFill>
                  <a:schemeClr val="bg1">
                    <a:lumMod val="50000"/>
                  </a:schemeClr>
                </a:solidFill>
                <a:latin typeface="Century Gothic" panose="020B0502020202020204"/>
                <a:cs typeface="+mj-cs"/>
              </a:rPr>
              <a:t>提後</a:t>
            </a:r>
            <a:r>
              <a:rPr lang="en-US" altLang="zh-TW" sz="2800" b="1" i="0" dirty="0">
                <a:solidFill>
                  <a:schemeClr val="bg1">
                    <a:lumMod val="50000"/>
                  </a:schemeClr>
                </a:solidFill>
                <a:latin typeface="Century Gothic" panose="020B0502020202020204"/>
                <a:cs typeface="+mj-cs"/>
              </a:rPr>
              <a:t>2:22)</a:t>
            </a:r>
            <a:r>
              <a:rPr lang="zh-TW" altLang="en-US" sz="4000" b="1" i="0" dirty="0">
                <a:solidFill>
                  <a:schemeClr val="bg1">
                    <a:lumMod val="50000"/>
                  </a:schemeClr>
                </a:solidFill>
                <a:latin typeface="Century Gothic" panose="020B0502020202020204"/>
                <a:cs typeface="+mj-cs"/>
              </a:rPr>
              <a:t>　</a:t>
            </a:r>
            <a:endParaRPr lang="en-US" altLang="zh-CN" sz="4000" b="1" i="0" dirty="0">
              <a:solidFill>
                <a:schemeClr val="bg1">
                  <a:lumMod val="50000"/>
                </a:schemeClr>
              </a:solidFill>
              <a:latin typeface="PMingLiU" panose="02020500000000000000" pitchFamily="18" charset="-120"/>
              <a:ea typeface="PMingLiU" panose="02020500000000000000" pitchFamily="18" charset="-120"/>
              <a:cs typeface="+mj-cs"/>
            </a:endParaRPr>
          </a:p>
        </p:txBody>
      </p:sp>
      <p:sp>
        <p:nvSpPr>
          <p:cNvPr id="2" name="Title 1"/>
          <p:cNvSpPr>
            <a:spLocks noGrp="1"/>
          </p:cNvSpPr>
          <p:nvPr>
            <p:ph type="title"/>
          </p:nvPr>
        </p:nvSpPr>
        <p:spPr>
          <a:xfrm>
            <a:off x="304800" y="152400"/>
            <a:ext cx="7756263" cy="1054250"/>
          </a:xfrm>
        </p:spPr>
        <p:txBody>
          <a:bodyPr>
            <a:normAutofit/>
          </a:bodyPr>
          <a:lstStyle/>
          <a:p>
            <a:pPr algn="ctr"/>
            <a:r>
              <a:rPr lang="zh-TW" altLang="en-US" sz="4400" b="1" dirty="0">
                <a:solidFill>
                  <a:schemeClr val="bg1"/>
                </a:solidFill>
              </a:rPr>
              <a:t>範例</a:t>
            </a:r>
            <a:r>
              <a:rPr lang="en-US" altLang="zh-TW" sz="4400" b="1" dirty="0">
                <a:solidFill>
                  <a:schemeClr val="bg1"/>
                </a:solidFill>
              </a:rPr>
              <a:t>-- </a:t>
            </a:r>
            <a:r>
              <a:rPr lang="zh-TW" altLang="en-US" sz="4400" b="1" dirty="0">
                <a:solidFill>
                  <a:schemeClr val="bg1"/>
                </a:solidFill>
              </a:rPr>
              <a:t>聖經化的性</a:t>
            </a:r>
            <a:r>
              <a:rPr lang="en-US" altLang="zh-TW" sz="4400" b="1" dirty="0">
                <a:solidFill>
                  <a:schemeClr val="bg1"/>
                </a:solidFill>
              </a:rPr>
              <a:t>(</a:t>
            </a:r>
            <a:r>
              <a:rPr lang="zh-TW" altLang="en-US" sz="4400" b="1" dirty="0">
                <a:solidFill>
                  <a:schemeClr val="bg1"/>
                </a:solidFill>
              </a:rPr>
              <a:t>別</a:t>
            </a:r>
            <a:r>
              <a:rPr lang="en-US" altLang="zh-TW" sz="4400" b="1" dirty="0">
                <a:solidFill>
                  <a:schemeClr val="bg1"/>
                </a:solidFill>
              </a:rPr>
              <a:t>)</a:t>
            </a:r>
            <a:r>
              <a:rPr lang="zh-TW" altLang="en-US" sz="4400" b="1" dirty="0">
                <a:solidFill>
                  <a:schemeClr val="bg1"/>
                </a:solidFill>
              </a:rPr>
              <a:t>教育</a:t>
            </a:r>
            <a:endParaRPr lang="en-US" sz="4400" b="1" dirty="0">
              <a:solidFill>
                <a:schemeClr val="bg1"/>
              </a:solidFill>
            </a:endParaRPr>
          </a:p>
        </p:txBody>
      </p:sp>
    </p:spTree>
    <p:extLst>
      <p:ext uri="{BB962C8B-B14F-4D97-AF65-F5344CB8AC3E}">
        <p14:creationId xmlns:p14="http://schemas.microsoft.com/office/powerpoint/2010/main" xmlns="" val="19902679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534400" cy="5715001"/>
          </a:xfrm>
        </p:spPr>
        <p:txBody>
          <a:bodyPr>
            <a:normAutofit/>
          </a:bodyPr>
          <a:lstStyle/>
          <a:p>
            <a:pPr marL="0" indent="0">
              <a:buNone/>
            </a:pPr>
            <a:r>
              <a:rPr lang="en-US" altLang="zh-TW" sz="4000" b="1" i="0" dirty="0" smtClean="0">
                <a:solidFill>
                  <a:schemeClr val="bg1"/>
                </a:solidFill>
              </a:rPr>
              <a:t>How</a:t>
            </a:r>
            <a:r>
              <a:rPr lang="zh-CN" altLang="en-US" sz="4000" b="1" i="0" dirty="0" smtClean="0">
                <a:solidFill>
                  <a:schemeClr val="bg1"/>
                </a:solidFill>
              </a:rPr>
              <a:t>： </a:t>
            </a:r>
            <a:r>
              <a:rPr lang="en-US" sz="4000" b="1" i="0" dirty="0" smtClean="0">
                <a:solidFill>
                  <a:schemeClr val="bg1"/>
                </a:solidFill>
              </a:rPr>
              <a:t> </a:t>
            </a:r>
            <a:r>
              <a:rPr lang="zh-TW" altLang="en-US" sz="4000" b="1" i="0" dirty="0" smtClean="0">
                <a:solidFill>
                  <a:schemeClr val="bg1"/>
                </a:solidFill>
              </a:rPr>
              <a:t>如何教</a:t>
            </a:r>
            <a:r>
              <a:rPr lang="en-US" altLang="zh-TW" sz="4000" b="1" i="0" dirty="0" smtClean="0">
                <a:solidFill>
                  <a:schemeClr val="bg1"/>
                </a:solidFill>
              </a:rPr>
              <a:t>?</a:t>
            </a:r>
          </a:p>
          <a:p>
            <a:pPr>
              <a:buClr>
                <a:srgbClr val="002060"/>
              </a:buClr>
              <a:buFont typeface="Wingdings" panose="05000000000000000000" pitchFamily="2" charset="2"/>
              <a:buChar char="§"/>
            </a:pPr>
            <a:r>
              <a:rPr lang="zh-TW" altLang="en-US" sz="4000" b="1" i="0" dirty="0">
                <a:solidFill>
                  <a:schemeClr val="bg1"/>
                </a:solidFill>
              </a:rPr>
              <a:t> </a:t>
            </a:r>
            <a:r>
              <a:rPr lang="zh-TW" altLang="en-US" sz="4000" b="1" i="0" dirty="0" smtClean="0">
                <a:solidFill>
                  <a:schemeClr val="bg1"/>
                </a:solidFill>
              </a:rPr>
              <a:t>彰顯神信實慈愛的本性</a:t>
            </a:r>
            <a:endParaRPr lang="en-US" altLang="zh-CN" sz="4000" b="1" i="0" dirty="0" smtClean="0">
              <a:solidFill>
                <a:schemeClr val="bg1"/>
              </a:solidFill>
            </a:endParaRPr>
          </a:p>
          <a:p>
            <a:pPr marL="1028707" lvl="1" indent="-571500" defTabSz="457207">
              <a:spcBef>
                <a:spcPts val="1000"/>
              </a:spcBef>
              <a:buClr>
                <a:srgbClr val="1F497D">
                  <a:lumMod val="40000"/>
                  <a:lumOff val="60000"/>
                </a:srgbClr>
              </a:buClr>
              <a:buSzPct val="120000"/>
              <a:buFont typeface="Arial" panose="020B0604020202020204" pitchFamily="34" charset="0"/>
              <a:buChar char="•"/>
            </a:pPr>
            <a:r>
              <a:rPr lang="zh-TW" altLang="en-US" sz="4000" b="1" i="0" dirty="0" smtClean="0">
                <a:solidFill>
                  <a:schemeClr val="bg1">
                    <a:lumMod val="50000"/>
                  </a:schemeClr>
                </a:solidFill>
                <a:latin typeface="Century Gothic" panose="020B0502020202020204"/>
                <a:cs typeface="+mj-cs"/>
              </a:rPr>
              <a:t>言</a:t>
            </a:r>
            <a:r>
              <a:rPr lang="zh-TW" altLang="en-US" sz="4000" b="1" i="0" dirty="0">
                <a:solidFill>
                  <a:schemeClr val="bg1">
                    <a:lumMod val="50000"/>
                  </a:schemeClr>
                </a:solidFill>
                <a:latin typeface="Century Gothic" panose="020B0502020202020204"/>
                <a:cs typeface="+mj-cs"/>
              </a:rPr>
              <a:t>教還要身</a:t>
            </a:r>
            <a:r>
              <a:rPr lang="zh-TW" altLang="en-US" sz="4000" b="1" i="0" dirty="0" smtClean="0">
                <a:solidFill>
                  <a:schemeClr val="bg1">
                    <a:lumMod val="50000"/>
                  </a:schemeClr>
                </a:solidFill>
                <a:latin typeface="Century Gothic" panose="020B0502020202020204"/>
                <a:cs typeface="+mj-cs"/>
              </a:rPr>
              <a:t>教</a:t>
            </a:r>
            <a:endParaRPr lang="en-US" altLang="zh-TW" sz="4000" b="1" i="0" dirty="0" smtClean="0">
              <a:solidFill>
                <a:schemeClr val="bg1">
                  <a:lumMod val="50000"/>
                </a:schemeClr>
              </a:solidFill>
              <a:latin typeface="Century Gothic" panose="020B0502020202020204"/>
              <a:cs typeface="+mj-cs"/>
            </a:endParaRPr>
          </a:p>
          <a:p>
            <a:pPr marL="1028707" lvl="1" indent="-571500" defTabSz="457207">
              <a:spcBef>
                <a:spcPts val="1000"/>
              </a:spcBef>
              <a:buClr>
                <a:srgbClr val="1F497D">
                  <a:lumMod val="40000"/>
                  <a:lumOff val="60000"/>
                </a:srgbClr>
              </a:buClr>
              <a:buSzPct val="120000"/>
              <a:buFont typeface="Arial" panose="020B0604020202020204" pitchFamily="34" charset="0"/>
              <a:buChar char="•"/>
            </a:pPr>
            <a:r>
              <a:rPr lang="zh-TW" altLang="en-US" sz="4000" b="1" i="0" dirty="0" smtClean="0">
                <a:solidFill>
                  <a:schemeClr val="bg1">
                    <a:lumMod val="50000"/>
                  </a:schemeClr>
                </a:solidFill>
                <a:latin typeface="Century Gothic" panose="020B0502020202020204"/>
                <a:cs typeface="+mj-cs"/>
              </a:rPr>
              <a:t>關</a:t>
            </a:r>
            <a:r>
              <a:rPr lang="zh-TW" altLang="en-US" sz="4000" b="1" i="0" dirty="0">
                <a:solidFill>
                  <a:schemeClr val="bg1">
                    <a:lumMod val="50000"/>
                  </a:schemeClr>
                </a:solidFill>
                <a:latin typeface="Century Gothic" panose="020B0502020202020204"/>
                <a:cs typeface="+mj-cs"/>
              </a:rPr>
              <a:t>係導向的對談 </a:t>
            </a:r>
            <a:endParaRPr lang="en-US" altLang="zh-TW" sz="4000" b="1" i="0" dirty="0" smtClean="0">
              <a:solidFill>
                <a:schemeClr val="bg1">
                  <a:lumMod val="50000"/>
                </a:schemeClr>
              </a:solidFill>
              <a:latin typeface="Century Gothic" panose="020B0502020202020204"/>
              <a:cs typeface="+mj-cs"/>
            </a:endParaRPr>
          </a:p>
          <a:p>
            <a:pPr marL="1028707" lvl="1" indent="-571500" defTabSz="457207">
              <a:spcBef>
                <a:spcPts val="1000"/>
              </a:spcBef>
              <a:buClr>
                <a:srgbClr val="1F497D">
                  <a:lumMod val="40000"/>
                  <a:lumOff val="60000"/>
                </a:srgbClr>
              </a:buClr>
              <a:buSzPct val="120000"/>
              <a:buFont typeface="Arial" panose="020B0604020202020204" pitchFamily="34" charset="0"/>
              <a:buChar char="•"/>
            </a:pPr>
            <a:r>
              <a:rPr lang="zh-TW" altLang="en-US" sz="4000" b="1" i="0" dirty="0" smtClean="0">
                <a:solidFill>
                  <a:schemeClr val="bg1">
                    <a:lumMod val="50000"/>
                  </a:schemeClr>
                </a:solidFill>
                <a:latin typeface="Century Gothic" panose="020B0502020202020204"/>
                <a:cs typeface="+mj-cs"/>
              </a:rPr>
              <a:t>與</a:t>
            </a:r>
            <a:r>
              <a:rPr lang="zh-TW" altLang="en-US" sz="4000" b="1" i="0" dirty="0">
                <a:solidFill>
                  <a:schemeClr val="bg1">
                    <a:lumMod val="50000"/>
                  </a:schemeClr>
                </a:solidFill>
                <a:latin typeface="Century Gothic" panose="020B0502020202020204"/>
                <a:cs typeface="+mj-cs"/>
              </a:rPr>
              <a:t>福音的精神相稱</a:t>
            </a:r>
          </a:p>
          <a:p>
            <a:pPr marL="457207" lvl="1" indent="0" defTabSz="457207">
              <a:spcBef>
                <a:spcPts val="1000"/>
              </a:spcBef>
              <a:buClr>
                <a:srgbClr val="1F497D">
                  <a:lumMod val="40000"/>
                  <a:lumOff val="60000"/>
                </a:srgbClr>
              </a:buClr>
              <a:buSzPct val="120000"/>
              <a:buNone/>
            </a:pPr>
            <a:endParaRPr lang="zh-TW" altLang="en-US" sz="4000" b="1" i="0" dirty="0">
              <a:solidFill>
                <a:schemeClr val="bg1"/>
              </a:solidFill>
              <a:latin typeface="Century Gothic" panose="020B0502020202020204"/>
              <a:cs typeface="+mj-cs"/>
            </a:endParaRPr>
          </a:p>
          <a:p>
            <a:pPr marL="457207" lvl="1" indent="0" defTabSz="457207">
              <a:spcBef>
                <a:spcPts val="1000"/>
              </a:spcBef>
              <a:buClr>
                <a:srgbClr val="1F497D">
                  <a:lumMod val="40000"/>
                  <a:lumOff val="60000"/>
                </a:srgbClr>
              </a:buClr>
              <a:buSzPct val="120000"/>
              <a:buNone/>
            </a:pPr>
            <a:r>
              <a:rPr lang="zh-TW" altLang="en-US" sz="4000" b="1" i="0" dirty="0">
                <a:solidFill>
                  <a:schemeClr val="bg1"/>
                </a:solidFill>
                <a:latin typeface="Century Gothic" panose="020B0502020202020204"/>
                <a:cs typeface="+mj-cs"/>
              </a:rPr>
              <a:t> </a:t>
            </a:r>
            <a:endParaRPr lang="en-US" altLang="zh-CN" sz="4000" b="1" i="0" dirty="0">
              <a:solidFill>
                <a:schemeClr val="bg1"/>
              </a:solidFill>
              <a:latin typeface="PMingLiU" panose="02020500000000000000" pitchFamily="18" charset="-120"/>
              <a:ea typeface="PMingLiU" panose="02020500000000000000" pitchFamily="18" charset="-120"/>
              <a:cs typeface="+mj-cs"/>
            </a:endParaRPr>
          </a:p>
        </p:txBody>
      </p:sp>
      <p:sp>
        <p:nvSpPr>
          <p:cNvPr id="2" name="Title 1"/>
          <p:cNvSpPr>
            <a:spLocks noGrp="1"/>
          </p:cNvSpPr>
          <p:nvPr>
            <p:ph type="title"/>
          </p:nvPr>
        </p:nvSpPr>
        <p:spPr>
          <a:xfrm>
            <a:off x="609600" y="76200"/>
            <a:ext cx="7756263" cy="1054250"/>
          </a:xfrm>
        </p:spPr>
        <p:txBody>
          <a:bodyPr>
            <a:normAutofit/>
          </a:bodyPr>
          <a:lstStyle/>
          <a:p>
            <a:pPr algn="ctr"/>
            <a:r>
              <a:rPr lang="zh-TW" altLang="en-US" sz="4400" b="1" dirty="0">
                <a:solidFill>
                  <a:schemeClr val="bg1"/>
                </a:solidFill>
              </a:rPr>
              <a:t>範例</a:t>
            </a:r>
            <a:r>
              <a:rPr lang="en-US" altLang="zh-TW" sz="4400" b="1" dirty="0">
                <a:solidFill>
                  <a:schemeClr val="bg1"/>
                </a:solidFill>
              </a:rPr>
              <a:t>-- </a:t>
            </a:r>
            <a:r>
              <a:rPr lang="zh-TW" altLang="en-US" sz="4400" b="1" dirty="0">
                <a:solidFill>
                  <a:schemeClr val="bg1"/>
                </a:solidFill>
              </a:rPr>
              <a:t>聖經化的性</a:t>
            </a:r>
            <a:r>
              <a:rPr lang="en-US" altLang="zh-TW" sz="4400" b="1" dirty="0">
                <a:solidFill>
                  <a:schemeClr val="bg1"/>
                </a:solidFill>
              </a:rPr>
              <a:t>(</a:t>
            </a:r>
            <a:r>
              <a:rPr lang="zh-TW" altLang="en-US" sz="4400" b="1" dirty="0">
                <a:solidFill>
                  <a:schemeClr val="bg1"/>
                </a:solidFill>
              </a:rPr>
              <a:t>別</a:t>
            </a:r>
            <a:r>
              <a:rPr lang="en-US" altLang="zh-TW" sz="4400" b="1" dirty="0">
                <a:solidFill>
                  <a:schemeClr val="bg1"/>
                </a:solidFill>
              </a:rPr>
              <a:t>)</a:t>
            </a:r>
            <a:r>
              <a:rPr lang="zh-TW" altLang="en-US" sz="4400" b="1" dirty="0">
                <a:solidFill>
                  <a:schemeClr val="bg1"/>
                </a:solidFill>
              </a:rPr>
              <a:t>教育</a:t>
            </a:r>
            <a:endParaRPr lang="en-US" sz="4400" b="1" dirty="0">
              <a:solidFill>
                <a:schemeClr val="bg1"/>
              </a:solidFill>
            </a:endParaRPr>
          </a:p>
        </p:txBody>
      </p:sp>
    </p:spTree>
    <p:extLst>
      <p:ext uri="{BB962C8B-B14F-4D97-AF65-F5344CB8AC3E}">
        <p14:creationId xmlns:p14="http://schemas.microsoft.com/office/powerpoint/2010/main" xmlns="" val="2501777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09600" y="1447800"/>
            <a:ext cx="8229600" cy="4876800"/>
          </a:xfrm>
        </p:spPr>
        <p:txBody>
          <a:bodyPr>
            <a:normAutofit/>
          </a:bodyPr>
          <a:lstStyle/>
          <a:p>
            <a:pPr>
              <a:buClr>
                <a:srgbClr val="0070C0"/>
              </a:buClr>
            </a:pPr>
            <a:r>
              <a:rPr lang="zh-TW" altLang="en-US" sz="4000" b="1" i="0" dirty="0" smtClean="0">
                <a:solidFill>
                  <a:schemeClr val="bg1"/>
                </a:solidFill>
              </a:rPr>
              <a:t> </a:t>
            </a:r>
            <a:r>
              <a:rPr lang="en-US" altLang="zh-TW" sz="4000" b="1" i="0" dirty="0" smtClean="0">
                <a:solidFill>
                  <a:schemeClr val="bg1"/>
                </a:solidFill>
              </a:rPr>
              <a:t>&lt;</a:t>
            </a:r>
            <a:r>
              <a:rPr lang="zh-TW" altLang="en-US" sz="4000" b="1" i="0" dirty="0" smtClean="0">
                <a:solidFill>
                  <a:schemeClr val="bg1"/>
                </a:solidFill>
              </a:rPr>
              <a:t>親子團契體驗活動</a:t>
            </a:r>
            <a:r>
              <a:rPr lang="en-US" altLang="zh-TW" sz="4000" b="1" i="0" dirty="0" smtClean="0">
                <a:solidFill>
                  <a:schemeClr val="bg1"/>
                </a:solidFill>
              </a:rPr>
              <a:t>&gt;</a:t>
            </a:r>
            <a:r>
              <a:rPr lang="zh-TW" altLang="en-US" sz="4000" b="1" i="0" dirty="0" smtClean="0">
                <a:solidFill>
                  <a:schemeClr val="bg1"/>
                </a:solidFill>
              </a:rPr>
              <a:t>  好</a:t>
            </a:r>
            <a:r>
              <a:rPr lang="zh-TW" altLang="en-US" sz="4000" b="1" i="0" dirty="0">
                <a:solidFill>
                  <a:schemeClr val="bg1"/>
                </a:solidFill>
              </a:rPr>
              <a:t>牧人與</a:t>
            </a:r>
            <a:r>
              <a:rPr lang="zh-TW" altLang="en-US" sz="4000" b="1" i="0" dirty="0" smtClean="0">
                <a:solidFill>
                  <a:schemeClr val="bg1"/>
                </a:solidFill>
              </a:rPr>
              <a:t>羊</a:t>
            </a:r>
            <a:endParaRPr lang="en-US" altLang="zh-TW" sz="4000" b="1" i="0" dirty="0" smtClean="0">
              <a:solidFill>
                <a:schemeClr val="bg1"/>
              </a:solidFill>
            </a:endParaRPr>
          </a:p>
          <a:p>
            <a:pPr>
              <a:buClr>
                <a:srgbClr val="0070C0"/>
              </a:buClr>
            </a:pPr>
            <a:r>
              <a:rPr lang="zh-TW" altLang="en-US" sz="4000" b="1" i="0" dirty="0">
                <a:solidFill>
                  <a:schemeClr val="bg1"/>
                </a:solidFill>
              </a:rPr>
              <a:t> </a:t>
            </a:r>
            <a:r>
              <a:rPr lang="zh-TW" altLang="en-US" sz="4000" b="1" i="0" dirty="0" smtClean="0">
                <a:solidFill>
                  <a:schemeClr val="bg1"/>
                </a:solidFill>
              </a:rPr>
              <a:t> 親職 </a:t>
            </a:r>
            <a:r>
              <a:rPr lang="en-US" altLang="zh-TW" sz="4000" b="1" i="0" dirty="0" smtClean="0">
                <a:solidFill>
                  <a:schemeClr val="bg1"/>
                </a:solidFill>
              </a:rPr>
              <a:t>GPS</a:t>
            </a:r>
          </a:p>
          <a:p>
            <a:pPr marL="0" indent="0">
              <a:buNone/>
            </a:pPr>
            <a:r>
              <a:rPr lang="en-US" sz="4000" b="1" i="0" dirty="0">
                <a:solidFill>
                  <a:schemeClr val="bg1"/>
                </a:solidFill>
              </a:rPr>
              <a:t> </a:t>
            </a:r>
            <a:r>
              <a:rPr lang="en-US" sz="4000" b="1" i="0" dirty="0" smtClean="0">
                <a:solidFill>
                  <a:schemeClr val="bg1"/>
                </a:solidFill>
              </a:rPr>
              <a:t>               </a:t>
            </a:r>
            <a:r>
              <a:rPr lang="zh-TW" altLang="en-US" sz="4000" b="1" i="0" dirty="0" smtClean="0">
                <a:solidFill>
                  <a:schemeClr val="bg1"/>
                </a:solidFill>
              </a:rPr>
              <a:t>引導 </a:t>
            </a:r>
            <a:r>
              <a:rPr lang="en-US" sz="4000" b="1" i="0" dirty="0" smtClean="0">
                <a:solidFill>
                  <a:schemeClr val="bg1"/>
                </a:solidFill>
              </a:rPr>
              <a:t>Guide</a:t>
            </a:r>
          </a:p>
          <a:p>
            <a:pPr marL="0" indent="0">
              <a:buNone/>
            </a:pPr>
            <a:r>
              <a:rPr lang="en-US" sz="4000" b="1" i="0" dirty="0">
                <a:solidFill>
                  <a:schemeClr val="bg1"/>
                </a:solidFill>
              </a:rPr>
              <a:t> </a:t>
            </a:r>
            <a:r>
              <a:rPr lang="en-US" sz="4000" b="1" i="0" dirty="0" smtClean="0">
                <a:solidFill>
                  <a:schemeClr val="bg1"/>
                </a:solidFill>
              </a:rPr>
              <a:t>               </a:t>
            </a:r>
            <a:r>
              <a:rPr lang="zh-TW" altLang="en-US" sz="4000" b="1" i="0" dirty="0" smtClean="0">
                <a:solidFill>
                  <a:schemeClr val="bg1"/>
                </a:solidFill>
              </a:rPr>
              <a:t>保護 </a:t>
            </a:r>
            <a:r>
              <a:rPr lang="en-US" sz="4000" b="1" i="0" dirty="0" smtClean="0">
                <a:solidFill>
                  <a:schemeClr val="bg1"/>
                </a:solidFill>
              </a:rPr>
              <a:t>Protect</a:t>
            </a:r>
          </a:p>
          <a:p>
            <a:pPr marL="0" indent="0">
              <a:buNone/>
            </a:pPr>
            <a:r>
              <a:rPr lang="en-US" sz="4000" b="1" i="0" dirty="0">
                <a:solidFill>
                  <a:schemeClr val="bg1"/>
                </a:solidFill>
              </a:rPr>
              <a:t> </a:t>
            </a:r>
            <a:r>
              <a:rPr lang="en-US" sz="4000" b="1" i="0" dirty="0" smtClean="0">
                <a:solidFill>
                  <a:schemeClr val="bg1"/>
                </a:solidFill>
              </a:rPr>
              <a:t>               </a:t>
            </a:r>
            <a:r>
              <a:rPr lang="zh-TW" altLang="en-US" sz="4000" b="1" i="0" dirty="0" smtClean="0">
                <a:solidFill>
                  <a:schemeClr val="bg1"/>
                </a:solidFill>
              </a:rPr>
              <a:t>牧養 </a:t>
            </a:r>
            <a:r>
              <a:rPr lang="en-US" sz="4000" b="1" i="0" dirty="0" smtClean="0">
                <a:solidFill>
                  <a:schemeClr val="bg1"/>
                </a:solidFill>
              </a:rPr>
              <a:t>Shepherd</a:t>
            </a:r>
            <a:endParaRPr lang="en-US" sz="4000" b="1" i="0" dirty="0">
              <a:solidFill>
                <a:schemeClr val="bg1"/>
              </a:solidFill>
            </a:endParaRPr>
          </a:p>
        </p:txBody>
      </p:sp>
      <p:sp>
        <p:nvSpPr>
          <p:cNvPr id="4" name="Title 3"/>
          <p:cNvSpPr>
            <a:spLocks noGrp="1"/>
          </p:cNvSpPr>
          <p:nvPr>
            <p:ph type="title"/>
          </p:nvPr>
        </p:nvSpPr>
        <p:spPr>
          <a:xfrm>
            <a:off x="1219200" y="0"/>
            <a:ext cx="7391400" cy="1371600"/>
          </a:xfrm>
        </p:spPr>
        <p:txBody>
          <a:bodyPr>
            <a:normAutofit fontScale="90000"/>
          </a:bodyPr>
          <a:lstStyle/>
          <a:p>
            <a:r>
              <a:rPr lang="zh-TW" altLang="en-US" sz="4000" b="1" dirty="0" smtClean="0">
                <a:solidFill>
                  <a:schemeClr val="bg1"/>
                </a:solidFill>
              </a:rPr>
              <a:t>   </a:t>
            </a:r>
            <a:r>
              <a:rPr lang="zh-TW" altLang="en-US" sz="4900" b="1" dirty="0" smtClean="0">
                <a:solidFill>
                  <a:schemeClr val="bg1"/>
                </a:solidFill>
              </a:rPr>
              <a:t>屬靈的親職</a:t>
            </a:r>
            <a:r>
              <a:rPr lang="en-US" altLang="zh-TW" sz="4900" b="1" dirty="0" smtClean="0">
                <a:solidFill>
                  <a:schemeClr val="bg1"/>
                </a:solidFill>
              </a:rPr>
              <a:t>: </a:t>
            </a:r>
            <a:r>
              <a:rPr lang="zh-TW" altLang="en-US" sz="4900" b="1" dirty="0" smtClean="0">
                <a:solidFill>
                  <a:schemeClr val="bg1"/>
                </a:solidFill>
              </a:rPr>
              <a:t>從教養到牧養</a:t>
            </a:r>
            <a:endParaRPr lang="en-US" sz="4900" b="1" dirty="0">
              <a:solidFill>
                <a:schemeClr val="bg1"/>
              </a:solidFill>
            </a:endParaRPr>
          </a:p>
        </p:txBody>
      </p:sp>
    </p:spTree>
    <p:extLst>
      <p:ext uri="{BB962C8B-B14F-4D97-AF65-F5344CB8AC3E}">
        <p14:creationId xmlns:p14="http://schemas.microsoft.com/office/powerpoint/2010/main" xmlns="" val="26057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3824"/>
            <a:ext cx="9144000" cy="6981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1447800" y="609600"/>
            <a:ext cx="7162800" cy="4524315"/>
          </a:xfrm>
          <a:prstGeom prst="rect">
            <a:avLst/>
          </a:prstGeom>
        </p:spPr>
        <p:txBody>
          <a:bodyPr wrap="square">
            <a:spAutoFit/>
          </a:bodyPr>
          <a:lstStyle/>
          <a:p>
            <a:r>
              <a:rPr lang="en-US" altLang="zh-CN" sz="4800" b="1" dirty="0">
                <a:solidFill>
                  <a:prstClr val="black"/>
                </a:solidFill>
              </a:rPr>
              <a:t>《</a:t>
            </a:r>
            <a:r>
              <a:rPr lang="zh-CN" altLang="en-US" sz="4800" b="1" dirty="0">
                <a:solidFill>
                  <a:prstClr val="black"/>
                </a:solidFill>
              </a:rPr>
              <a:t>亲子体验活动</a:t>
            </a:r>
            <a:r>
              <a:rPr lang="en-US" altLang="zh-CN" sz="4800" b="1" dirty="0">
                <a:solidFill>
                  <a:prstClr val="black"/>
                </a:solidFill>
              </a:rPr>
              <a:t>》</a:t>
            </a:r>
          </a:p>
          <a:p>
            <a:endParaRPr lang="en-US" altLang="zh-CN" sz="4800" b="1" dirty="0">
              <a:solidFill>
                <a:prstClr val="black"/>
              </a:solidFill>
            </a:endParaRPr>
          </a:p>
          <a:p>
            <a:r>
              <a:rPr lang="zh-CN" altLang="en-US" sz="4800" b="1" dirty="0">
                <a:solidFill>
                  <a:prstClr val="black"/>
                </a:solidFill>
              </a:rPr>
              <a:t>    好牧人与羊</a:t>
            </a:r>
            <a:endParaRPr lang="en-US" altLang="zh-CN" sz="4800" b="1" dirty="0">
              <a:solidFill>
                <a:prstClr val="black"/>
              </a:solidFill>
            </a:endParaRPr>
          </a:p>
          <a:p>
            <a:r>
              <a:rPr lang="en-US" altLang="zh-CN" sz="4800" b="1" dirty="0">
                <a:solidFill>
                  <a:prstClr val="black"/>
                </a:solidFill>
              </a:rPr>
              <a:t> </a:t>
            </a:r>
            <a:endParaRPr lang="en-US" altLang="zh-CN" sz="3200" b="1" dirty="0">
              <a:solidFill>
                <a:srgbClr val="009900"/>
              </a:solidFill>
            </a:endParaRPr>
          </a:p>
          <a:p>
            <a:r>
              <a:rPr lang="en-US" altLang="zh-CN" sz="3200" b="1" dirty="0">
                <a:solidFill>
                  <a:srgbClr val="009900"/>
                </a:solidFill>
              </a:rPr>
              <a:t>        </a:t>
            </a:r>
            <a:r>
              <a:rPr lang="en-US" altLang="zh-CN" sz="3200" b="1" dirty="0">
                <a:solidFill>
                  <a:prstClr val="black"/>
                </a:solidFill>
              </a:rPr>
              <a:t>1. </a:t>
            </a:r>
            <a:r>
              <a:rPr lang="zh-CN" altLang="en-US" sz="3200" b="1" dirty="0">
                <a:solidFill>
                  <a:prstClr val="black"/>
                </a:solidFill>
              </a:rPr>
              <a:t>我认识我的羊</a:t>
            </a:r>
            <a:endParaRPr lang="en-US" altLang="zh-CN" sz="3200" b="1" dirty="0">
              <a:solidFill>
                <a:prstClr val="black"/>
              </a:solidFill>
            </a:endParaRPr>
          </a:p>
          <a:p>
            <a:endParaRPr lang="en-US" altLang="zh-CN" sz="3200" b="1" dirty="0">
              <a:solidFill>
                <a:prstClr val="black"/>
              </a:solidFill>
            </a:endParaRPr>
          </a:p>
          <a:p>
            <a:r>
              <a:rPr lang="zh-CN" altLang="en-US" sz="3200" b="1" dirty="0">
                <a:solidFill>
                  <a:prstClr val="black"/>
                </a:solidFill>
              </a:rPr>
              <a:t>        </a:t>
            </a:r>
            <a:r>
              <a:rPr lang="en-US" altLang="zh-CN" sz="3200" b="1" dirty="0">
                <a:solidFill>
                  <a:prstClr val="black"/>
                </a:solidFill>
              </a:rPr>
              <a:t>2. </a:t>
            </a:r>
            <a:r>
              <a:rPr lang="zh-CN" altLang="en-US" sz="3200" b="1" dirty="0">
                <a:solidFill>
                  <a:prstClr val="black"/>
                </a:solidFill>
              </a:rPr>
              <a:t>我的羊认得我的声音</a:t>
            </a:r>
          </a:p>
        </p:txBody>
      </p:sp>
    </p:spTree>
    <p:extLst>
      <p:ext uri="{BB962C8B-B14F-4D97-AF65-F5344CB8AC3E}">
        <p14:creationId xmlns:p14="http://schemas.microsoft.com/office/powerpoint/2010/main" xmlns="" val="3910240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3824"/>
            <a:ext cx="9144000" cy="6981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28600" y="0"/>
            <a:ext cx="8915400" cy="7540526"/>
          </a:xfrm>
          <a:prstGeom prst="rect">
            <a:avLst/>
          </a:prstGeom>
        </p:spPr>
        <p:txBody>
          <a:bodyPr wrap="square">
            <a:spAutoFit/>
          </a:bodyPr>
          <a:lstStyle/>
          <a:p>
            <a:r>
              <a:rPr lang="en-US" altLang="zh-CN" sz="3600" b="1" dirty="0">
                <a:solidFill>
                  <a:prstClr val="black"/>
                </a:solidFill>
              </a:rPr>
              <a:t>《</a:t>
            </a:r>
            <a:r>
              <a:rPr lang="zh-CN" altLang="en-US" sz="3600" b="1" dirty="0">
                <a:solidFill>
                  <a:prstClr val="black"/>
                </a:solidFill>
              </a:rPr>
              <a:t>亲子体验活动</a:t>
            </a:r>
            <a:r>
              <a:rPr lang="en-US" altLang="zh-CN" sz="3600" b="1" dirty="0">
                <a:solidFill>
                  <a:prstClr val="black"/>
                </a:solidFill>
              </a:rPr>
              <a:t>》</a:t>
            </a:r>
          </a:p>
          <a:p>
            <a:r>
              <a:rPr lang="zh-CN" altLang="en-US" sz="4800" b="1" dirty="0">
                <a:solidFill>
                  <a:prstClr val="black"/>
                </a:solidFill>
              </a:rPr>
              <a:t>    </a:t>
            </a:r>
            <a:r>
              <a:rPr lang="zh-TW" altLang="en-US" sz="3600" b="1" dirty="0">
                <a:solidFill>
                  <a:prstClr val="black"/>
                </a:solidFill>
              </a:rPr>
              <a:t>聖經</a:t>
            </a:r>
            <a:r>
              <a:rPr lang="zh-CN" altLang="en-US" sz="3600" b="1" dirty="0">
                <a:solidFill>
                  <a:prstClr val="black"/>
                </a:solidFill>
              </a:rPr>
              <a:t>的好牧者形象</a:t>
            </a:r>
            <a:endParaRPr lang="en-US" altLang="zh-CN" sz="3600" b="1" dirty="0">
              <a:solidFill>
                <a:prstClr val="black"/>
              </a:solidFill>
            </a:endParaRPr>
          </a:p>
          <a:p>
            <a:r>
              <a:rPr lang="zh-CN" altLang="en-US" sz="3600" b="1" dirty="0">
                <a:solidFill>
                  <a:prstClr val="black"/>
                </a:solidFill>
              </a:rPr>
              <a:t>     </a:t>
            </a:r>
            <a:r>
              <a:rPr lang="en-US" altLang="zh-TW" sz="3200" dirty="0">
                <a:solidFill>
                  <a:prstClr val="black"/>
                </a:solidFill>
              </a:rPr>
              <a:t>(</a:t>
            </a:r>
            <a:r>
              <a:rPr lang="zh-CN" altLang="en-US" sz="3200" dirty="0">
                <a:solidFill>
                  <a:prstClr val="black"/>
                </a:solidFill>
              </a:rPr>
              <a:t>诗</a:t>
            </a:r>
            <a:r>
              <a:rPr lang="en-US" altLang="zh-CN" sz="3200" dirty="0">
                <a:solidFill>
                  <a:prstClr val="black"/>
                </a:solidFill>
              </a:rPr>
              <a:t>23</a:t>
            </a:r>
            <a:r>
              <a:rPr lang="zh-CN" altLang="en-US" sz="3200" dirty="0">
                <a:solidFill>
                  <a:prstClr val="black"/>
                </a:solidFill>
              </a:rPr>
              <a:t>；结</a:t>
            </a:r>
            <a:r>
              <a:rPr lang="en-US" altLang="zh-CN" sz="3200" dirty="0">
                <a:solidFill>
                  <a:prstClr val="black"/>
                </a:solidFill>
              </a:rPr>
              <a:t>34</a:t>
            </a:r>
            <a:r>
              <a:rPr lang="en-US" altLang="zh-TW" sz="3200" dirty="0">
                <a:solidFill>
                  <a:prstClr val="black"/>
                </a:solidFill>
              </a:rPr>
              <a:t>:</a:t>
            </a:r>
            <a:r>
              <a:rPr lang="en-US" altLang="zh-CN" sz="3200" dirty="0">
                <a:solidFill>
                  <a:prstClr val="black"/>
                </a:solidFill>
              </a:rPr>
              <a:t>11-16</a:t>
            </a:r>
            <a:r>
              <a:rPr lang="zh-CN" altLang="en-US" sz="3200" dirty="0">
                <a:solidFill>
                  <a:prstClr val="black"/>
                </a:solidFill>
              </a:rPr>
              <a:t>；</a:t>
            </a:r>
            <a:r>
              <a:rPr lang="zh-TW" altLang="en-US" sz="3200" dirty="0">
                <a:solidFill>
                  <a:prstClr val="black"/>
                </a:solidFill>
              </a:rPr>
              <a:t>亚 </a:t>
            </a:r>
            <a:r>
              <a:rPr lang="en-US" altLang="zh-CN" sz="3200" dirty="0">
                <a:solidFill>
                  <a:prstClr val="black"/>
                </a:solidFill>
              </a:rPr>
              <a:t>10</a:t>
            </a:r>
            <a:r>
              <a:rPr lang="en-US" altLang="zh-TW" sz="3200" dirty="0">
                <a:solidFill>
                  <a:prstClr val="black"/>
                </a:solidFill>
              </a:rPr>
              <a:t>:</a:t>
            </a:r>
            <a:r>
              <a:rPr lang="zh-TW" altLang="en-US" sz="3200" dirty="0">
                <a:solidFill>
                  <a:prstClr val="black"/>
                </a:solidFill>
              </a:rPr>
              <a:t> </a:t>
            </a:r>
            <a:r>
              <a:rPr lang="en-US" altLang="zh-TW" sz="3200" dirty="0">
                <a:solidFill>
                  <a:prstClr val="black"/>
                </a:solidFill>
              </a:rPr>
              <a:t>8-12</a:t>
            </a:r>
            <a:r>
              <a:rPr lang="zh-CN" altLang="en-US" sz="3200" dirty="0">
                <a:solidFill>
                  <a:prstClr val="black"/>
                </a:solidFill>
              </a:rPr>
              <a:t>；约</a:t>
            </a:r>
            <a:r>
              <a:rPr lang="en-US" altLang="zh-CN" sz="3200" dirty="0">
                <a:solidFill>
                  <a:prstClr val="black"/>
                </a:solidFill>
              </a:rPr>
              <a:t>10, 21:15-17</a:t>
            </a:r>
            <a:r>
              <a:rPr lang="zh-CN" altLang="en-US" sz="3200" dirty="0">
                <a:solidFill>
                  <a:prstClr val="black"/>
                </a:solidFill>
              </a:rPr>
              <a:t>；彼前</a:t>
            </a:r>
            <a:r>
              <a:rPr lang="en-US" altLang="zh-CN" sz="3200" dirty="0">
                <a:solidFill>
                  <a:prstClr val="black"/>
                </a:solidFill>
              </a:rPr>
              <a:t>5</a:t>
            </a:r>
            <a:r>
              <a:rPr lang="en-US" altLang="zh-TW" sz="3200" dirty="0">
                <a:solidFill>
                  <a:prstClr val="black"/>
                </a:solidFill>
              </a:rPr>
              <a:t>:2-3</a:t>
            </a:r>
            <a:r>
              <a:rPr lang="zh-CN" altLang="en-US" sz="3200" dirty="0">
                <a:solidFill>
                  <a:prstClr val="black"/>
                </a:solidFill>
              </a:rPr>
              <a:t>；启 </a:t>
            </a:r>
            <a:r>
              <a:rPr lang="en-US" altLang="zh-CN" sz="3200" dirty="0">
                <a:solidFill>
                  <a:prstClr val="black"/>
                </a:solidFill>
              </a:rPr>
              <a:t>7</a:t>
            </a:r>
            <a:r>
              <a:rPr lang="en-US" altLang="zh-TW" sz="3200" dirty="0">
                <a:solidFill>
                  <a:prstClr val="black"/>
                </a:solidFill>
              </a:rPr>
              <a:t>:17)</a:t>
            </a:r>
            <a:endParaRPr lang="en-US" altLang="zh-CN" sz="3200" dirty="0">
              <a:solidFill>
                <a:prstClr val="black"/>
              </a:solidFill>
            </a:endParaRPr>
          </a:p>
          <a:p>
            <a:r>
              <a:rPr lang="en-US" altLang="zh-CN" sz="3600" b="1" dirty="0">
                <a:solidFill>
                  <a:prstClr val="black"/>
                </a:solidFill>
              </a:rPr>
              <a:t> </a:t>
            </a:r>
          </a:p>
          <a:p>
            <a:pPr marL="1485900" lvl="2" indent="-571500">
              <a:buFont typeface="Wingdings" panose="05000000000000000000" pitchFamily="2" charset="2"/>
              <a:buChar char="v"/>
            </a:pPr>
            <a:r>
              <a:rPr lang="zh-CN" altLang="en-US" sz="2800" b="1" dirty="0">
                <a:solidFill>
                  <a:prstClr val="black"/>
                </a:solidFill>
              </a:rPr>
              <a:t>牧羊人 （神自己</a:t>
            </a:r>
            <a:r>
              <a:rPr lang="zh-TW" altLang="en-US" sz="2800" b="1" dirty="0">
                <a:solidFill>
                  <a:prstClr val="black"/>
                </a:solidFill>
              </a:rPr>
              <a:t>、主耶稣</a:t>
            </a:r>
            <a:r>
              <a:rPr lang="zh-CN" altLang="en-US" sz="2800" b="1" dirty="0">
                <a:solidFill>
                  <a:prstClr val="black"/>
                </a:solidFill>
              </a:rPr>
              <a:t>）</a:t>
            </a:r>
            <a:r>
              <a:rPr lang="en-US" altLang="zh-CN" sz="2800" b="1" dirty="0">
                <a:solidFill>
                  <a:prstClr val="black"/>
                </a:solidFill>
              </a:rPr>
              <a:t>- </a:t>
            </a:r>
            <a:r>
              <a:rPr lang="zh-CN" altLang="en-US" sz="2800" b="1" dirty="0">
                <a:solidFill>
                  <a:prstClr val="black"/>
                </a:solidFill>
              </a:rPr>
              <a:t>亲自找羊，直到寻见。</a:t>
            </a:r>
            <a:endParaRPr lang="en-US" altLang="zh-CN" sz="2800" b="1" dirty="0">
              <a:solidFill>
                <a:prstClr val="black"/>
              </a:solidFill>
            </a:endParaRPr>
          </a:p>
          <a:p>
            <a:pPr lvl="2"/>
            <a:endParaRPr lang="en-US" altLang="zh-CN" sz="2800" b="1" dirty="0">
              <a:solidFill>
                <a:prstClr val="black"/>
              </a:solidFill>
            </a:endParaRPr>
          </a:p>
          <a:p>
            <a:pPr marL="1485900" lvl="2" indent="-571500">
              <a:buFont typeface="Wingdings" panose="05000000000000000000" pitchFamily="2" charset="2"/>
              <a:buChar char="v"/>
            </a:pPr>
            <a:r>
              <a:rPr lang="zh-CN" altLang="en-US" sz="2800" b="1" dirty="0">
                <a:solidFill>
                  <a:prstClr val="black"/>
                </a:solidFill>
              </a:rPr>
              <a:t>引导</a:t>
            </a:r>
            <a:r>
              <a:rPr lang="zh-TW" altLang="en-US" sz="2800" b="1" dirty="0">
                <a:solidFill>
                  <a:prstClr val="black"/>
                </a:solidFill>
              </a:rPr>
              <a:t>、</a:t>
            </a:r>
            <a:r>
              <a:rPr lang="zh-CN" altLang="en-US" sz="2800" b="1" dirty="0">
                <a:solidFill>
                  <a:prstClr val="black"/>
                </a:solidFill>
              </a:rPr>
              <a:t>牧养 </a:t>
            </a:r>
            <a:endParaRPr lang="en-US" altLang="zh-CN" sz="2800" b="1" dirty="0">
              <a:solidFill>
                <a:prstClr val="black"/>
              </a:solidFill>
            </a:endParaRPr>
          </a:p>
          <a:p>
            <a:pPr lvl="2"/>
            <a:r>
              <a:rPr lang="zh-TW" altLang="en-US" sz="2800" b="1" dirty="0">
                <a:solidFill>
                  <a:prstClr val="black"/>
                </a:solidFill>
              </a:rPr>
              <a:t>      </a:t>
            </a:r>
            <a:r>
              <a:rPr lang="en-US" altLang="zh-CN" sz="2800" b="1" dirty="0">
                <a:solidFill>
                  <a:prstClr val="black"/>
                </a:solidFill>
                <a:sym typeface="Wingdings" panose="05000000000000000000" pitchFamily="2" charset="2"/>
              </a:rPr>
              <a:t></a:t>
            </a:r>
            <a:r>
              <a:rPr lang="zh-CN" altLang="en-US" sz="2800" b="1" dirty="0">
                <a:solidFill>
                  <a:prstClr val="black"/>
                </a:solidFill>
              </a:rPr>
              <a:t>复兴，</a:t>
            </a:r>
            <a:r>
              <a:rPr lang="zh-TW" altLang="en-US" sz="2800" b="1" dirty="0">
                <a:solidFill>
                  <a:prstClr val="black"/>
                </a:solidFill>
              </a:rPr>
              <a:t>祝福</a:t>
            </a:r>
            <a:r>
              <a:rPr lang="zh-CN" altLang="en-US" sz="2800" b="1" dirty="0">
                <a:solidFill>
                  <a:prstClr val="black"/>
                </a:solidFill>
              </a:rPr>
              <a:t>，带领回转，做榜样</a:t>
            </a:r>
            <a:endParaRPr lang="en-US" altLang="zh-CN" sz="2800" b="1" dirty="0">
              <a:solidFill>
                <a:prstClr val="black"/>
              </a:solidFill>
            </a:endParaRPr>
          </a:p>
          <a:p>
            <a:pPr lvl="2"/>
            <a:r>
              <a:rPr lang="en-US" altLang="zh-TW" sz="2800" b="1" dirty="0">
                <a:solidFill>
                  <a:prstClr val="black"/>
                </a:solidFill>
              </a:rPr>
              <a:t> </a:t>
            </a:r>
            <a:endParaRPr lang="en-US" altLang="zh-CN" sz="2800" b="1" dirty="0">
              <a:solidFill>
                <a:prstClr val="black"/>
              </a:solidFill>
            </a:endParaRPr>
          </a:p>
          <a:p>
            <a:pPr marL="1485900" lvl="2" indent="-571500">
              <a:buFont typeface="Wingdings" panose="05000000000000000000" pitchFamily="2" charset="2"/>
              <a:buChar char="v"/>
            </a:pPr>
            <a:r>
              <a:rPr lang="zh-TW" altLang="en-US" sz="2800" b="1" dirty="0">
                <a:solidFill>
                  <a:prstClr val="black"/>
                </a:solidFill>
              </a:rPr>
              <a:t>纏裹受傷、醫治病痛</a:t>
            </a:r>
            <a:endParaRPr lang="en-US" altLang="zh-TW" sz="2800" b="1" dirty="0">
              <a:solidFill>
                <a:prstClr val="black"/>
              </a:solidFill>
            </a:endParaRPr>
          </a:p>
          <a:p>
            <a:pPr lvl="2"/>
            <a:r>
              <a:rPr lang="en-US" altLang="zh-CN" sz="2800" b="1" dirty="0">
                <a:solidFill>
                  <a:prstClr val="black"/>
                </a:solidFill>
                <a:sym typeface="Wingdings" panose="05000000000000000000" pitchFamily="2" charset="2"/>
              </a:rPr>
              <a:t>      </a:t>
            </a:r>
            <a:r>
              <a:rPr lang="zh-CN" altLang="en-US" sz="2800" b="1" dirty="0">
                <a:solidFill>
                  <a:prstClr val="black"/>
                </a:solidFill>
                <a:sym typeface="Wingdings" panose="05000000000000000000" pitchFamily="2" charset="2"/>
              </a:rPr>
              <a:t>为我们舍命，领向永生，擦去眼泪</a:t>
            </a:r>
            <a:endParaRPr lang="en-US" altLang="zh-CN" sz="2800" b="1" dirty="0">
              <a:solidFill>
                <a:prstClr val="black"/>
              </a:solidFill>
            </a:endParaRPr>
          </a:p>
          <a:p>
            <a:endParaRPr lang="en-US" altLang="zh-CN" sz="3600" b="1" dirty="0">
              <a:solidFill>
                <a:prstClr val="black"/>
              </a:solidFill>
            </a:endParaRPr>
          </a:p>
          <a:p>
            <a:r>
              <a:rPr lang="en-US" altLang="zh-CN" sz="3600" b="1" dirty="0">
                <a:solidFill>
                  <a:prstClr val="black"/>
                </a:solidFill>
              </a:rPr>
              <a:t>       </a:t>
            </a:r>
            <a:endParaRPr lang="zh-CN" altLang="en-US" sz="3600" b="1" dirty="0">
              <a:solidFill>
                <a:prstClr val="black"/>
              </a:solidFill>
            </a:endParaRPr>
          </a:p>
        </p:txBody>
      </p:sp>
    </p:spTree>
    <p:extLst>
      <p:ext uri="{BB962C8B-B14F-4D97-AF65-F5344CB8AC3E}">
        <p14:creationId xmlns:p14="http://schemas.microsoft.com/office/powerpoint/2010/main" xmlns="" val="303791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3824"/>
            <a:ext cx="9144000" cy="6981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838200" y="1066800"/>
            <a:ext cx="7696200" cy="3416320"/>
          </a:xfrm>
          <a:prstGeom prst="rect">
            <a:avLst/>
          </a:prstGeom>
        </p:spPr>
        <p:txBody>
          <a:bodyPr wrap="square">
            <a:spAutoFit/>
          </a:bodyPr>
          <a:lstStyle/>
          <a:p>
            <a:r>
              <a:rPr lang="zh-TW" altLang="en-US" sz="3600" b="1" dirty="0">
                <a:solidFill>
                  <a:prstClr val="black"/>
                </a:solidFill>
              </a:rPr>
              <a:t>我來了，是要 叫羊 </a:t>
            </a:r>
            <a:r>
              <a:rPr lang="en-US" altLang="zh-TW" sz="3600" b="1" dirty="0">
                <a:solidFill>
                  <a:prstClr val="black"/>
                </a:solidFill>
              </a:rPr>
              <a:t>(</a:t>
            </a:r>
            <a:r>
              <a:rPr lang="zh-TW" altLang="en-US" sz="3600" b="1" dirty="0">
                <a:solidFill>
                  <a:prstClr val="black"/>
                </a:solidFill>
              </a:rPr>
              <a:t> 或 作：人） 得 生命，並且得的更豐盛 。</a:t>
            </a:r>
          </a:p>
          <a:p>
            <a:endParaRPr lang="en-US" altLang="zh-TW" sz="3600" b="1" dirty="0">
              <a:solidFill>
                <a:prstClr val="black"/>
              </a:solidFill>
            </a:endParaRPr>
          </a:p>
          <a:p>
            <a:r>
              <a:rPr lang="zh-TW" altLang="en-US" sz="3600" b="1" dirty="0">
                <a:solidFill>
                  <a:prstClr val="black"/>
                </a:solidFill>
              </a:rPr>
              <a:t>我是好牧人 ；好牧人為羊捨命 。   </a:t>
            </a:r>
            <a:endParaRPr lang="en-US" altLang="zh-TW" sz="3600" b="1" dirty="0">
              <a:solidFill>
                <a:prstClr val="black"/>
              </a:solidFill>
            </a:endParaRPr>
          </a:p>
          <a:p>
            <a:endParaRPr lang="en-US" sz="3600" b="1" dirty="0">
              <a:solidFill>
                <a:prstClr val="black"/>
              </a:solidFill>
            </a:endParaRPr>
          </a:p>
          <a:p>
            <a:r>
              <a:rPr lang="zh-TW" altLang="en-US" sz="3600" b="1" dirty="0">
                <a:solidFill>
                  <a:prstClr val="black"/>
                </a:solidFill>
              </a:rPr>
              <a:t>                                             約 十 </a:t>
            </a:r>
            <a:r>
              <a:rPr lang="en-US" altLang="zh-TW" sz="3600" b="1" dirty="0">
                <a:solidFill>
                  <a:prstClr val="black"/>
                </a:solidFill>
              </a:rPr>
              <a:t>: 10, 11</a:t>
            </a:r>
            <a:endParaRPr lang="en-US" sz="3600" b="1" dirty="0">
              <a:solidFill>
                <a:prstClr val="black"/>
              </a:solidFill>
            </a:endParaRPr>
          </a:p>
        </p:txBody>
      </p:sp>
      <p:sp>
        <p:nvSpPr>
          <p:cNvPr id="5" name="Rectangle 4"/>
          <p:cNvSpPr/>
          <p:nvPr/>
        </p:nvSpPr>
        <p:spPr>
          <a:xfrm>
            <a:off x="914400" y="4724400"/>
            <a:ext cx="7315200" cy="1938992"/>
          </a:xfrm>
          <a:prstGeom prst="rect">
            <a:avLst/>
          </a:prstGeom>
        </p:spPr>
        <p:txBody>
          <a:bodyPr wrap="square">
            <a:spAutoFit/>
          </a:bodyPr>
          <a:lstStyle/>
          <a:p>
            <a:endParaRPr lang="en-US" sz="2800" i="1" dirty="0">
              <a:solidFill>
                <a:prstClr val="black"/>
              </a:solidFill>
            </a:endParaRPr>
          </a:p>
          <a:p>
            <a:r>
              <a:rPr lang="en-US" sz="3200" i="1" dirty="0">
                <a:solidFill>
                  <a:prstClr val="black"/>
                </a:solidFill>
              </a:rPr>
              <a:t>“I am the good shepherd. The good shepherd lays down his life for the sheep.</a:t>
            </a:r>
            <a:r>
              <a:rPr lang="zh-CN" altLang="en-US" sz="3200" i="1" dirty="0">
                <a:solidFill>
                  <a:prstClr val="black"/>
                </a:solidFill>
              </a:rPr>
              <a:t>” </a:t>
            </a:r>
            <a:r>
              <a:rPr lang="zh-CN" altLang="en-US" sz="2800" i="1" dirty="0">
                <a:solidFill>
                  <a:prstClr val="black"/>
                </a:solidFill>
              </a:rPr>
              <a:t>（</a:t>
            </a:r>
            <a:r>
              <a:rPr lang="en-US" altLang="zh-CN" sz="2800" i="1" dirty="0">
                <a:solidFill>
                  <a:prstClr val="black"/>
                </a:solidFill>
              </a:rPr>
              <a:t>John10</a:t>
            </a:r>
            <a:r>
              <a:rPr lang="zh-CN" altLang="en-US" sz="2800" i="1" dirty="0">
                <a:solidFill>
                  <a:prstClr val="black"/>
                </a:solidFill>
              </a:rPr>
              <a:t>：</a:t>
            </a:r>
            <a:r>
              <a:rPr lang="en-US" altLang="zh-CN" sz="2800" i="1" dirty="0">
                <a:solidFill>
                  <a:prstClr val="black"/>
                </a:solidFill>
              </a:rPr>
              <a:t>11</a:t>
            </a:r>
            <a:r>
              <a:rPr lang="zh-CN" altLang="en-US" sz="2800" i="1" dirty="0">
                <a:solidFill>
                  <a:prstClr val="black"/>
                </a:solidFill>
              </a:rPr>
              <a:t>）</a:t>
            </a:r>
            <a:endParaRPr lang="en-US" sz="2800" i="1" dirty="0">
              <a:solidFill>
                <a:prstClr val="black"/>
              </a:solidFill>
            </a:endParaRPr>
          </a:p>
        </p:txBody>
      </p:sp>
    </p:spTree>
    <p:extLst>
      <p:ext uri="{BB962C8B-B14F-4D97-AF65-F5344CB8AC3E}">
        <p14:creationId xmlns:p14="http://schemas.microsoft.com/office/powerpoint/2010/main" xmlns="" val="20955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251"/>
            <a:ext cx="9144000" cy="68334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8005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Displaying image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252"/>
            <a:ext cx="9160396" cy="68457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9443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534400" cy="5715001"/>
          </a:xfrm>
        </p:spPr>
        <p:txBody>
          <a:bodyPr>
            <a:normAutofit/>
          </a:bodyPr>
          <a:lstStyle/>
          <a:p>
            <a:pPr marL="457207" lvl="1" indent="0" defTabSz="457207">
              <a:spcBef>
                <a:spcPts val="1000"/>
              </a:spcBef>
              <a:buClr>
                <a:srgbClr val="1F497D">
                  <a:lumMod val="40000"/>
                  <a:lumOff val="60000"/>
                </a:srgbClr>
              </a:buClr>
              <a:buSzPct val="120000"/>
              <a:buNone/>
            </a:pPr>
            <a:endParaRPr lang="zh-TW" altLang="en-US" sz="4000" b="1" i="0" dirty="0">
              <a:solidFill>
                <a:schemeClr val="bg1"/>
              </a:solidFill>
              <a:latin typeface="Century Gothic" panose="020B0502020202020204"/>
              <a:cs typeface="+mj-cs"/>
            </a:endParaRPr>
          </a:p>
          <a:p>
            <a:pPr marL="457207" lvl="1" indent="0" defTabSz="457207">
              <a:spcBef>
                <a:spcPts val="1000"/>
              </a:spcBef>
              <a:buClr>
                <a:srgbClr val="1F497D">
                  <a:lumMod val="40000"/>
                  <a:lumOff val="60000"/>
                </a:srgbClr>
              </a:buClr>
              <a:buSzPct val="120000"/>
              <a:buNone/>
            </a:pPr>
            <a:r>
              <a:rPr lang="zh-TW" altLang="en-US" sz="4000" b="1" i="0" dirty="0">
                <a:solidFill>
                  <a:schemeClr val="bg1"/>
                </a:solidFill>
                <a:latin typeface="Century Gothic" panose="020B0502020202020204"/>
                <a:cs typeface="+mj-cs"/>
              </a:rPr>
              <a:t> </a:t>
            </a:r>
            <a:endParaRPr lang="en-US" altLang="zh-CN" sz="4000" b="1" i="0" dirty="0">
              <a:solidFill>
                <a:schemeClr val="bg1"/>
              </a:solidFill>
              <a:latin typeface="PMingLiU" panose="02020500000000000000" pitchFamily="18" charset="-120"/>
              <a:ea typeface="PMingLiU" panose="02020500000000000000" pitchFamily="18" charset="-120"/>
              <a:cs typeface="+mj-cs"/>
            </a:endParaRPr>
          </a:p>
        </p:txBody>
      </p:sp>
      <p:sp>
        <p:nvSpPr>
          <p:cNvPr id="2" name="Title 1"/>
          <p:cNvSpPr>
            <a:spLocks noGrp="1"/>
          </p:cNvSpPr>
          <p:nvPr>
            <p:ph type="title"/>
          </p:nvPr>
        </p:nvSpPr>
        <p:spPr>
          <a:xfrm>
            <a:off x="609600" y="76200"/>
            <a:ext cx="7756263" cy="1054250"/>
          </a:xfrm>
        </p:spPr>
        <p:txBody>
          <a:bodyPr>
            <a:normAutofit/>
          </a:bodyPr>
          <a:lstStyle/>
          <a:p>
            <a:pPr algn="ctr"/>
            <a:r>
              <a:rPr lang="zh-TW" altLang="en-US" sz="4400" b="1" dirty="0">
                <a:solidFill>
                  <a:schemeClr val="bg1"/>
                </a:solidFill>
              </a:rPr>
              <a:t>範</a:t>
            </a:r>
            <a:r>
              <a:rPr lang="zh-TW" altLang="en-US" sz="4400" b="1" dirty="0" smtClean="0">
                <a:solidFill>
                  <a:schemeClr val="bg1"/>
                </a:solidFill>
              </a:rPr>
              <a:t>例</a:t>
            </a:r>
            <a:r>
              <a:rPr lang="en-US" altLang="zh-TW" sz="4400" b="1" dirty="0" smtClean="0">
                <a:solidFill>
                  <a:schemeClr val="bg1"/>
                </a:solidFill>
              </a:rPr>
              <a:t>– </a:t>
            </a:r>
            <a:r>
              <a:rPr lang="zh-TW" altLang="en-US" sz="4400" b="1" dirty="0" smtClean="0">
                <a:solidFill>
                  <a:schemeClr val="bg1"/>
                </a:solidFill>
              </a:rPr>
              <a:t>科技與親職</a:t>
            </a:r>
            <a:endParaRPr lang="en-US" sz="4400" b="1" dirty="0">
              <a:solidFill>
                <a:schemeClr val="bg1"/>
              </a:solidFill>
            </a:endParaRPr>
          </a:p>
        </p:txBody>
      </p:sp>
      <p:sp>
        <p:nvSpPr>
          <p:cNvPr id="4" name="Rectangle 3"/>
          <p:cNvSpPr/>
          <p:nvPr/>
        </p:nvSpPr>
        <p:spPr>
          <a:xfrm>
            <a:off x="838200" y="1066800"/>
            <a:ext cx="8001000" cy="6247864"/>
          </a:xfrm>
          <a:prstGeom prst="rect">
            <a:avLst/>
          </a:prstGeom>
        </p:spPr>
        <p:txBody>
          <a:bodyPr wrap="square">
            <a:spAutoFit/>
          </a:bodyPr>
          <a:lstStyle/>
          <a:p>
            <a:pPr marL="571500" lvl="0" indent="-571500">
              <a:buClr>
                <a:srgbClr val="002060"/>
              </a:buClr>
              <a:buFont typeface="Wingdings" panose="05000000000000000000" pitchFamily="2" charset="2"/>
              <a:buChar char="§"/>
            </a:pPr>
            <a:r>
              <a:rPr lang="zh-TW" altLang="en-US" sz="4000" dirty="0">
                <a:solidFill>
                  <a:prstClr val="black"/>
                </a:solidFill>
              </a:rPr>
              <a:t>從 </a:t>
            </a:r>
            <a:r>
              <a:rPr lang="en-US" altLang="zh-TW" sz="4000" dirty="0">
                <a:solidFill>
                  <a:prstClr val="black"/>
                </a:solidFill>
              </a:rPr>
              <a:t>“</a:t>
            </a:r>
            <a:r>
              <a:rPr lang="zh-TW" altLang="en-US" sz="4000" dirty="0">
                <a:solidFill>
                  <a:prstClr val="black"/>
                </a:solidFill>
                <a:hlinkClick r:id="rId3" action="ppaction://hlinksldjump"/>
              </a:rPr>
              <a:t>精靈寶可夢</a:t>
            </a:r>
            <a:r>
              <a:rPr lang="en-US" altLang="zh-TW" sz="4000" dirty="0">
                <a:solidFill>
                  <a:prstClr val="black"/>
                </a:solidFill>
              </a:rPr>
              <a:t>” (</a:t>
            </a:r>
            <a:r>
              <a:rPr lang="en-US" altLang="zh-CN" sz="4000" dirty="0" err="1">
                <a:solidFill>
                  <a:prstClr val="black"/>
                </a:solidFill>
              </a:rPr>
              <a:t>Pokemon</a:t>
            </a:r>
            <a:r>
              <a:rPr lang="en-US" altLang="zh-CN" sz="4000" dirty="0">
                <a:solidFill>
                  <a:prstClr val="black"/>
                </a:solidFill>
              </a:rPr>
              <a:t> Go!)</a:t>
            </a:r>
          </a:p>
          <a:p>
            <a:pPr lvl="0"/>
            <a:r>
              <a:rPr lang="zh-TW" altLang="en-US" sz="4000" dirty="0">
                <a:solidFill>
                  <a:prstClr val="black"/>
                </a:solidFill>
              </a:rPr>
              <a:t>     </a:t>
            </a:r>
            <a:r>
              <a:rPr lang="zh-TW" altLang="en-US" sz="4000" dirty="0" smtClean="0">
                <a:solidFill>
                  <a:prstClr val="black"/>
                </a:solidFill>
              </a:rPr>
              <a:t>旋</a:t>
            </a:r>
            <a:r>
              <a:rPr lang="zh-TW" altLang="en-US" sz="4000" dirty="0">
                <a:solidFill>
                  <a:prstClr val="black"/>
                </a:solidFill>
              </a:rPr>
              <a:t>風說</a:t>
            </a:r>
            <a:r>
              <a:rPr lang="zh-TW" altLang="en-US" sz="4000" dirty="0" smtClean="0">
                <a:solidFill>
                  <a:prstClr val="black"/>
                </a:solidFill>
              </a:rPr>
              <a:t>起</a:t>
            </a:r>
            <a:endParaRPr lang="en-US" altLang="zh-TW" sz="4000" dirty="0" smtClean="0">
              <a:solidFill>
                <a:prstClr val="black"/>
              </a:solidFill>
            </a:endParaRPr>
          </a:p>
          <a:p>
            <a:pPr lvl="0"/>
            <a:r>
              <a:rPr lang="zh-TW" altLang="en-US" sz="4000" dirty="0" smtClean="0">
                <a:solidFill>
                  <a:prstClr val="black"/>
                </a:solidFill>
              </a:rPr>
              <a:t>   </a:t>
            </a:r>
            <a:endParaRPr lang="en-US" altLang="zh-TW" sz="4000" dirty="0" smtClean="0">
              <a:solidFill>
                <a:prstClr val="black"/>
              </a:solidFill>
            </a:endParaRPr>
          </a:p>
          <a:p>
            <a:pPr marL="1028700" lvl="1" indent="-571500">
              <a:buClr>
                <a:srgbClr val="00B0F0"/>
              </a:buClr>
              <a:buFont typeface="Arial" panose="020B0604020202020204" pitchFamily="34" charset="0"/>
              <a:buChar char="•"/>
            </a:pPr>
            <a:r>
              <a:rPr lang="zh-CN" altLang="en-US" sz="4000" dirty="0" smtClean="0">
                <a:solidFill>
                  <a:prstClr val="black"/>
                </a:solidFill>
              </a:rPr>
              <a:t>自我中心</a:t>
            </a:r>
            <a:r>
              <a:rPr lang="zh-TW" altLang="en-US" sz="4000" dirty="0" smtClean="0">
                <a:solidFill>
                  <a:prstClr val="black"/>
                </a:solidFill>
              </a:rPr>
              <a:t>的老問題</a:t>
            </a:r>
            <a:endParaRPr lang="en-US" altLang="zh-TW" sz="4000" dirty="0" smtClean="0">
              <a:solidFill>
                <a:prstClr val="black"/>
              </a:solidFill>
            </a:endParaRPr>
          </a:p>
          <a:p>
            <a:pPr marL="1028700" lvl="1" indent="-571500">
              <a:buClr>
                <a:srgbClr val="00B0F0"/>
              </a:buClr>
              <a:buFont typeface="Arial" panose="020B0604020202020204" pitchFamily="34" charset="0"/>
              <a:buChar char="•"/>
            </a:pPr>
            <a:r>
              <a:rPr lang="zh-TW" altLang="en-US" sz="4000" dirty="0" smtClean="0">
                <a:solidFill>
                  <a:prstClr val="black"/>
                </a:solidFill>
              </a:rPr>
              <a:t>真正該抓的寶</a:t>
            </a:r>
            <a:r>
              <a:rPr lang="en-US" altLang="zh-TW" sz="4000" dirty="0" smtClean="0">
                <a:solidFill>
                  <a:prstClr val="black"/>
                </a:solidFill>
              </a:rPr>
              <a:t>:</a:t>
            </a:r>
            <a:r>
              <a:rPr lang="zh-TW" altLang="en-US" sz="4000" dirty="0">
                <a:solidFill>
                  <a:prstClr val="black"/>
                </a:solidFill>
              </a:rPr>
              <a:t> </a:t>
            </a:r>
            <a:endParaRPr lang="en-US" altLang="zh-TW" sz="4000" dirty="0" smtClean="0">
              <a:solidFill>
                <a:prstClr val="black"/>
              </a:solidFill>
            </a:endParaRPr>
          </a:p>
          <a:p>
            <a:pPr lvl="1">
              <a:buClr>
                <a:srgbClr val="00B0F0"/>
              </a:buClr>
            </a:pPr>
            <a:r>
              <a:rPr lang="en-US" altLang="zh-TW" sz="4000" dirty="0">
                <a:solidFill>
                  <a:prstClr val="black"/>
                </a:solidFill>
              </a:rPr>
              <a:t> </a:t>
            </a:r>
            <a:r>
              <a:rPr lang="en-US" altLang="zh-TW" sz="4000" dirty="0" smtClean="0">
                <a:solidFill>
                  <a:prstClr val="black"/>
                </a:solidFill>
              </a:rPr>
              <a:t>     </a:t>
            </a:r>
            <a:r>
              <a:rPr lang="zh-TW" altLang="en-US" sz="4000" dirty="0" smtClean="0">
                <a:solidFill>
                  <a:prstClr val="black"/>
                </a:solidFill>
              </a:rPr>
              <a:t>虛擬</a:t>
            </a:r>
            <a:r>
              <a:rPr lang="en-US" altLang="zh-TW" sz="4000" dirty="0" smtClean="0">
                <a:solidFill>
                  <a:prstClr val="black"/>
                </a:solidFill>
              </a:rPr>
              <a:t>VS. </a:t>
            </a:r>
            <a:r>
              <a:rPr lang="zh-TW" altLang="en-US" sz="4000" dirty="0" smtClean="0">
                <a:solidFill>
                  <a:prstClr val="black"/>
                </a:solidFill>
              </a:rPr>
              <a:t>永</a:t>
            </a:r>
            <a:r>
              <a:rPr lang="zh-TW" altLang="en-US" sz="4000" dirty="0">
                <a:solidFill>
                  <a:prstClr val="black"/>
                </a:solidFill>
              </a:rPr>
              <a:t>恆價值的思</a:t>
            </a:r>
            <a:r>
              <a:rPr lang="zh-TW" altLang="en-US" sz="4000" dirty="0" smtClean="0">
                <a:solidFill>
                  <a:prstClr val="black"/>
                </a:solidFill>
              </a:rPr>
              <a:t>考</a:t>
            </a:r>
            <a:endParaRPr lang="en-US" altLang="zh-TW" sz="4000" dirty="0" smtClean="0">
              <a:solidFill>
                <a:prstClr val="black"/>
              </a:solidFill>
            </a:endParaRPr>
          </a:p>
          <a:p>
            <a:pPr lvl="1">
              <a:buClr>
                <a:srgbClr val="00B0F0"/>
              </a:buClr>
            </a:pPr>
            <a:endParaRPr lang="en-US" altLang="zh-TW" sz="4000" dirty="0">
              <a:solidFill>
                <a:prstClr val="black"/>
              </a:solidFill>
            </a:endParaRPr>
          </a:p>
          <a:p>
            <a:pPr marL="571500" indent="-571500">
              <a:buClr>
                <a:srgbClr val="002060"/>
              </a:buClr>
              <a:buFont typeface="Wingdings" panose="05000000000000000000" pitchFamily="2" charset="2"/>
              <a:buChar char="§"/>
            </a:pPr>
            <a:r>
              <a:rPr lang="zh-TW" altLang="en-US" sz="4000" dirty="0" smtClean="0">
                <a:solidFill>
                  <a:prstClr val="black"/>
                </a:solidFill>
              </a:rPr>
              <a:t> </a:t>
            </a:r>
            <a:r>
              <a:rPr lang="zh-TW" altLang="en-US" sz="4000" dirty="0" smtClean="0">
                <a:solidFill>
                  <a:prstClr val="black"/>
                </a:solidFill>
                <a:hlinkClick r:id="rId4" action="ppaction://hlinksldjump"/>
              </a:rPr>
              <a:t>立場對談</a:t>
            </a:r>
            <a:r>
              <a:rPr lang="zh-TW" altLang="en-US" sz="4000" dirty="0" smtClean="0">
                <a:solidFill>
                  <a:prstClr val="black"/>
                </a:solidFill>
              </a:rPr>
              <a:t>   </a:t>
            </a:r>
            <a:endParaRPr lang="en-US" altLang="zh-TW" sz="4000" dirty="0">
              <a:solidFill>
                <a:prstClr val="black"/>
              </a:solidFill>
            </a:endParaRPr>
          </a:p>
          <a:p>
            <a:pPr lvl="0"/>
            <a:r>
              <a:rPr lang="zh-TW" altLang="en-US" sz="4000" dirty="0" smtClean="0">
                <a:solidFill>
                  <a:prstClr val="black"/>
                </a:solidFill>
              </a:rPr>
              <a:t> </a:t>
            </a:r>
            <a:endParaRPr lang="en-US" altLang="zh-TW" sz="4000" dirty="0">
              <a:solidFill>
                <a:prstClr val="black"/>
              </a:solidFill>
            </a:endParaRPr>
          </a:p>
          <a:p>
            <a:pPr lvl="0"/>
            <a:endParaRPr lang="en-US" sz="4000" b="1" dirty="0">
              <a:solidFill>
                <a:prstClr val="black"/>
              </a:solidFill>
            </a:endParaRPr>
          </a:p>
        </p:txBody>
      </p:sp>
    </p:spTree>
    <p:extLst>
      <p:ext uri="{BB962C8B-B14F-4D97-AF65-F5344CB8AC3E}">
        <p14:creationId xmlns:p14="http://schemas.microsoft.com/office/powerpoint/2010/main" xmlns="" val="17859285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lgn="ctr">
              <a:buNone/>
            </a:pPr>
            <a:endParaRPr lang="en-US" sz="3200" b="1" dirty="0">
              <a:solidFill>
                <a:schemeClr val="accent1">
                  <a:lumMod val="75000"/>
                </a:schemeClr>
              </a:solidFill>
              <a:latin typeface="Arial Black" panose="020B0A04020102020204" pitchFamily="34" charset="0"/>
            </a:endParaRPr>
          </a:p>
        </p:txBody>
      </p:sp>
      <p:sp>
        <p:nvSpPr>
          <p:cNvPr id="2" name="Title 1"/>
          <p:cNvSpPr>
            <a:spLocks noGrp="1"/>
          </p:cNvSpPr>
          <p:nvPr>
            <p:ph type="title"/>
          </p:nvPr>
        </p:nvSpPr>
        <p:spPr/>
        <p:txBody>
          <a:bodyPr/>
          <a:lstStyle/>
          <a:p>
            <a:endParaRPr lang="en-US" dirty="0"/>
          </a:p>
        </p:txBody>
      </p:sp>
      <p:sp>
        <p:nvSpPr>
          <p:cNvPr id="4" name="Rectangle 3"/>
          <p:cNvSpPr/>
          <p:nvPr/>
        </p:nvSpPr>
        <p:spPr>
          <a:xfrm>
            <a:off x="1371600" y="914400"/>
            <a:ext cx="7239000" cy="5527667"/>
          </a:xfrm>
          <a:prstGeom prst="rect">
            <a:avLst/>
          </a:prstGeom>
        </p:spPr>
        <p:txBody>
          <a:bodyPr wrap="square">
            <a:spAutoFit/>
          </a:bodyPr>
          <a:lstStyle/>
          <a:p>
            <a:pPr algn="ctr">
              <a:spcBef>
                <a:spcPct val="20000"/>
              </a:spcBef>
            </a:pPr>
            <a:endParaRPr lang="en-US" altLang="zh-TW" sz="5400" b="1" dirty="0" smtClean="0">
              <a:solidFill>
                <a:srgbClr val="0070C0"/>
              </a:solidFill>
              <a:effectLst>
                <a:outerShdw blurRad="38100" dist="38100" dir="2700000" algn="tl">
                  <a:srgbClr val="000000"/>
                </a:outerShdw>
              </a:effectLst>
              <a:ea typeface="新細明體" pitchFamily="18" charset="-120"/>
            </a:endParaRPr>
          </a:p>
          <a:p>
            <a:pPr algn="ctr">
              <a:spcBef>
                <a:spcPct val="20000"/>
              </a:spcBef>
            </a:pPr>
            <a:r>
              <a:rPr lang="zh-TW" altLang="en-US" sz="5400" b="1" dirty="0" smtClean="0">
                <a:solidFill>
                  <a:srgbClr val="0070C0"/>
                </a:solidFill>
                <a:effectLst>
                  <a:outerShdw blurRad="38100" dist="38100" dir="2700000" algn="tl">
                    <a:srgbClr val="000000"/>
                  </a:outerShdw>
                </a:effectLst>
                <a:ea typeface="新細明體" pitchFamily="18" charset="-120"/>
              </a:rPr>
              <a:t>親</a:t>
            </a:r>
            <a:r>
              <a:rPr lang="zh-TW" altLang="en-US" sz="5400" b="1" dirty="0">
                <a:solidFill>
                  <a:srgbClr val="0070C0"/>
                </a:solidFill>
                <a:effectLst>
                  <a:outerShdw blurRad="38100" dist="38100" dir="2700000" algn="tl">
                    <a:srgbClr val="000000"/>
                  </a:outerShdw>
                </a:effectLst>
                <a:ea typeface="新細明體" pitchFamily="18" charset="-120"/>
              </a:rPr>
              <a:t>職述說祂的榮耀</a:t>
            </a:r>
            <a:r>
              <a:rPr lang="en-US" altLang="zh-TW" sz="5400" b="1" dirty="0">
                <a:solidFill>
                  <a:srgbClr val="0070C0"/>
                </a:solidFill>
                <a:effectLst>
                  <a:outerShdw blurRad="38100" dist="38100" dir="2700000" algn="tl">
                    <a:srgbClr val="000000"/>
                  </a:outerShdw>
                </a:effectLst>
                <a:ea typeface="新細明體" pitchFamily="18" charset="-120"/>
              </a:rPr>
              <a:t>:</a:t>
            </a:r>
            <a:r>
              <a:rPr lang="en-US" altLang="zh-TW" sz="5000" b="1" dirty="0">
                <a:solidFill>
                  <a:srgbClr val="0070C0"/>
                </a:solidFill>
                <a:latin typeface="Arial Black" panose="020B0A04020102020204" pitchFamily="34" charset="0"/>
              </a:rPr>
              <a:t/>
            </a:r>
            <a:br>
              <a:rPr lang="en-US" altLang="zh-TW" sz="5000" b="1" dirty="0">
                <a:solidFill>
                  <a:srgbClr val="0070C0"/>
                </a:solidFill>
                <a:latin typeface="Arial Black" panose="020B0A04020102020204" pitchFamily="34" charset="0"/>
              </a:rPr>
            </a:br>
            <a:r>
              <a:rPr lang="zh-CN" altLang="en-US" sz="5000" b="1" dirty="0">
                <a:solidFill>
                  <a:schemeClr val="bg1"/>
                </a:solidFill>
                <a:latin typeface="Arial Black" panose="020B0A04020102020204" pitchFamily="34" charset="0"/>
              </a:rPr>
              <a:t>兼谈親子團契建</a:t>
            </a:r>
            <a:r>
              <a:rPr lang="zh-TW" altLang="en-US" sz="5000" b="1" dirty="0">
                <a:solidFill>
                  <a:schemeClr val="bg1"/>
                </a:solidFill>
                <a:latin typeface="Arial Black" panose="020B0A04020102020204" pitchFamily="34" charset="0"/>
              </a:rPr>
              <a:t>議</a:t>
            </a:r>
            <a:r>
              <a:rPr lang="zh-TW" altLang="en-US" sz="5000" b="1" dirty="0">
                <a:solidFill>
                  <a:srgbClr val="6076B4">
                    <a:lumMod val="75000"/>
                  </a:srgbClr>
                </a:solidFill>
                <a:latin typeface="Arial Black" panose="020B0A04020102020204" pitchFamily="34" charset="0"/>
              </a:rPr>
              <a:t/>
            </a:r>
            <a:br>
              <a:rPr lang="zh-TW" altLang="en-US" sz="5000" b="1" dirty="0">
                <a:solidFill>
                  <a:srgbClr val="6076B4">
                    <a:lumMod val="75000"/>
                  </a:srgbClr>
                </a:solidFill>
                <a:latin typeface="Arial Black" panose="020B0A04020102020204" pitchFamily="34" charset="0"/>
              </a:rPr>
            </a:br>
            <a:r>
              <a:rPr lang="en-US" altLang="zh-TW" sz="5000" b="1" dirty="0">
                <a:solidFill>
                  <a:srgbClr val="6076B4">
                    <a:lumMod val="75000"/>
                  </a:srgbClr>
                </a:solidFill>
                <a:latin typeface="Arial Black" panose="020B0A04020102020204" pitchFamily="34" charset="0"/>
              </a:rPr>
              <a:t>       </a:t>
            </a:r>
          </a:p>
          <a:p>
            <a:pPr marR="36576" lvl="0" algn="ctr">
              <a:lnSpc>
                <a:spcPct val="120000"/>
              </a:lnSpc>
              <a:buClr>
                <a:srgbClr val="D16349"/>
              </a:buClr>
              <a:buSzPct val="80000"/>
            </a:pPr>
            <a:r>
              <a:rPr lang="en-US" sz="2400" dirty="0" err="1">
                <a:ln>
                  <a:solidFill>
                    <a:srgbClr val="646B86"/>
                  </a:solidFill>
                </a:ln>
                <a:solidFill>
                  <a:schemeClr val="accent1">
                    <a:lumMod val="75000"/>
                  </a:schemeClr>
                </a:solidFill>
                <a:latin typeface="Century Gothic"/>
              </a:rPr>
              <a:t>Shuling</a:t>
            </a:r>
            <a:r>
              <a:rPr lang="en-US" sz="2400" dirty="0">
                <a:ln>
                  <a:solidFill>
                    <a:srgbClr val="646B86"/>
                  </a:solidFill>
                </a:ln>
                <a:solidFill>
                  <a:schemeClr val="accent1">
                    <a:lumMod val="75000"/>
                  </a:schemeClr>
                </a:solidFill>
                <a:latin typeface="Century Gothic"/>
              </a:rPr>
              <a:t> Peng, Ph.D.</a:t>
            </a:r>
          </a:p>
          <a:p>
            <a:pPr marR="36576" lvl="0" algn="ctr">
              <a:lnSpc>
                <a:spcPct val="120000"/>
              </a:lnSpc>
              <a:buClr>
                <a:srgbClr val="D16349"/>
              </a:buClr>
              <a:buSzPct val="80000"/>
            </a:pPr>
            <a:r>
              <a:rPr lang="en-US" altLang="zh-TW" sz="2400" dirty="0">
                <a:ln>
                  <a:solidFill>
                    <a:srgbClr val="646B86"/>
                  </a:solidFill>
                </a:ln>
                <a:solidFill>
                  <a:schemeClr val="accent1">
                    <a:lumMod val="75000"/>
                  </a:schemeClr>
                </a:solidFill>
                <a:latin typeface="Century Gothic"/>
                <a:ea typeface="微軟正黑體"/>
              </a:rPr>
              <a:t>Sept. 17</a:t>
            </a:r>
            <a:r>
              <a:rPr lang="zh-CN" altLang="en-US" sz="2400" dirty="0">
                <a:ln>
                  <a:solidFill>
                    <a:srgbClr val="646B86"/>
                  </a:solidFill>
                </a:ln>
                <a:solidFill>
                  <a:schemeClr val="accent1">
                    <a:lumMod val="75000"/>
                  </a:schemeClr>
                </a:solidFill>
                <a:latin typeface="Century Gothic"/>
                <a:ea typeface="微軟正黑體"/>
              </a:rPr>
              <a:t>， </a:t>
            </a:r>
            <a:r>
              <a:rPr lang="en-US" altLang="zh-CN" sz="2400" dirty="0">
                <a:ln>
                  <a:solidFill>
                    <a:srgbClr val="646B86"/>
                  </a:solidFill>
                </a:ln>
                <a:solidFill>
                  <a:schemeClr val="accent1">
                    <a:lumMod val="75000"/>
                  </a:schemeClr>
                </a:solidFill>
                <a:latin typeface="Century Gothic"/>
                <a:ea typeface="微軟正黑體"/>
              </a:rPr>
              <a:t>2016</a:t>
            </a:r>
          </a:p>
          <a:p>
            <a:pPr marR="36576" lvl="0" algn="ctr">
              <a:lnSpc>
                <a:spcPct val="120000"/>
              </a:lnSpc>
              <a:buClr>
                <a:srgbClr val="D16349"/>
              </a:buClr>
              <a:buSzPct val="80000"/>
            </a:pPr>
            <a:r>
              <a:rPr lang="en-US" sz="2400" dirty="0">
                <a:ln>
                  <a:solidFill>
                    <a:srgbClr val="646B86"/>
                  </a:solidFill>
                </a:ln>
                <a:solidFill>
                  <a:schemeClr val="bg2">
                    <a:lumMod val="50000"/>
                  </a:schemeClr>
                </a:solidFill>
                <a:latin typeface="Century Gothic"/>
              </a:rPr>
              <a:t> </a:t>
            </a:r>
            <a:r>
              <a:rPr lang="en-US" sz="2400" dirty="0" smtClean="0">
                <a:ln>
                  <a:solidFill>
                    <a:srgbClr val="646B86"/>
                  </a:solidFill>
                </a:ln>
                <a:solidFill>
                  <a:schemeClr val="bg2">
                    <a:lumMod val="50000"/>
                  </a:schemeClr>
                </a:solidFill>
                <a:latin typeface="Century Gothic"/>
              </a:rPr>
              <a:t>1:00 – 2:00 pm</a:t>
            </a:r>
            <a:endParaRPr lang="en-US" sz="2400" dirty="0">
              <a:ln>
                <a:solidFill>
                  <a:srgbClr val="646B86"/>
                </a:solidFill>
              </a:ln>
              <a:solidFill>
                <a:schemeClr val="bg2">
                  <a:lumMod val="50000"/>
                </a:schemeClr>
              </a:solidFill>
              <a:latin typeface="Century Gothic"/>
            </a:endParaRPr>
          </a:p>
          <a:p>
            <a:pPr algn="ctr">
              <a:spcBef>
                <a:spcPct val="20000"/>
              </a:spcBef>
            </a:pPr>
            <a:r>
              <a:rPr lang="en-US" sz="4000" b="1" dirty="0">
                <a:solidFill>
                  <a:prstClr val="black"/>
                </a:solidFill>
                <a:latin typeface="Century Gothic"/>
              </a:rPr>
              <a:t>      </a:t>
            </a:r>
            <a:endParaRPr lang="en-US" sz="4000" b="1" dirty="0">
              <a:solidFill>
                <a:prstClr val="white"/>
              </a:solidFill>
              <a:latin typeface="Century Gothic"/>
            </a:endParaRPr>
          </a:p>
        </p:txBody>
      </p:sp>
    </p:spTree>
    <p:extLst>
      <p:ext uri="{BB962C8B-B14F-4D97-AF65-F5344CB8AC3E}">
        <p14:creationId xmlns:p14="http://schemas.microsoft.com/office/powerpoint/2010/main" xmlns="" val="2931424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803" y="2971800"/>
            <a:ext cx="6893197"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38100"/>
            <a:ext cx="6153148" cy="4102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477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58" y="0"/>
            <a:ext cx="9144001"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8077200" y="6409231"/>
            <a:ext cx="877163" cy="369332"/>
          </a:xfrm>
          <a:prstGeom prst="rect">
            <a:avLst/>
          </a:prstGeom>
        </p:spPr>
        <p:txBody>
          <a:bodyPr wrap="none">
            <a:spAutoFit/>
          </a:bodyPr>
          <a:lstStyle/>
          <a:p>
            <a:r>
              <a:rPr lang="zh-TW" altLang="en-US" dirty="0">
                <a:hlinkClick r:id="rId4" action="ppaction://hlinksldjump"/>
              </a:rPr>
              <a:t>回前頁</a:t>
            </a:r>
            <a:endParaRPr lang="zh-TW" altLang="en-US" dirty="0"/>
          </a:p>
        </p:txBody>
      </p:sp>
    </p:spTree>
    <p:extLst>
      <p:ext uri="{BB962C8B-B14F-4D97-AF65-F5344CB8AC3E}">
        <p14:creationId xmlns:p14="http://schemas.microsoft.com/office/powerpoint/2010/main" xmlns="" val="1856788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6284797"/>
          </a:xfrm>
          <a:prstGeom prst="rect">
            <a:avLst/>
          </a:prstGeom>
        </p:spPr>
        <p:txBody>
          <a:bodyPr wrap="square">
            <a:spAutoFit/>
          </a:bodyPr>
          <a:lstStyle/>
          <a:p>
            <a:pPr>
              <a:spcBef>
                <a:spcPct val="20000"/>
              </a:spcBef>
            </a:pPr>
            <a:r>
              <a:rPr lang="zh-TW" altLang="en-US" sz="4400" b="1" u="sng" dirty="0" smtClean="0">
                <a:solidFill>
                  <a:prstClr val="black"/>
                </a:solidFill>
              </a:rPr>
              <a:t>立場對談</a:t>
            </a:r>
            <a:endParaRPr lang="en-US" altLang="zh-TW" sz="4400" b="1" dirty="0">
              <a:solidFill>
                <a:prstClr val="black"/>
              </a:solidFill>
            </a:endParaRPr>
          </a:p>
          <a:p>
            <a:pPr marL="342900" indent="-342900">
              <a:spcBef>
                <a:spcPct val="20000"/>
              </a:spcBef>
              <a:buClr>
                <a:srgbClr val="00B0F0"/>
              </a:buClr>
              <a:buFont typeface="Arial" panose="020B0604020202020204" pitchFamily="34" charset="0"/>
              <a:buChar char="•"/>
            </a:pPr>
            <a:r>
              <a:rPr lang="zh-TW" altLang="en-US" sz="3200" dirty="0" smtClean="0">
                <a:solidFill>
                  <a:prstClr val="black"/>
                </a:solidFill>
              </a:rPr>
              <a:t>目標</a:t>
            </a:r>
            <a:r>
              <a:rPr lang="en-US" altLang="zh-TW" sz="3200" dirty="0" smtClean="0">
                <a:solidFill>
                  <a:prstClr val="black"/>
                </a:solidFill>
              </a:rPr>
              <a:t>: </a:t>
            </a:r>
            <a:r>
              <a:rPr lang="zh-TW" altLang="en-US" sz="3200" dirty="0" smtClean="0">
                <a:solidFill>
                  <a:prstClr val="black"/>
                </a:solidFill>
              </a:rPr>
              <a:t>延展與孩子對談的空間，拉近距離。另一方面，培養敏銳孩子需要與警醒的心。</a:t>
            </a:r>
          </a:p>
          <a:p>
            <a:pPr marL="342900" indent="-342900">
              <a:spcBef>
                <a:spcPct val="20000"/>
              </a:spcBef>
              <a:buClr>
                <a:srgbClr val="00B0F0"/>
              </a:buClr>
              <a:buFont typeface="Arial" panose="020B0604020202020204" pitchFamily="34" charset="0"/>
              <a:buChar char="•"/>
            </a:pPr>
            <a:r>
              <a:rPr lang="zh-TW" altLang="en-US" sz="3200" dirty="0" smtClean="0">
                <a:solidFill>
                  <a:prstClr val="black"/>
                </a:solidFill>
              </a:rPr>
              <a:t>兩</a:t>
            </a:r>
            <a:r>
              <a:rPr lang="zh-TW" altLang="en-US" sz="3200" dirty="0">
                <a:solidFill>
                  <a:prstClr val="black"/>
                </a:solidFill>
              </a:rPr>
              <a:t>個立場</a:t>
            </a:r>
            <a:r>
              <a:rPr lang="en-US" altLang="zh-TW" sz="3200" dirty="0">
                <a:solidFill>
                  <a:prstClr val="black"/>
                </a:solidFill>
              </a:rPr>
              <a:t>:</a:t>
            </a:r>
          </a:p>
          <a:p>
            <a:pPr>
              <a:spcBef>
                <a:spcPct val="20000"/>
              </a:spcBef>
            </a:pPr>
            <a:r>
              <a:rPr lang="zh-TW" altLang="en-US" sz="3200" dirty="0" smtClean="0">
                <a:solidFill>
                  <a:prstClr val="black"/>
                </a:solidFill>
              </a:rPr>
              <a:t>   </a:t>
            </a:r>
            <a:r>
              <a:rPr lang="en-US" altLang="zh-TW" sz="3200" dirty="0" smtClean="0">
                <a:solidFill>
                  <a:prstClr val="black"/>
                </a:solidFill>
              </a:rPr>
              <a:t>A </a:t>
            </a:r>
            <a:r>
              <a:rPr lang="zh-TW" altLang="en-US" sz="3200" dirty="0">
                <a:solidFill>
                  <a:prstClr val="black"/>
                </a:solidFill>
              </a:rPr>
              <a:t>組 </a:t>
            </a:r>
            <a:r>
              <a:rPr lang="en-US" altLang="zh-TW" sz="3200" dirty="0">
                <a:solidFill>
                  <a:prstClr val="black"/>
                </a:solidFill>
              </a:rPr>
              <a:t>-  </a:t>
            </a:r>
            <a:r>
              <a:rPr lang="zh-TW" altLang="en-US" sz="3200" dirty="0">
                <a:solidFill>
                  <a:prstClr val="black"/>
                </a:solidFill>
              </a:rPr>
              <a:t>這是邪惡的玩意兒，我們應該嚴禁孩子去玩</a:t>
            </a:r>
            <a:r>
              <a:rPr lang="zh-TW" altLang="en-US" sz="3200" dirty="0" smtClean="0">
                <a:solidFill>
                  <a:prstClr val="black"/>
                </a:solidFill>
              </a:rPr>
              <a:t>。  </a:t>
            </a:r>
            <a:endParaRPr lang="zh-TW" altLang="en-US" sz="3200" dirty="0">
              <a:solidFill>
                <a:prstClr val="black"/>
              </a:solidFill>
            </a:endParaRPr>
          </a:p>
          <a:p>
            <a:pPr>
              <a:spcBef>
                <a:spcPct val="20000"/>
              </a:spcBef>
            </a:pPr>
            <a:r>
              <a:rPr lang="zh-TW" altLang="en-US" sz="3200" dirty="0" smtClean="0">
                <a:solidFill>
                  <a:prstClr val="black"/>
                </a:solidFill>
              </a:rPr>
              <a:t>   </a:t>
            </a:r>
            <a:r>
              <a:rPr lang="en-US" altLang="zh-TW" sz="3200" dirty="0" smtClean="0">
                <a:solidFill>
                  <a:prstClr val="black"/>
                </a:solidFill>
              </a:rPr>
              <a:t>B </a:t>
            </a:r>
            <a:r>
              <a:rPr lang="zh-TW" altLang="en-US" sz="3200" dirty="0">
                <a:solidFill>
                  <a:prstClr val="black"/>
                </a:solidFill>
              </a:rPr>
              <a:t>組 </a:t>
            </a:r>
            <a:r>
              <a:rPr lang="en-US" altLang="zh-TW" sz="3200" dirty="0">
                <a:solidFill>
                  <a:prstClr val="black"/>
                </a:solidFill>
              </a:rPr>
              <a:t>-  </a:t>
            </a:r>
            <a:r>
              <a:rPr lang="zh-TW" altLang="en-US" sz="3200" dirty="0">
                <a:solidFill>
                  <a:prstClr val="black"/>
                </a:solidFill>
              </a:rPr>
              <a:t>父母</a:t>
            </a:r>
            <a:r>
              <a:rPr lang="zh-TW" altLang="en-US" sz="3200" dirty="0" smtClean="0">
                <a:solidFill>
                  <a:prstClr val="black"/>
                </a:solidFill>
              </a:rPr>
              <a:t>不需禁</a:t>
            </a:r>
            <a:r>
              <a:rPr lang="zh-TW" altLang="en-US" sz="3200" dirty="0">
                <a:solidFill>
                  <a:prstClr val="black"/>
                </a:solidFill>
              </a:rPr>
              <a:t>止孩子玩，最好自己</a:t>
            </a:r>
            <a:r>
              <a:rPr lang="zh-TW" altLang="en-US" sz="3200" dirty="0" smtClean="0">
                <a:solidFill>
                  <a:prstClr val="black"/>
                </a:solidFill>
              </a:rPr>
              <a:t>也參與，</a:t>
            </a:r>
            <a:r>
              <a:rPr lang="zh-TW" altLang="en-US" sz="3200" dirty="0">
                <a:solidFill>
                  <a:prstClr val="black"/>
                </a:solidFill>
              </a:rPr>
              <a:t>有共同的話題就可以跟孩子建立關係。</a:t>
            </a:r>
          </a:p>
          <a:p>
            <a:pPr>
              <a:spcBef>
                <a:spcPct val="20000"/>
              </a:spcBef>
            </a:pPr>
            <a:r>
              <a:rPr lang="zh-TW" altLang="en-US" sz="3200" dirty="0">
                <a:solidFill>
                  <a:prstClr val="black"/>
                </a:solidFill>
              </a:rPr>
              <a:t> </a:t>
            </a:r>
            <a:r>
              <a:rPr lang="zh-TW" altLang="en-US" sz="3200" dirty="0" smtClean="0">
                <a:solidFill>
                  <a:prstClr val="black"/>
                </a:solidFill>
              </a:rPr>
              <a:t>          </a:t>
            </a:r>
            <a:r>
              <a:rPr lang="en-US" altLang="zh-TW" sz="3200" dirty="0" smtClean="0">
                <a:solidFill>
                  <a:prstClr val="black"/>
                </a:solidFill>
              </a:rPr>
              <a:t>(</a:t>
            </a:r>
            <a:r>
              <a:rPr lang="zh-TW" altLang="en-US" sz="3200" dirty="0" smtClean="0">
                <a:solidFill>
                  <a:prstClr val="black"/>
                </a:solidFill>
              </a:rPr>
              <a:t>供參考經文</a:t>
            </a:r>
            <a:r>
              <a:rPr lang="en-US" altLang="zh-TW" sz="3200" dirty="0" smtClean="0">
                <a:solidFill>
                  <a:prstClr val="black"/>
                </a:solidFill>
              </a:rPr>
              <a:t>- </a:t>
            </a:r>
            <a:r>
              <a:rPr lang="zh-TW" altLang="en-US" sz="3200" dirty="0" smtClean="0">
                <a:solidFill>
                  <a:prstClr val="black"/>
                </a:solidFill>
              </a:rPr>
              <a:t>利</a:t>
            </a:r>
            <a:r>
              <a:rPr lang="en-US" altLang="zh-TW" sz="3200" dirty="0" smtClean="0">
                <a:solidFill>
                  <a:prstClr val="black"/>
                </a:solidFill>
              </a:rPr>
              <a:t>19:31; </a:t>
            </a:r>
            <a:r>
              <a:rPr lang="zh-CN" altLang="en-US" sz="3200" dirty="0" smtClean="0">
                <a:solidFill>
                  <a:prstClr val="black"/>
                </a:solidFill>
              </a:rPr>
              <a:t>林前 </a:t>
            </a:r>
            <a:r>
              <a:rPr lang="en-US" altLang="zh-CN" sz="3200" dirty="0" smtClean="0">
                <a:solidFill>
                  <a:prstClr val="black"/>
                </a:solidFill>
              </a:rPr>
              <a:t>6:12, </a:t>
            </a:r>
            <a:r>
              <a:rPr lang="en-US" altLang="zh-TW" sz="3200" dirty="0" smtClean="0">
                <a:solidFill>
                  <a:prstClr val="black"/>
                </a:solidFill>
              </a:rPr>
              <a:t>9:22, 10:23; </a:t>
            </a:r>
            <a:r>
              <a:rPr lang="zh-TW" altLang="en-US" sz="3200" dirty="0" smtClean="0">
                <a:solidFill>
                  <a:prstClr val="black"/>
                </a:solidFill>
              </a:rPr>
              <a:t>腓 </a:t>
            </a:r>
            <a:r>
              <a:rPr lang="en-US" altLang="zh-CN" sz="3200" dirty="0" smtClean="0">
                <a:solidFill>
                  <a:prstClr val="black"/>
                </a:solidFill>
              </a:rPr>
              <a:t>3</a:t>
            </a:r>
            <a:r>
              <a:rPr lang="en-US" altLang="zh-TW" sz="3200" dirty="0" smtClean="0">
                <a:solidFill>
                  <a:prstClr val="black"/>
                </a:solidFill>
              </a:rPr>
              <a:t>:8; </a:t>
            </a:r>
            <a:r>
              <a:rPr lang="zh-TW" altLang="en-US" sz="3200" dirty="0" smtClean="0">
                <a:solidFill>
                  <a:prstClr val="black"/>
                </a:solidFill>
              </a:rPr>
              <a:t>帖前</a:t>
            </a:r>
            <a:r>
              <a:rPr lang="en-US" altLang="zh-TW" sz="3200" dirty="0" smtClean="0">
                <a:solidFill>
                  <a:prstClr val="black"/>
                </a:solidFill>
              </a:rPr>
              <a:t>5:21-22)</a:t>
            </a:r>
            <a:endParaRPr lang="en-US" altLang="zh-TW" sz="3200" dirty="0">
              <a:solidFill>
                <a:prstClr val="black"/>
              </a:solidFill>
            </a:endParaRPr>
          </a:p>
          <a:p>
            <a:pPr>
              <a:spcBef>
                <a:spcPct val="20000"/>
              </a:spcBef>
            </a:pPr>
            <a:endParaRPr lang="zh-TW" altLang="en-US" sz="3200" dirty="0">
              <a:solidFill>
                <a:prstClr val="black"/>
              </a:solidFill>
            </a:endParaRPr>
          </a:p>
        </p:txBody>
      </p:sp>
    </p:spTree>
    <p:extLst>
      <p:ext uri="{BB962C8B-B14F-4D97-AF65-F5344CB8AC3E}">
        <p14:creationId xmlns:p14="http://schemas.microsoft.com/office/powerpoint/2010/main" xmlns="" val="323216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130628" y="304800"/>
            <a:ext cx="9013371" cy="5797022"/>
          </a:xfrm>
          <a:prstGeom prst="rect">
            <a:avLst/>
          </a:prstGeom>
        </p:spPr>
        <p:txBody>
          <a:bodyPr wrap="square">
            <a:spAutoFit/>
          </a:bodyPr>
          <a:lstStyle/>
          <a:p>
            <a:pPr>
              <a:spcBef>
                <a:spcPct val="20000"/>
              </a:spcBef>
            </a:pPr>
            <a:r>
              <a:rPr lang="zh-TW" altLang="en-US" sz="4400" b="1" u="sng" dirty="0" smtClean="0">
                <a:solidFill>
                  <a:prstClr val="black"/>
                </a:solidFill>
              </a:rPr>
              <a:t>總結</a:t>
            </a:r>
            <a:r>
              <a:rPr lang="en-US" altLang="zh-TW" sz="4400" b="1" u="sng" dirty="0" smtClean="0">
                <a:solidFill>
                  <a:prstClr val="black"/>
                </a:solidFill>
              </a:rPr>
              <a:t>: </a:t>
            </a:r>
            <a:r>
              <a:rPr lang="zh-TW" altLang="en-US" sz="4400" b="1" u="sng" dirty="0" smtClean="0">
                <a:solidFill>
                  <a:prstClr val="black"/>
                </a:solidFill>
              </a:rPr>
              <a:t>基督</a:t>
            </a:r>
            <a:r>
              <a:rPr lang="zh-TW" altLang="en-US" sz="4400" b="1" u="sng" dirty="0">
                <a:solidFill>
                  <a:prstClr val="black"/>
                </a:solidFill>
              </a:rPr>
              <a:t>徒應有的態</a:t>
            </a:r>
            <a:r>
              <a:rPr lang="zh-TW" altLang="en-US" sz="4400" b="1" u="sng" dirty="0" smtClean="0">
                <a:solidFill>
                  <a:prstClr val="black"/>
                </a:solidFill>
              </a:rPr>
              <a:t>度</a:t>
            </a:r>
            <a:endParaRPr lang="en-US" altLang="zh-TW" sz="4400" b="1" dirty="0">
              <a:solidFill>
                <a:prstClr val="black"/>
              </a:solidFill>
            </a:endParaRPr>
          </a:p>
          <a:p>
            <a:pPr>
              <a:spcBef>
                <a:spcPct val="20000"/>
              </a:spcBef>
            </a:pPr>
            <a:r>
              <a:rPr lang="en-US" altLang="zh-TW" sz="4400" dirty="0" smtClean="0">
                <a:solidFill>
                  <a:prstClr val="black"/>
                </a:solidFill>
              </a:rPr>
              <a:t>I.  </a:t>
            </a:r>
            <a:r>
              <a:rPr lang="zh-TW" altLang="en-US" sz="4400" b="1" dirty="0" smtClean="0">
                <a:solidFill>
                  <a:prstClr val="black"/>
                </a:solidFill>
              </a:rPr>
              <a:t>以</a:t>
            </a:r>
            <a:r>
              <a:rPr lang="zh-TW" altLang="en-US" sz="4400" b="1" dirty="0">
                <a:solidFill>
                  <a:prstClr val="black"/>
                </a:solidFill>
              </a:rPr>
              <a:t>不變應萬變</a:t>
            </a:r>
          </a:p>
          <a:p>
            <a:pPr marL="800100" lvl="1" indent="-342900">
              <a:spcBef>
                <a:spcPct val="20000"/>
              </a:spcBef>
              <a:buFont typeface="Arial" panose="020B0604020202020204" pitchFamily="34" charset="0"/>
              <a:buChar char="•"/>
            </a:pPr>
            <a:r>
              <a:rPr lang="zh-TW" altLang="en-US" sz="4400" dirty="0" smtClean="0">
                <a:solidFill>
                  <a:prstClr val="black"/>
                </a:solidFill>
              </a:rPr>
              <a:t>去自我中心</a:t>
            </a:r>
            <a:endParaRPr lang="en-US" altLang="zh-TW" sz="4400" dirty="0" smtClean="0">
              <a:solidFill>
                <a:prstClr val="black"/>
              </a:solidFill>
            </a:endParaRPr>
          </a:p>
          <a:p>
            <a:pPr lvl="1">
              <a:spcBef>
                <a:spcPct val="20000"/>
              </a:spcBef>
            </a:pPr>
            <a:r>
              <a:rPr lang="zh-TW" altLang="en-US" sz="4400" dirty="0">
                <a:solidFill>
                  <a:prstClr val="black"/>
                </a:solidFill>
              </a:rPr>
              <a:t>   </a:t>
            </a:r>
            <a:r>
              <a:rPr lang="en-US" altLang="zh-TW" sz="4400" dirty="0" smtClean="0">
                <a:solidFill>
                  <a:prstClr val="black"/>
                </a:solidFill>
              </a:rPr>
              <a:t>- It is all about me?</a:t>
            </a:r>
          </a:p>
          <a:p>
            <a:pPr lvl="1">
              <a:spcBef>
                <a:spcPct val="20000"/>
              </a:spcBef>
            </a:pPr>
            <a:r>
              <a:rPr lang="en-US" altLang="zh-TW" sz="4400" dirty="0">
                <a:solidFill>
                  <a:prstClr val="black"/>
                </a:solidFill>
              </a:rPr>
              <a:t> </a:t>
            </a:r>
            <a:r>
              <a:rPr lang="en-US" altLang="zh-TW" sz="4400" dirty="0" smtClean="0">
                <a:solidFill>
                  <a:prstClr val="black"/>
                </a:solidFill>
              </a:rPr>
              <a:t>  - </a:t>
            </a:r>
            <a:r>
              <a:rPr lang="zh-CN" altLang="en-US" sz="4400" dirty="0">
                <a:solidFill>
                  <a:prstClr val="black"/>
                </a:solidFill>
              </a:rPr>
              <a:t>世</a:t>
            </a:r>
            <a:r>
              <a:rPr lang="zh-CN" altLang="en-US" sz="4400" dirty="0" smtClean="0">
                <a:solidFill>
                  <a:prstClr val="black"/>
                </a:solidFill>
              </a:rPr>
              <a:t>界非</a:t>
            </a:r>
            <a:r>
              <a:rPr lang="zh-TW" altLang="en-US" sz="4400" dirty="0" smtClean="0">
                <a:solidFill>
                  <a:prstClr val="black"/>
                </a:solidFill>
              </a:rPr>
              <a:t>圍著我轉</a:t>
            </a:r>
            <a:endParaRPr lang="en-US" altLang="zh-TW" sz="4400" dirty="0" smtClean="0">
              <a:solidFill>
                <a:prstClr val="black"/>
              </a:solidFill>
            </a:endParaRPr>
          </a:p>
          <a:p>
            <a:pPr lvl="1">
              <a:spcBef>
                <a:spcPct val="20000"/>
              </a:spcBef>
            </a:pPr>
            <a:r>
              <a:rPr lang="zh-TW" altLang="en-US" sz="4400" dirty="0">
                <a:solidFill>
                  <a:prstClr val="black"/>
                </a:solidFill>
              </a:rPr>
              <a:t> </a:t>
            </a:r>
            <a:r>
              <a:rPr lang="zh-TW" altLang="en-US" sz="4400" dirty="0" smtClean="0">
                <a:solidFill>
                  <a:prstClr val="black"/>
                </a:solidFill>
              </a:rPr>
              <a:t>  </a:t>
            </a:r>
            <a:r>
              <a:rPr lang="en-US" altLang="zh-TW" sz="4400" dirty="0" smtClean="0">
                <a:solidFill>
                  <a:prstClr val="black"/>
                </a:solidFill>
              </a:rPr>
              <a:t>-  Me-focused -&gt; God-centered</a:t>
            </a:r>
          </a:p>
          <a:p>
            <a:pPr lvl="1">
              <a:spcBef>
                <a:spcPct val="20000"/>
              </a:spcBef>
            </a:pPr>
            <a:r>
              <a:rPr lang="en-US" altLang="zh-TW" sz="4400" dirty="0">
                <a:solidFill>
                  <a:prstClr val="black"/>
                </a:solidFill>
              </a:rPr>
              <a:t> </a:t>
            </a:r>
            <a:r>
              <a:rPr lang="en-US" altLang="zh-TW" sz="4400" dirty="0" smtClean="0">
                <a:solidFill>
                  <a:prstClr val="black"/>
                </a:solidFill>
              </a:rPr>
              <a:t>  -  Less self-focus, more God-focus</a:t>
            </a:r>
            <a:endParaRPr lang="zh-TW" altLang="en-US" sz="4400" dirty="0">
              <a:solidFill>
                <a:prstClr val="black"/>
              </a:solidFill>
            </a:endParaRPr>
          </a:p>
        </p:txBody>
      </p:sp>
    </p:spTree>
    <p:extLst>
      <p:ext uri="{BB962C8B-B14F-4D97-AF65-F5344CB8AC3E}">
        <p14:creationId xmlns:p14="http://schemas.microsoft.com/office/powerpoint/2010/main" xmlns="" val="20862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066800" y="3915094"/>
            <a:ext cx="6172200" cy="1123336"/>
          </a:xfrm>
        </p:spPr>
        <p:txBody>
          <a:bodyPr/>
          <a:lstStyle/>
          <a:p>
            <a:endParaRPr lang="en-US" dirty="0"/>
          </a:p>
        </p:txBody>
      </p:sp>
      <p:sp>
        <p:nvSpPr>
          <p:cNvPr id="6" name="Rectangle 5"/>
          <p:cNvSpPr/>
          <p:nvPr/>
        </p:nvSpPr>
        <p:spPr>
          <a:xfrm>
            <a:off x="76200" y="457200"/>
            <a:ext cx="9067800" cy="4019562"/>
          </a:xfrm>
          <a:prstGeom prst="rect">
            <a:avLst/>
          </a:prstGeom>
        </p:spPr>
        <p:txBody>
          <a:bodyPr wrap="square">
            <a:spAutoFit/>
          </a:bodyPr>
          <a:lstStyle/>
          <a:p>
            <a:pPr>
              <a:spcBef>
                <a:spcPct val="20000"/>
              </a:spcBef>
            </a:pPr>
            <a:r>
              <a:rPr lang="zh-TW" altLang="en-US" sz="4400" u="sng" dirty="0">
                <a:solidFill>
                  <a:prstClr val="black"/>
                </a:solidFill>
              </a:rPr>
              <a:t>基督徒應有的態</a:t>
            </a:r>
            <a:r>
              <a:rPr lang="zh-TW" altLang="en-US" sz="4400" u="sng" dirty="0" smtClean="0">
                <a:solidFill>
                  <a:prstClr val="black"/>
                </a:solidFill>
              </a:rPr>
              <a:t>度</a:t>
            </a:r>
            <a:r>
              <a:rPr lang="zh-TW" altLang="en-US" sz="4400" u="sng" dirty="0">
                <a:solidFill>
                  <a:prstClr val="black"/>
                </a:solidFill>
              </a:rPr>
              <a:t> </a:t>
            </a:r>
            <a:r>
              <a:rPr lang="en-US" altLang="zh-TW" sz="4400" u="sng" dirty="0" smtClean="0">
                <a:solidFill>
                  <a:prstClr val="black"/>
                </a:solidFill>
              </a:rPr>
              <a:t>(</a:t>
            </a:r>
            <a:r>
              <a:rPr lang="zh-TW" altLang="en-US" sz="4400" u="sng" dirty="0" smtClean="0">
                <a:solidFill>
                  <a:prstClr val="black"/>
                </a:solidFill>
              </a:rPr>
              <a:t>續</a:t>
            </a:r>
            <a:r>
              <a:rPr lang="en-US" altLang="zh-TW" sz="4400" u="sng" dirty="0" smtClean="0">
                <a:solidFill>
                  <a:prstClr val="black"/>
                </a:solidFill>
              </a:rPr>
              <a:t>)</a:t>
            </a:r>
            <a:endParaRPr lang="en-US" altLang="zh-TW" sz="4400" dirty="0">
              <a:solidFill>
                <a:prstClr val="black"/>
              </a:solidFill>
            </a:endParaRPr>
          </a:p>
          <a:p>
            <a:pPr>
              <a:spcBef>
                <a:spcPct val="20000"/>
              </a:spcBef>
            </a:pPr>
            <a:r>
              <a:rPr lang="en-US" altLang="zh-TW" sz="4400" dirty="0" smtClean="0">
                <a:solidFill>
                  <a:prstClr val="black"/>
                </a:solidFill>
              </a:rPr>
              <a:t>I.  </a:t>
            </a:r>
            <a:r>
              <a:rPr lang="zh-TW" altLang="en-US" sz="4400" b="1" dirty="0" smtClean="0">
                <a:solidFill>
                  <a:prstClr val="black"/>
                </a:solidFill>
              </a:rPr>
              <a:t>以</a:t>
            </a:r>
            <a:r>
              <a:rPr lang="zh-TW" altLang="en-US" sz="4400" b="1" dirty="0">
                <a:solidFill>
                  <a:prstClr val="black"/>
                </a:solidFill>
              </a:rPr>
              <a:t>不變應萬變</a:t>
            </a:r>
          </a:p>
          <a:p>
            <a:pPr marL="800100" lvl="1" indent="-342900">
              <a:spcBef>
                <a:spcPct val="20000"/>
              </a:spcBef>
              <a:buFont typeface="Arial" panose="020B0604020202020204" pitchFamily="34" charset="0"/>
              <a:buChar char="•"/>
            </a:pPr>
            <a:r>
              <a:rPr lang="zh-TW" altLang="en-US" sz="4400" dirty="0" smtClean="0">
                <a:solidFill>
                  <a:prstClr val="black"/>
                </a:solidFill>
              </a:rPr>
              <a:t>去自我中心</a:t>
            </a:r>
            <a:endParaRPr lang="en-US" altLang="zh-TW" sz="4400" dirty="0" smtClean="0">
              <a:solidFill>
                <a:prstClr val="black"/>
              </a:solidFill>
            </a:endParaRPr>
          </a:p>
          <a:p>
            <a:pPr lvl="1">
              <a:spcBef>
                <a:spcPct val="20000"/>
              </a:spcBef>
            </a:pPr>
            <a:r>
              <a:rPr lang="zh-TW" altLang="en-US" sz="4400" dirty="0">
                <a:solidFill>
                  <a:prstClr val="black"/>
                </a:solidFill>
              </a:rPr>
              <a:t>   </a:t>
            </a:r>
            <a:r>
              <a:rPr lang="en-US" altLang="zh-TW" sz="4400" dirty="0" smtClean="0">
                <a:solidFill>
                  <a:prstClr val="black"/>
                </a:solidFill>
              </a:rPr>
              <a:t>- </a:t>
            </a:r>
            <a:r>
              <a:rPr lang="zh-TW" altLang="en-US" sz="4400" dirty="0" smtClean="0">
                <a:solidFill>
                  <a:prstClr val="black"/>
                </a:solidFill>
              </a:rPr>
              <a:t>父母示範</a:t>
            </a:r>
            <a:r>
              <a:rPr lang="zh-TW" altLang="en-US" sz="4400" dirty="0">
                <a:solidFill>
                  <a:prstClr val="black"/>
                </a:solidFill>
              </a:rPr>
              <a:t>敬畏</a:t>
            </a:r>
            <a:r>
              <a:rPr lang="zh-TW" altLang="en-US" sz="4400" dirty="0" smtClean="0">
                <a:solidFill>
                  <a:prstClr val="black"/>
                </a:solidFill>
              </a:rPr>
              <a:t>神</a:t>
            </a:r>
            <a:endParaRPr lang="en-US" altLang="zh-TW" sz="4400" dirty="0" smtClean="0">
              <a:solidFill>
                <a:prstClr val="black"/>
              </a:solidFill>
            </a:endParaRPr>
          </a:p>
          <a:p>
            <a:pPr lvl="1">
              <a:spcBef>
                <a:spcPct val="20000"/>
              </a:spcBef>
            </a:pPr>
            <a:r>
              <a:rPr lang="zh-TW" altLang="en-US" sz="4400" dirty="0">
                <a:solidFill>
                  <a:prstClr val="black"/>
                </a:solidFill>
              </a:rPr>
              <a:t> </a:t>
            </a:r>
            <a:r>
              <a:rPr lang="zh-TW" altLang="en-US" sz="4400" dirty="0" smtClean="0">
                <a:solidFill>
                  <a:prstClr val="black"/>
                </a:solidFill>
              </a:rPr>
              <a:t>     </a:t>
            </a:r>
            <a:r>
              <a:rPr lang="zh-CN" altLang="en-US" sz="4400" dirty="0" smtClean="0">
                <a:solidFill>
                  <a:prstClr val="black"/>
                </a:solidFill>
              </a:rPr>
              <a:t>诗篇</a:t>
            </a:r>
            <a:r>
              <a:rPr lang="en-US" altLang="zh-CN" sz="4400" dirty="0" smtClean="0">
                <a:solidFill>
                  <a:prstClr val="black"/>
                </a:solidFill>
              </a:rPr>
              <a:t>78</a:t>
            </a:r>
            <a:r>
              <a:rPr lang="zh-CN" altLang="en-US" sz="4400" dirty="0" smtClean="0">
                <a:solidFill>
                  <a:prstClr val="black"/>
                </a:solidFill>
              </a:rPr>
              <a:t>：</a:t>
            </a:r>
            <a:r>
              <a:rPr lang="en-US" altLang="zh-CN" sz="4400" dirty="0" smtClean="0">
                <a:solidFill>
                  <a:prstClr val="black"/>
                </a:solidFill>
              </a:rPr>
              <a:t>1-7</a:t>
            </a:r>
            <a:endParaRPr lang="zh-TW" altLang="en-US" sz="4400" dirty="0">
              <a:solidFill>
                <a:prstClr val="black"/>
              </a:solidFill>
            </a:endParaRPr>
          </a:p>
        </p:txBody>
      </p:sp>
    </p:spTree>
    <p:extLst>
      <p:ext uri="{BB962C8B-B14F-4D97-AF65-F5344CB8AC3E}">
        <p14:creationId xmlns:p14="http://schemas.microsoft.com/office/powerpoint/2010/main" xmlns="" val="35894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4832092"/>
          </a:xfrm>
          <a:prstGeom prst="rect">
            <a:avLst/>
          </a:prstGeom>
        </p:spPr>
        <p:txBody>
          <a:bodyPr wrap="square">
            <a:spAutoFit/>
          </a:bodyPr>
          <a:lstStyle/>
          <a:p>
            <a:pPr>
              <a:spcBef>
                <a:spcPct val="20000"/>
              </a:spcBef>
            </a:pPr>
            <a:r>
              <a:rPr lang="zh-TW" altLang="en-US" sz="4400" u="sng" dirty="0">
                <a:solidFill>
                  <a:prstClr val="black"/>
                </a:solidFill>
              </a:rPr>
              <a:t>基督徒應有的態</a:t>
            </a:r>
            <a:r>
              <a:rPr lang="zh-TW" altLang="en-US" sz="4400" u="sng" dirty="0" smtClean="0">
                <a:solidFill>
                  <a:prstClr val="black"/>
                </a:solidFill>
              </a:rPr>
              <a:t>度</a:t>
            </a:r>
            <a:r>
              <a:rPr lang="zh-TW" altLang="en-US" sz="4400" u="sng" dirty="0">
                <a:solidFill>
                  <a:prstClr val="black"/>
                </a:solidFill>
              </a:rPr>
              <a:t> </a:t>
            </a:r>
            <a:r>
              <a:rPr lang="en-US" altLang="zh-TW" sz="4400" u="sng" dirty="0" smtClean="0">
                <a:solidFill>
                  <a:prstClr val="black"/>
                </a:solidFill>
              </a:rPr>
              <a:t>(</a:t>
            </a:r>
            <a:r>
              <a:rPr lang="zh-TW" altLang="en-US" sz="4400" u="sng" dirty="0" smtClean="0">
                <a:solidFill>
                  <a:prstClr val="black"/>
                </a:solidFill>
              </a:rPr>
              <a:t>續</a:t>
            </a:r>
            <a:r>
              <a:rPr lang="en-US" altLang="zh-TW" sz="4400" u="sng" dirty="0" smtClean="0">
                <a:solidFill>
                  <a:prstClr val="black"/>
                </a:solidFill>
              </a:rPr>
              <a:t>)</a:t>
            </a:r>
            <a:r>
              <a:rPr lang="en-US" altLang="zh-TW" sz="4400" dirty="0" smtClean="0">
                <a:solidFill>
                  <a:prstClr val="black"/>
                </a:solidFill>
              </a:rPr>
              <a:t> </a:t>
            </a:r>
            <a:endParaRPr lang="en-US" altLang="zh-TW" sz="4400" dirty="0">
              <a:solidFill>
                <a:prstClr val="black"/>
              </a:solidFill>
            </a:endParaRPr>
          </a:p>
          <a:p>
            <a:pPr>
              <a:spcBef>
                <a:spcPct val="20000"/>
              </a:spcBef>
            </a:pPr>
            <a:r>
              <a:rPr lang="en-US" altLang="zh-TW" sz="4400" dirty="0" smtClean="0">
                <a:solidFill>
                  <a:prstClr val="black"/>
                </a:solidFill>
              </a:rPr>
              <a:t>I.  </a:t>
            </a:r>
            <a:r>
              <a:rPr lang="zh-TW" altLang="en-US" sz="4400" b="1" dirty="0" smtClean="0">
                <a:solidFill>
                  <a:prstClr val="black"/>
                </a:solidFill>
              </a:rPr>
              <a:t>以</a:t>
            </a:r>
            <a:r>
              <a:rPr lang="zh-TW" altLang="en-US" sz="4400" b="1" dirty="0">
                <a:solidFill>
                  <a:prstClr val="black"/>
                </a:solidFill>
              </a:rPr>
              <a:t>不變應萬變</a:t>
            </a:r>
          </a:p>
          <a:p>
            <a:pPr marL="800100" lvl="1" indent="-342900">
              <a:spcBef>
                <a:spcPct val="20000"/>
              </a:spcBef>
              <a:buFont typeface="Arial" panose="020B0604020202020204" pitchFamily="34" charset="0"/>
              <a:buChar char="•"/>
            </a:pPr>
            <a:r>
              <a:rPr lang="zh-TW" altLang="en-US" sz="4400" dirty="0" smtClean="0">
                <a:solidFill>
                  <a:prstClr val="black"/>
                </a:solidFill>
              </a:rPr>
              <a:t>遵守神</a:t>
            </a:r>
            <a:r>
              <a:rPr lang="zh-TW" altLang="en-US" sz="4400" dirty="0">
                <a:solidFill>
                  <a:prstClr val="black"/>
                </a:solidFill>
              </a:rPr>
              <a:t>的</a:t>
            </a:r>
            <a:r>
              <a:rPr lang="zh-TW" altLang="en-US" sz="4400" dirty="0">
                <a:solidFill>
                  <a:prstClr val="black"/>
                </a:solidFill>
                <a:hlinkClick r:id="rId3" action="ppaction://hlinksldjump"/>
              </a:rPr>
              <a:t>律法命</a:t>
            </a:r>
            <a:r>
              <a:rPr lang="zh-TW" altLang="en-US" sz="4400" dirty="0" smtClean="0">
                <a:solidFill>
                  <a:prstClr val="black"/>
                </a:solidFill>
                <a:hlinkClick r:id="rId3" action="ppaction://hlinksldjump"/>
              </a:rPr>
              <a:t>令</a:t>
            </a:r>
            <a:endParaRPr lang="en-US" altLang="zh-TW" sz="4400" dirty="0" smtClean="0">
              <a:solidFill>
                <a:prstClr val="black"/>
              </a:solidFill>
            </a:endParaRPr>
          </a:p>
          <a:p>
            <a:pPr lvl="1">
              <a:spcBef>
                <a:spcPct val="20000"/>
              </a:spcBef>
            </a:pPr>
            <a:r>
              <a:rPr lang="zh-TW" altLang="en-US" sz="4400" dirty="0">
                <a:solidFill>
                  <a:prstClr val="black"/>
                </a:solidFill>
              </a:rPr>
              <a:t>   </a:t>
            </a:r>
            <a:r>
              <a:rPr lang="en-US" altLang="zh-TW" sz="4400" dirty="0" smtClean="0">
                <a:solidFill>
                  <a:prstClr val="black"/>
                </a:solidFill>
              </a:rPr>
              <a:t>-- </a:t>
            </a:r>
            <a:r>
              <a:rPr lang="zh-TW" altLang="en-US" sz="4400" dirty="0" smtClean="0">
                <a:solidFill>
                  <a:prstClr val="black"/>
                </a:solidFill>
              </a:rPr>
              <a:t>虛擬價</a:t>
            </a:r>
            <a:r>
              <a:rPr lang="zh-TW" altLang="en-US" sz="4400" dirty="0">
                <a:solidFill>
                  <a:prstClr val="black"/>
                </a:solidFill>
              </a:rPr>
              <a:t>值  </a:t>
            </a:r>
            <a:r>
              <a:rPr lang="en-US" altLang="zh-TW" sz="4400" dirty="0" smtClean="0">
                <a:solidFill>
                  <a:prstClr val="black"/>
                </a:solidFill>
              </a:rPr>
              <a:t>VS. </a:t>
            </a:r>
            <a:r>
              <a:rPr lang="zh-TW" altLang="en-US" sz="4400" dirty="0">
                <a:solidFill>
                  <a:prstClr val="black"/>
                </a:solidFill>
                <a:hlinkClick r:id="rId4" action="ppaction://hlinksldjump"/>
              </a:rPr>
              <a:t>永</a:t>
            </a:r>
            <a:r>
              <a:rPr lang="zh-TW" altLang="en-US" sz="4400" dirty="0" smtClean="0">
                <a:solidFill>
                  <a:prstClr val="black"/>
                </a:solidFill>
                <a:hlinkClick r:id="rId4" action="ppaction://hlinksldjump"/>
              </a:rPr>
              <a:t>恆價值</a:t>
            </a:r>
            <a:endParaRPr lang="en-US" altLang="zh-TW" sz="4400" dirty="0" smtClean="0">
              <a:solidFill>
                <a:prstClr val="black"/>
              </a:solidFill>
            </a:endParaRPr>
          </a:p>
          <a:p>
            <a:pPr lvl="1">
              <a:spcBef>
                <a:spcPct val="20000"/>
              </a:spcBef>
            </a:pPr>
            <a:r>
              <a:rPr lang="en-US" altLang="zh-TW" sz="4400" dirty="0">
                <a:solidFill>
                  <a:prstClr val="black"/>
                </a:solidFill>
              </a:rPr>
              <a:t> </a:t>
            </a:r>
            <a:r>
              <a:rPr lang="en-US" altLang="zh-TW" sz="4400" dirty="0" smtClean="0">
                <a:solidFill>
                  <a:prstClr val="black"/>
                </a:solidFill>
              </a:rPr>
              <a:t>  -- </a:t>
            </a:r>
            <a:r>
              <a:rPr lang="zh-TW" altLang="en-US" sz="4400" dirty="0" smtClean="0">
                <a:solidFill>
                  <a:prstClr val="black"/>
                </a:solidFill>
              </a:rPr>
              <a:t>強調 神的信實</a:t>
            </a:r>
            <a:endParaRPr lang="en-US" altLang="zh-TW" sz="4400" dirty="0" smtClean="0">
              <a:solidFill>
                <a:prstClr val="black"/>
              </a:solidFill>
            </a:endParaRPr>
          </a:p>
          <a:p>
            <a:pPr lvl="1">
              <a:spcBef>
                <a:spcPct val="20000"/>
              </a:spcBef>
            </a:pPr>
            <a:r>
              <a:rPr lang="en-US" altLang="zh-TW" sz="4400" dirty="0" smtClean="0">
                <a:solidFill>
                  <a:prstClr val="black"/>
                </a:solidFill>
              </a:rPr>
              <a:t>      </a:t>
            </a:r>
            <a:r>
              <a:rPr lang="en-US" altLang="zh-CN" sz="4400" dirty="0" smtClean="0">
                <a:solidFill>
                  <a:prstClr val="black"/>
                </a:solidFill>
              </a:rPr>
              <a:t>= </a:t>
            </a:r>
            <a:r>
              <a:rPr lang="zh-TW" altLang="en-US" sz="4400" dirty="0" smtClean="0">
                <a:solidFill>
                  <a:prstClr val="black"/>
                </a:solidFill>
              </a:rPr>
              <a:t>好處不在祂以外</a:t>
            </a:r>
            <a:endParaRPr lang="zh-TW" altLang="en-US" sz="4400" dirty="0">
              <a:solidFill>
                <a:prstClr val="black"/>
              </a:solidFill>
            </a:endParaRPr>
          </a:p>
        </p:txBody>
      </p:sp>
    </p:spTree>
    <p:extLst>
      <p:ext uri="{BB962C8B-B14F-4D97-AF65-F5344CB8AC3E}">
        <p14:creationId xmlns:p14="http://schemas.microsoft.com/office/powerpoint/2010/main" xmlns="" val="22392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2394502"/>
          </a:xfrm>
          <a:prstGeom prst="rect">
            <a:avLst/>
          </a:prstGeom>
        </p:spPr>
        <p:txBody>
          <a:bodyPr wrap="square">
            <a:spAutoFit/>
          </a:bodyPr>
          <a:lstStyle/>
          <a:p>
            <a:pPr lvl="1">
              <a:spcBef>
                <a:spcPct val="20000"/>
              </a:spcBef>
            </a:pPr>
            <a:endParaRPr lang="en-US" altLang="zh-TW" sz="4400" dirty="0">
              <a:solidFill>
                <a:prstClr val="black"/>
              </a:solidFill>
            </a:endParaRPr>
          </a:p>
          <a:p>
            <a:pPr lvl="1">
              <a:spcBef>
                <a:spcPct val="20000"/>
              </a:spcBef>
            </a:pPr>
            <a:endParaRPr lang="en-US" altLang="zh-TW" sz="4400" dirty="0" smtClean="0">
              <a:solidFill>
                <a:prstClr val="black"/>
              </a:solidFill>
            </a:endParaRPr>
          </a:p>
          <a:p>
            <a:pPr lvl="1">
              <a:spcBef>
                <a:spcPct val="20000"/>
              </a:spcBef>
            </a:pPr>
            <a:endParaRPr lang="zh-TW" altLang="en-US" sz="4400" dirty="0">
              <a:solidFill>
                <a:prstClr val="black"/>
              </a:solidFill>
            </a:endParaRPr>
          </a:p>
        </p:txBody>
      </p:sp>
      <p:sp>
        <p:nvSpPr>
          <p:cNvPr id="4" name="Rectangle 3"/>
          <p:cNvSpPr/>
          <p:nvPr/>
        </p:nvSpPr>
        <p:spPr>
          <a:xfrm>
            <a:off x="1371600" y="1654452"/>
            <a:ext cx="7391400" cy="2123658"/>
          </a:xfrm>
          <a:prstGeom prst="rect">
            <a:avLst/>
          </a:prstGeom>
        </p:spPr>
        <p:txBody>
          <a:bodyPr wrap="square">
            <a:spAutoFit/>
          </a:bodyPr>
          <a:lstStyle/>
          <a:p>
            <a:r>
              <a:rPr lang="zh-TW" altLang="en-US" sz="4400" b="1" spc="-500" dirty="0">
                <a:solidFill>
                  <a:prstClr val="black"/>
                </a:solidFill>
              </a:rPr>
              <a:t>耶 和 華 的 律 法 全 備 ， 能 甦 醒 人 心 ； 耶 和 華 的 法 度 確 定 ， 能 使 愚 人 有 智 慧 。</a:t>
            </a:r>
            <a:r>
              <a:rPr lang="en-US" altLang="zh-TW" sz="2800" dirty="0">
                <a:solidFill>
                  <a:prstClr val="black"/>
                </a:solidFill>
              </a:rPr>
              <a:t>(</a:t>
            </a:r>
            <a:r>
              <a:rPr lang="zh-TW" altLang="en-US" sz="2800" dirty="0">
                <a:solidFill>
                  <a:prstClr val="black"/>
                </a:solidFill>
              </a:rPr>
              <a:t>詩篇 </a:t>
            </a:r>
            <a:r>
              <a:rPr lang="en-US" altLang="zh-TW" sz="2800" dirty="0">
                <a:solidFill>
                  <a:prstClr val="black"/>
                </a:solidFill>
              </a:rPr>
              <a:t>19:7)</a:t>
            </a:r>
            <a:endParaRPr lang="en-US" sz="2800" dirty="0">
              <a:solidFill>
                <a:prstClr val="black"/>
              </a:solidFill>
            </a:endParaRPr>
          </a:p>
        </p:txBody>
      </p:sp>
    </p:spTree>
    <p:extLst>
      <p:ext uri="{BB962C8B-B14F-4D97-AF65-F5344CB8AC3E}">
        <p14:creationId xmlns:p14="http://schemas.microsoft.com/office/powerpoint/2010/main" xmlns="" val="3528460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2394502"/>
          </a:xfrm>
          <a:prstGeom prst="rect">
            <a:avLst/>
          </a:prstGeom>
        </p:spPr>
        <p:txBody>
          <a:bodyPr wrap="square">
            <a:spAutoFit/>
          </a:bodyPr>
          <a:lstStyle/>
          <a:p>
            <a:pPr lvl="1">
              <a:spcBef>
                <a:spcPct val="20000"/>
              </a:spcBef>
            </a:pPr>
            <a:endParaRPr lang="en-US" altLang="zh-TW" sz="4400" dirty="0">
              <a:solidFill>
                <a:prstClr val="black"/>
              </a:solidFill>
            </a:endParaRPr>
          </a:p>
          <a:p>
            <a:pPr lvl="1">
              <a:spcBef>
                <a:spcPct val="20000"/>
              </a:spcBef>
            </a:pPr>
            <a:endParaRPr lang="en-US" altLang="zh-TW" sz="4400" dirty="0" smtClean="0">
              <a:solidFill>
                <a:prstClr val="black"/>
              </a:solidFill>
            </a:endParaRPr>
          </a:p>
          <a:p>
            <a:pPr lvl="1">
              <a:spcBef>
                <a:spcPct val="20000"/>
              </a:spcBef>
            </a:pPr>
            <a:endParaRPr lang="zh-TW" altLang="en-US" sz="4400" dirty="0">
              <a:solidFill>
                <a:prstClr val="black"/>
              </a:solidFill>
            </a:endParaRPr>
          </a:p>
        </p:txBody>
      </p:sp>
      <p:sp>
        <p:nvSpPr>
          <p:cNvPr id="4" name="Rectangle 3"/>
          <p:cNvSpPr/>
          <p:nvPr/>
        </p:nvSpPr>
        <p:spPr>
          <a:xfrm>
            <a:off x="914400" y="1371600"/>
            <a:ext cx="7848600" cy="3477875"/>
          </a:xfrm>
          <a:prstGeom prst="rect">
            <a:avLst/>
          </a:prstGeom>
        </p:spPr>
        <p:txBody>
          <a:bodyPr wrap="square">
            <a:spAutoFit/>
          </a:bodyPr>
          <a:lstStyle/>
          <a:p>
            <a:r>
              <a:rPr lang="zh-TW" altLang="en-US" sz="4400" b="1" spc="-500" dirty="0">
                <a:solidFill>
                  <a:prstClr val="black"/>
                </a:solidFill>
              </a:rPr>
              <a:t>惟 有 詳 細 察 看 那 全 備 、 使 人 自 由 之 律 法 的 ， 並 且 時 常 如 此 ， 這 人 既 不 是 聽 了 就 忘 ， 乃 是 實 在 行 出 來 ， 就 在 他 所 行 的 事 上 必 然 得 福 </a:t>
            </a:r>
            <a:r>
              <a:rPr lang="zh-TW" altLang="en-US" sz="4400" b="1" spc="-500" dirty="0" smtClean="0">
                <a:solidFill>
                  <a:prstClr val="black"/>
                </a:solidFill>
              </a:rPr>
              <a:t>。</a:t>
            </a:r>
            <a:r>
              <a:rPr lang="en-US" altLang="zh-TW" sz="4400" b="1" spc="-500" dirty="0" smtClean="0">
                <a:solidFill>
                  <a:prstClr val="black"/>
                </a:solidFill>
              </a:rPr>
              <a:t> </a:t>
            </a:r>
            <a:r>
              <a:rPr lang="en-US" altLang="zh-TW" sz="2800" dirty="0" smtClean="0">
                <a:solidFill>
                  <a:prstClr val="black"/>
                </a:solidFill>
              </a:rPr>
              <a:t>(</a:t>
            </a:r>
            <a:r>
              <a:rPr lang="zh-TW" altLang="en-US" sz="2800" dirty="0" smtClean="0">
                <a:solidFill>
                  <a:prstClr val="black"/>
                </a:solidFill>
              </a:rPr>
              <a:t>雅 </a:t>
            </a:r>
            <a:r>
              <a:rPr lang="en-US" altLang="zh-TW" sz="2800" dirty="0" smtClean="0">
                <a:solidFill>
                  <a:prstClr val="black"/>
                </a:solidFill>
              </a:rPr>
              <a:t>1: 25)</a:t>
            </a:r>
            <a:endParaRPr lang="en-US" sz="2800" dirty="0">
              <a:solidFill>
                <a:prstClr val="black"/>
              </a:solidFill>
            </a:endParaRPr>
          </a:p>
        </p:txBody>
      </p:sp>
      <p:sp>
        <p:nvSpPr>
          <p:cNvPr id="5" name="Rectangle 4"/>
          <p:cNvSpPr/>
          <p:nvPr/>
        </p:nvSpPr>
        <p:spPr>
          <a:xfrm>
            <a:off x="7581899" y="6248400"/>
            <a:ext cx="990600" cy="369332"/>
          </a:xfrm>
          <a:prstGeom prst="rect">
            <a:avLst/>
          </a:prstGeom>
        </p:spPr>
        <p:txBody>
          <a:bodyPr wrap="square">
            <a:spAutoFit/>
          </a:bodyPr>
          <a:lstStyle/>
          <a:p>
            <a:r>
              <a:rPr lang="zh-TW" altLang="en-US" dirty="0">
                <a:solidFill>
                  <a:prstClr val="black"/>
                </a:solidFill>
                <a:hlinkClick r:id="rId3" action="ppaction://hlinksldjump"/>
              </a:rPr>
              <a:t>回前页</a:t>
            </a:r>
            <a:endParaRPr lang="zh-TW" altLang="en-US" dirty="0">
              <a:solidFill>
                <a:prstClr val="black"/>
              </a:solidFill>
            </a:endParaRPr>
          </a:p>
        </p:txBody>
      </p:sp>
    </p:spTree>
    <p:extLst>
      <p:ext uri="{BB962C8B-B14F-4D97-AF65-F5344CB8AC3E}">
        <p14:creationId xmlns:p14="http://schemas.microsoft.com/office/powerpoint/2010/main" xmlns="" val="1067236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580569" y="457200"/>
            <a:ext cx="8534400" cy="5853910"/>
          </a:xfrm>
          <a:prstGeom prst="rect">
            <a:avLst/>
          </a:prstGeom>
        </p:spPr>
        <p:txBody>
          <a:bodyPr wrap="square">
            <a:spAutoFit/>
          </a:bodyPr>
          <a:lstStyle/>
          <a:p>
            <a:pPr>
              <a:spcBef>
                <a:spcPct val="20000"/>
              </a:spcBef>
            </a:pPr>
            <a:endParaRPr lang="en-US" altLang="zh-TW" sz="4400" dirty="0">
              <a:solidFill>
                <a:prstClr val="black"/>
              </a:solidFill>
            </a:endParaRPr>
          </a:p>
          <a:p>
            <a:pPr>
              <a:spcBef>
                <a:spcPct val="20000"/>
              </a:spcBef>
            </a:pPr>
            <a:r>
              <a:rPr lang="zh-TW" altLang="en-US" sz="4000" b="1" spc="-500" dirty="0" smtClean="0">
                <a:solidFill>
                  <a:prstClr val="black"/>
                </a:solidFill>
              </a:rPr>
              <a:t>不 </a:t>
            </a:r>
            <a:r>
              <a:rPr lang="zh-TW" altLang="en-US" sz="4000" b="1" spc="-500" dirty="0">
                <a:solidFill>
                  <a:prstClr val="black"/>
                </a:solidFill>
              </a:rPr>
              <a:t>但 如 此 ， 我 也 將 萬 事 當 作 有 損 的 ， 因 我 以 認 識 我 主 基 督 耶 穌 為 至 寶 。 我 為 他 已 經 丟 棄 萬 事 ， 看 作 糞 土 ， 為 要 得 著 基 督 </a:t>
            </a:r>
            <a:r>
              <a:rPr lang="zh-TW" altLang="en-US" sz="4400" dirty="0" smtClean="0">
                <a:solidFill>
                  <a:prstClr val="black"/>
                </a:solidFill>
              </a:rPr>
              <a:t>                                                    </a:t>
            </a:r>
            <a:endParaRPr lang="en-US" altLang="zh-TW" sz="4400" dirty="0" smtClean="0">
              <a:solidFill>
                <a:prstClr val="black"/>
              </a:solidFill>
            </a:endParaRPr>
          </a:p>
          <a:p>
            <a:pPr>
              <a:spcBef>
                <a:spcPct val="20000"/>
              </a:spcBef>
            </a:pPr>
            <a:r>
              <a:rPr lang="en-US" altLang="zh-TW" sz="4400" dirty="0">
                <a:solidFill>
                  <a:prstClr val="black"/>
                </a:solidFill>
              </a:rPr>
              <a:t> </a:t>
            </a:r>
            <a:r>
              <a:rPr lang="en-US" altLang="zh-TW" sz="4400" dirty="0" smtClean="0">
                <a:solidFill>
                  <a:prstClr val="black"/>
                </a:solidFill>
              </a:rPr>
              <a:t>                                               </a:t>
            </a:r>
            <a:r>
              <a:rPr lang="en-US" altLang="zh-TW" sz="2800" dirty="0" smtClean="0">
                <a:solidFill>
                  <a:prstClr val="black"/>
                </a:solidFill>
              </a:rPr>
              <a:t>(</a:t>
            </a:r>
            <a:r>
              <a:rPr lang="zh-TW" altLang="en-US" sz="2800" dirty="0" smtClean="0">
                <a:solidFill>
                  <a:prstClr val="black"/>
                </a:solidFill>
              </a:rPr>
              <a:t>腓 </a:t>
            </a:r>
            <a:r>
              <a:rPr lang="en-US" altLang="zh-TW" sz="2800" dirty="0" smtClean="0">
                <a:solidFill>
                  <a:prstClr val="black"/>
                </a:solidFill>
              </a:rPr>
              <a:t>3:8 )</a:t>
            </a:r>
            <a:endParaRPr lang="en-US" altLang="zh-TW" sz="2800" dirty="0">
              <a:solidFill>
                <a:prstClr val="black"/>
              </a:solidFill>
            </a:endParaRPr>
          </a:p>
          <a:p>
            <a:pPr lvl="1">
              <a:spcBef>
                <a:spcPct val="20000"/>
              </a:spcBef>
            </a:pPr>
            <a:endParaRPr lang="en-US" altLang="zh-TW" sz="4400" dirty="0" smtClean="0">
              <a:solidFill>
                <a:prstClr val="black"/>
              </a:solidFill>
            </a:endParaRPr>
          </a:p>
          <a:p>
            <a:pPr lvl="1">
              <a:spcBef>
                <a:spcPct val="20000"/>
              </a:spcBef>
            </a:pPr>
            <a:endParaRPr lang="zh-TW" altLang="en-US" sz="4400" dirty="0">
              <a:solidFill>
                <a:prstClr val="black"/>
              </a:solidFill>
            </a:endParaRPr>
          </a:p>
        </p:txBody>
      </p:sp>
      <p:sp>
        <p:nvSpPr>
          <p:cNvPr id="4" name="Rectangle 3"/>
          <p:cNvSpPr/>
          <p:nvPr/>
        </p:nvSpPr>
        <p:spPr>
          <a:xfrm>
            <a:off x="6629400" y="6126444"/>
            <a:ext cx="1107996" cy="461665"/>
          </a:xfrm>
          <a:prstGeom prst="rect">
            <a:avLst/>
          </a:prstGeom>
        </p:spPr>
        <p:txBody>
          <a:bodyPr wrap="none">
            <a:spAutoFit/>
          </a:bodyPr>
          <a:lstStyle/>
          <a:p>
            <a:r>
              <a:rPr lang="zh-TW" altLang="en-US" sz="2400" dirty="0">
                <a:solidFill>
                  <a:prstClr val="black"/>
                </a:solidFill>
                <a:hlinkClick r:id="" action="ppaction://noaction"/>
              </a:rPr>
              <a:t>回前页</a:t>
            </a:r>
            <a:endParaRPr lang="zh-TW" altLang="en-US" sz="2400" dirty="0">
              <a:solidFill>
                <a:prstClr val="black"/>
              </a:solidFill>
            </a:endParaRPr>
          </a:p>
        </p:txBody>
      </p:sp>
    </p:spTree>
    <p:extLst>
      <p:ext uri="{BB962C8B-B14F-4D97-AF65-F5344CB8AC3E}">
        <p14:creationId xmlns:p14="http://schemas.microsoft.com/office/powerpoint/2010/main" xmlns="" val="701213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8759321"/>
          </a:xfrm>
          <a:prstGeom prst="rect">
            <a:avLst/>
          </a:prstGeom>
        </p:spPr>
        <p:txBody>
          <a:bodyPr wrap="square">
            <a:spAutoFit/>
          </a:bodyPr>
          <a:lstStyle/>
          <a:p>
            <a:pPr>
              <a:spcBef>
                <a:spcPct val="20000"/>
              </a:spcBef>
            </a:pPr>
            <a:r>
              <a:rPr lang="zh-TW" altLang="en-US" sz="4400" u="sng" dirty="0">
                <a:solidFill>
                  <a:prstClr val="black"/>
                </a:solidFill>
              </a:rPr>
              <a:t>基督徒應有的態度</a:t>
            </a:r>
            <a:r>
              <a:rPr lang="en-US" altLang="zh-TW" sz="4400" u="sng" dirty="0" smtClean="0">
                <a:solidFill>
                  <a:prstClr val="black"/>
                </a:solidFill>
              </a:rPr>
              <a:t>:</a:t>
            </a:r>
            <a:r>
              <a:rPr lang="en-US" altLang="zh-TW" sz="4400" dirty="0" smtClean="0">
                <a:solidFill>
                  <a:prstClr val="black"/>
                </a:solidFill>
              </a:rPr>
              <a:t> </a:t>
            </a:r>
            <a:endParaRPr lang="en-US" altLang="zh-TW" sz="4400" dirty="0">
              <a:solidFill>
                <a:prstClr val="black"/>
              </a:solidFill>
            </a:endParaRPr>
          </a:p>
          <a:p>
            <a:pPr>
              <a:spcBef>
                <a:spcPct val="20000"/>
              </a:spcBef>
            </a:pPr>
            <a:r>
              <a:rPr lang="en-US" altLang="zh-TW" sz="4400" dirty="0" smtClean="0">
                <a:solidFill>
                  <a:prstClr val="black"/>
                </a:solidFill>
              </a:rPr>
              <a:t>I.  </a:t>
            </a:r>
            <a:r>
              <a:rPr lang="zh-TW" altLang="en-US" sz="4400" b="1" dirty="0" smtClean="0">
                <a:solidFill>
                  <a:prstClr val="black"/>
                </a:solidFill>
              </a:rPr>
              <a:t>以</a:t>
            </a:r>
            <a:r>
              <a:rPr lang="zh-TW" altLang="en-US" sz="4400" b="1" dirty="0">
                <a:solidFill>
                  <a:prstClr val="black"/>
                </a:solidFill>
              </a:rPr>
              <a:t>不變應萬變</a:t>
            </a:r>
          </a:p>
          <a:p>
            <a:pPr marL="1028700" lvl="1" indent="-571500">
              <a:spcBef>
                <a:spcPct val="20000"/>
              </a:spcBef>
              <a:buFont typeface="Arial" panose="020B0604020202020204" pitchFamily="34" charset="0"/>
              <a:buChar char="•"/>
            </a:pPr>
            <a:r>
              <a:rPr lang="zh-TW" altLang="en-US" sz="4400" b="1" dirty="0" smtClean="0">
                <a:solidFill>
                  <a:prstClr val="black"/>
                </a:solidFill>
              </a:rPr>
              <a:t>堅定信仰的根基</a:t>
            </a:r>
            <a:endParaRPr lang="en-US" altLang="zh-TW" sz="4400" b="1" dirty="0" smtClean="0">
              <a:solidFill>
                <a:prstClr val="black"/>
              </a:solidFill>
            </a:endParaRPr>
          </a:p>
          <a:p>
            <a:pPr lvl="1">
              <a:spcBef>
                <a:spcPct val="20000"/>
              </a:spcBef>
            </a:pPr>
            <a:endParaRPr lang="en-US" altLang="zh-TW" sz="4400" dirty="0">
              <a:solidFill>
                <a:prstClr val="black"/>
              </a:solidFill>
            </a:endParaRPr>
          </a:p>
          <a:p>
            <a:pPr lvl="1">
              <a:spcBef>
                <a:spcPct val="20000"/>
              </a:spcBef>
            </a:pPr>
            <a:r>
              <a:rPr lang="zh-CN" altLang="en-US" sz="4400" b="1" dirty="0" smtClean="0">
                <a:solidFill>
                  <a:prstClr val="black"/>
                </a:solidFill>
              </a:rPr>
              <a:t>因</a:t>
            </a:r>
            <a:r>
              <a:rPr lang="zh-TW" altLang="en-US" sz="4400" b="1" dirty="0">
                <a:solidFill>
                  <a:prstClr val="black"/>
                </a:solidFill>
              </a:rPr>
              <a:t>為那已</a:t>
            </a:r>
            <a:r>
              <a:rPr lang="zh-TW" altLang="en-US" sz="4400" b="1" dirty="0" smtClean="0">
                <a:solidFill>
                  <a:prstClr val="black"/>
                </a:solidFill>
              </a:rPr>
              <a:t>經立好的根基</a:t>
            </a:r>
            <a:r>
              <a:rPr lang="zh-CN" altLang="en-US" sz="4400" b="1" dirty="0" smtClean="0">
                <a:solidFill>
                  <a:prstClr val="black"/>
                </a:solidFill>
              </a:rPr>
              <a:t>，</a:t>
            </a:r>
            <a:r>
              <a:rPr lang="zh-CN" altLang="en-US" sz="4400" b="1" dirty="0">
                <a:solidFill>
                  <a:prstClr val="black"/>
                </a:solidFill>
              </a:rPr>
              <a:t>就是耶稣基督，此外没有人能立别的根基</a:t>
            </a:r>
            <a:r>
              <a:rPr lang="zh-CN" altLang="en-US" sz="4400" b="1" dirty="0" smtClean="0">
                <a:solidFill>
                  <a:prstClr val="black"/>
                </a:solidFill>
              </a:rPr>
              <a:t>。     </a:t>
            </a:r>
            <a:endParaRPr lang="en-US" altLang="zh-CN" sz="4400" b="1" dirty="0" smtClean="0">
              <a:solidFill>
                <a:prstClr val="black"/>
              </a:solidFill>
            </a:endParaRPr>
          </a:p>
          <a:p>
            <a:pPr lvl="1">
              <a:spcBef>
                <a:spcPct val="20000"/>
              </a:spcBef>
            </a:pPr>
            <a:r>
              <a:rPr lang="en-US" altLang="zh-CN" sz="4400" b="1" dirty="0">
                <a:solidFill>
                  <a:prstClr val="black"/>
                </a:solidFill>
              </a:rPr>
              <a:t> </a:t>
            </a:r>
            <a:r>
              <a:rPr lang="en-US" altLang="zh-CN" sz="4400" b="1" dirty="0" smtClean="0">
                <a:solidFill>
                  <a:prstClr val="black"/>
                </a:solidFill>
              </a:rPr>
              <a:t>                                                </a:t>
            </a:r>
            <a:r>
              <a:rPr lang="en-US" altLang="zh-CN" sz="2800" dirty="0" smtClean="0">
                <a:solidFill>
                  <a:prstClr val="black"/>
                </a:solidFill>
              </a:rPr>
              <a:t>(</a:t>
            </a:r>
            <a:r>
              <a:rPr lang="zh-CN" altLang="en-US" sz="2800" dirty="0" smtClean="0">
                <a:solidFill>
                  <a:prstClr val="black"/>
                </a:solidFill>
              </a:rPr>
              <a:t>林前</a:t>
            </a:r>
            <a:r>
              <a:rPr lang="en-US" altLang="zh-CN" sz="2800" dirty="0" smtClean="0">
                <a:solidFill>
                  <a:prstClr val="black"/>
                </a:solidFill>
              </a:rPr>
              <a:t>3:11</a:t>
            </a:r>
            <a:r>
              <a:rPr lang="en-US" altLang="zh-CN" sz="2800" dirty="0">
                <a:solidFill>
                  <a:prstClr val="black"/>
                </a:solidFill>
              </a:rPr>
              <a:t>)</a:t>
            </a:r>
          </a:p>
          <a:p>
            <a:pPr lvl="1">
              <a:spcBef>
                <a:spcPct val="20000"/>
              </a:spcBef>
            </a:pPr>
            <a:endParaRPr lang="en-US" altLang="zh-TW" sz="4400" dirty="0" smtClean="0">
              <a:solidFill>
                <a:prstClr val="black"/>
              </a:solidFill>
            </a:endParaRPr>
          </a:p>
          <a:p>
            <a:pPr lvl="1">
              <a:spcBef>
                <a:spcPct val="20000"/>
              </a:spcBef>
            </a:pPr>
            <a:endParaRPr lang="en-US" altLang="zh-TW" sz="4400" dirty="0">
              <a:solidFill>
                <a:prstClr val="black"/>
              </a:solidFill>
            </a:endParaRPr>
          </a:p>
          <a:p>
            <a:pPr lvl="1">
              <a:spcBef>
                <a:spcPct val="20000"/>
              </a:spcBef>
            </a:pPr>
            <a:endParaRPr lang="en-US" altLang="zh-TW" sz="4400" dirty="0" smtClean="0">
              <a:solidFill>
                <a:prstClr val="black"/>
              </a:solidFill>
            </a:endParaRPr>
          </a:p>
          <a:p>
            <a:pPr lvl="1">
              <a:spcBef>
                <a:spcPct val="20000"/>
              </a:spcBef>
            </a:pPr>
            <a:endParaRPr lang="zh-TW" altLang="en-US" sz="4400" dirty="0">
              <a:solidFill>
                <a:prstClr val="black"/>
              </a:solidFill>
            </a:endParaRPr>
          </a:p>
        </p:txBody>
      </p:sp>
    </p:spTree>
    <p:extLst>
      <p:ext uri="{BB962C8B-B14F-4D97-AF65-F5344CB8AC3E}">
        <p14:creationId xmlns:p14="http://schemas.microsoft.com/office/powerpoint/2010/main" xmlns="" val="14601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143000"/>
            <a:ext cx="8763000" cy="5715000"/>
          </a:xfrm>
        </p:spPr>
        <p:txBody>
          <a:bodyPr>
            <a:normAutofit lnSpcReduction="10000"/>
          </a:bodyPr>
          <a:lstStyle/>
          <a:p>
            <a:pPr>
              <a:buClr>
                <a:srgbClr val="002060"/>
              </a:buClr>
              <a:buSzPct val="150000"/>
              <a:buFont typeface="Wingdings" panose="05000000000000000000" pitchFamily="2" charset="2"/>
              <a:buChar char="§"/>
            </a:pPr>
            <a:r>
              <a:rPr lang="zh-TW" altLang="en-US" sz="3200" i="0" dirty="0" smtClean="0">
                <a:solidFill>
                  <a:schemeClr val="bg1"/>
                </a:solidFill>
              </a:rPr>
              <a:t> </a:t>
            </a:r>
            <a:r>
              <a:rPr lang="zh-TW" altLang="en-US" sz="3600" b="1" i="0" dirty="0" smtClean="0">
                <a:solidFill>
                  <a:schemeClr val="bg1"/>
                </a:solidFill>
              </a:rPr>
              <a:t>當代親職的挑戰</a:t>
            </a:r>
            <a:endParaRPr lang="en-US" altLang="zh-TW" sz="3600" b="1" i="0" dirty="0" smtClean="0">
              <a:solidFill>
                <a:schemeClr val="bg1"/>
              </a:solidFill>
            </a:endParaRPr>
          </a:p>
          <a:p>
            <a:pPr lvl="1">
              <a:buClr>
                <a:srgbClr val="0070C0"/>
              </a:buClr>
              <a:buSzPct val="120000"/>
              <a:buFont typeface="Arial" panose="020B0604020202020204" pitchFamily="34" charset="0"/>
              <a:buChar char="•"/>
            </a:pPr>
            <a:r>
              <a:rPr lang="en-US" sz="3600" b="1" i="0" dirty="0" smtClean="0">
                <a:solidFill>
                  <a:srgbClr val="3F3F3F"/>
                </a:solidFill>
              </a:rPr>
              <a:t> </a:t>
            </a:r>
            <a:r>
              <a:rPr lang="zh-TW" altLang="en-US" sz="3600" b="1" i="0" dirty="0">
                <a:solidFill>
                  <a:srgbClr val="3F3F3F"/>
                </a:solidFill>
              </a:rPr>
              <a:t>個人主</a:t>
            </a:r>
            <a:r>
              <a:rPr lang="zh-TW" altLang="en-US" sz="3600" b="1" i="0" dirty="0" smtClean="0">
                <a:solidFill>
                  <a:srgbClr val="3F3F3F"/>
                </a:solidFill>
              </a:rPr>
              <a:t>義   </a:t>
            </a:r>
            <a:r>
              <a:rPr lang="en-US" altLang="zh-TW" sz="3600" b="1" i="0" dirty="0" smtClean="0">
                <a:solidFill>
                  <a:srgbClr val="3F3F3F"/>
                </a:solidFill>
              </a:rPr>
              <a:t>all-about-me era</a:t>
            </a:r>
            <a:endParaRPr lang="en-US" altLang="zh-TW" sz="3600" b="1" i="0" dirty="0">
              <a:solidFill>
                <a:srgbClr val="3F3F3F"/>
              </a:solidFill>
            </a:endParaRPr>
          </a:p>
          <a:p>
            <a:pPr lvl="1">
              <a:buClr>
                <a:srgbClr val="0070C0"/>
              </a:buClr>
              <a:buSzPct val="120000"/>
              <a:buFont typeface="Arial" panose="020B0604020202020204" pitchFamily="34" charset="0"/>
              <a:buChar char="•"/>
            </a:pPr>
            <a:r>
              <a:rPr lang="zh-TW" altLang="en-US" sz="3600" b="1" i="0" dirty="0">
                <a:solidFill>
                  <a:srgbClr val="3F3F3F"/>
                </a:solidFill>
              </a:rPr>
              <a:t> 消費主義</a:t>
            </a:r>
            <a:endParaRPr lang="en-US" altLang="zh-TW" sz="3600" b="1" i="0" dirty="0">
              <a:solidFill>
                <a:srgbClr val="3F3F3F"/>
              </a:solidFill>
            </a:endParaRPr>
          </a:p>
          <a:p>
            <a:pPr lvl="1">
              <a:buClr>
                <a:srgbClr val="0070C0"/>
              </a:buClr>
              <a:buSzPct val="120000"/>
              <a:buFont typeface="Arial" panose="020B0604020202020204" pitchFamily="34" charset="0"/>
              <a:buChar char="•"/>
            </a:pPr>
            <a:r>
              <a:rPr lang="zh-TW" altLang="en-US" sz="3600" b="1" i="0" dirty="0">
                <a:solidFill>
                  <a:srgbClr val="3F3F3F"/>
                </a:solidFill>
              </a:rPr>
              <a:t> 後現代主</a:t>
            </a:r>
            <a:r>
              <a:rPr lang="zh-TW" altLang="en-US" sz="3600" b="1" i="0" dirty="0" smtClean="0">
                <a:solidFill>
                  <a:srgbClr val="3F3F3F"/>
                </a:solidFill>
              </a:rPr>
              <a:t>義</a:t>
            </a:r>
            <a:endParaRPr lang="en-US" altLang="zh-TW" sz="3600" b="1" i="0" dirty="0" smtClean="0">
              <a:solidFill>
                <a:srgbClr val="3F3F3F"/>
              </a:solidFill>
            </a:endParaRPr>
          </a:p>
          <a:p>
            <a:pPr marL="457200" lvl="1" indent="0">
              <a:buClr>
                <a:srgbClr val="0070C0"/>
              </a:buClr>
              <a:buSzPct val="120000"/>
              <a:buNone/>
            </a:pPr>
            <a:endParaRPr lang="en-US" altLang="zh-TW" sz="3600" b="1" i="0" dirty="0" smtClean="0">
              <a:solidFill>
                <a:srgbClr val="3F3F3F"/>
              </a:solidFill>
            </a:endParaRPr>
          </a:p>
          <a:p>
            <a:pPr>
              <a:buClr>
                <a:srgbClr val="002060"/>
              </a:buClr>
              <a:buSzPct val="150000"/>
              <a:buFont typeface="Wingdings" panose="05000000000000000000" pitchFamily="2" charset="2"/>
              <a:buChar char="§"/>
            </a:pPr>
            <a:r>
              <a:rPr lang="en-US" altLang="zh-TW" sz="3600" b="1" i="0" dirty="0" smtClean="0">
                <a:solidFill>
                  <a:schemeClr val="bg1"/>
                </a:solidFill>
              </a:rPr>
              <a:t> </a:t>
            </a:r>
            <a:r>
              <a:rPr lang="zh-TW" altLang="en-US" sz="3600" b="1" i="0" dirty="0" smtClean="0">
                <a:solidFill>
                  <a:schemeClr val="bg1"/>
                </a:solidFill>
              </a:rPr>
              <a:t>在親職中榮耀神 </a:t>
            </a:r>
            <a:r>
              <a:rPr lang="en-US" altLang="zh-TW" sz="3600" b="1" i="0" dirty="0" smtClean="0">
                <a:solidFill>
                  <a:schemeClr val="bg1"/>
                </a:solidFill>
              </a:rPr>
              <a:t>= </a:t>
            </a:r>
            <a:r>
              <a:rPr lang="zh-TW" altLang="en-US" sz="3600" b="1" i="0" dirty="0" smtClean="0">
                <a:solidFill>
                  <a:schemeClr val="bg1"/>
                </a:solidFill>
              </a:rPr>
              <a:t>人生的軌道從以自我為中心，回轉到以神為中心</a:t>
            </a:r>
            <a:endParaRPr lang="en-US" altLang="zh-TW" sz="3600" b="1" i="0" dirty="0" smtClean="0">
              <a:solidFill>
                <a:schemeClr val="bg1"/>
              </a:solidFill>
            </a:endParaRPr>
          </a:p>
          <a:p>
            <a:pPr lvl="1">
              <a:buClr>
                <a:srgbClr val="0070C0"/>
              </a:buClr>
              <a:buSzPct val="120000"/>
              <a:buFont typeface="Arial" panose="020B0604020202020204" pitchFamily="34" charset="0"/>
              <a:buChar char="•"/>
            </a:pPr>
            <a:r>
              <a:rPr lang="zh-TW" altLang="en-US" sz="3600" b="1" i="0" dirty="0" smtClean="0">
                <a:solidFill>
                  <a:srgbClr val="3F3F3F"/>
                </a:solidFill>
              </a:rPr>
              <a:t> 讓</a:t>
            </a:r>
            <a:r>
              <a:rPr lang="zh-TW" altLang="en-US" sz="3600" b="1" i="0" dirty="0">
                <a:solidFill>
                  <a:srgbClr val="3F3F3F"/>
                </a:solidFill>
              </a:rPr>
              <a:t>孩子認識 </a:t>
            </a:r>
            <a:r>
              <a:rPr lang="zh-TW" altLang="en-US" sz="3600" b="1" i="0" dirty="0" smtClean="0">
                <a:solidFill>
                  <a:srgbClr val="3F3F3F"/>
                </a:solidFill>
              </a:rPr>
              <a:t>神並尊崇祂</a:t>
            </a:r>
            <a:endParaRPr lang="en-US" altLang="zh-TW" sz="3600" b="1" i="0" dirty="0" smtClean="0">
              <a:solidFill>
                <a:srgbClr val="3F3F3F"/>
              </a:solidFill>
            </a:endParaRPr>
          </a:p>
          <a:p>
            <a:pPr lvl="1">
              <a:buClr>
                <a:srgbClr val="0070C0"/>
              </a:buClr>
              <a:buSzPct val="120000"/>
              <a:buFont typeface="Arial" panose="020B0604020202020204" pitchFamily="34" charset="0"/>
              <a:buChar char="•"/>
            </a:pPr>
            <a:r>
              <a:rPr lang="zh-TW" altLang="en-US" sz="3600" b="1" i="0" dirty="0">
                <a:solidFill>
                  <a:srgbClr val="3F3F3F"/>
                </a:solidFill>
              </a:rPr>
              <a:t> </a:t>
            </a:r>
            <a:r>
              <a:rPr lang="zh-TW" altLang="en-US" sz="3600" b="1" i="0" dirty="0" smtClean="0">
                <a:solidFill>
                  <a:srgbClr val="3F3F3F"/>
                </a:solidFill>
              </a:rPr>
              <a:t>屬靈的親職 </a:t>
            </a:r>
            <a:r>
              <a:rPr lang="en-US" altLang="zh-TW" sz="3600" b="1" i="0" dirty="0" smtClean="0">
                <a:solidFill>
                  <a:srgbClr val="3F3F3F"/>
                </a:solidFill>
              </a:rPr>
              <a:t>: </a:t>
            </a:r>
            <a:r>
              <a:rPr lang="zh-TW" altLang="en-US" sz="3600" b="1" i="0" dirty="0" smtClean="0">
                <a:solidFill>
                  <a:srgbClr val="3F3F3F"/>
                </a:solidFill>
              </a:rPr>
              <a:t>從教養到牧養</a:t>
            </a:r>
            <a:endParaRPr lang="en-US" altLang="zh-TW" sz="3600" b="1" i="0" dirty="0" smtClean="0">
              <a:solidFill>
                <a:schemeClr val="bg1"/>
              </a:solidFill>
            </a:endParaRPr>
          </a:p>
        </p:txBody>
      </p:sp>
      <p:sp>
        <p:nvSpPr>
          <p:cNvPr id="3" name="Title 2"/>
          <p:cNvSpPr>
            <a:spLocks noGrp="1"/>
          </p:cNvSpPr>
          <p:nvPr>
            <p:ph type="title"/>
          </p:nvPr>
        </p:nvSpPr>
        <p:spPr>
          <a:xfrm>
            <a:off x="2590800" y="0"/>
            <a:ext cx="4114800" cy="990600"/>
          </a:xfrm>
        </p:spPr>
        <p:txBody>
          <a:bodyPr>
            <a:normAutofit/>
          </a:bodyPr>
          <a:lstStyle/>
          <a:p>
            <a:pPr algn="ctr"/>
            <a:r>
              <a:rPr lang="zh-TW" altLang="en-US" sz="4800" b="1" dirty="0" smtClean="0">
                <a:solidFill>
                  <a:schemeClr val="bg1"/>
                </a:solidFill>
              </a:rPr>
              <a:t>引言</a:t>
            </a:r>
            <a:endParaRPr lang="en-US" sz="4800" b="1" dirty="0">
              <a:solidFill>
                <a:schemeClr val="bg1"/>
              </a:solidFill>
            </a:endParaRPr>
          </a:p>
        </p:txBody>
      </p:sp>
    </p:spTree>
    <p:extLst>
      <p:ext uri="{BB962C8B-B14F-4D97-AF65-F5344CB8AC3E}">
        <p14:creationId xmlns:p14="http://schemas.microsoft.com/office/powerpoint/2010/main" xmlns="" val="1141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5903154"/>
          </a:xfrm>
          <a:prstGeom prst="rect">
            <a:avLst/>
          </a:prstGeom>
        </p:spPr>
        <p:txBody>
          <a:bodyPr wrap="square">
            <a:spAutoFit/>
          </a:bodyPr>
          <a:lstStyle/>
          <a:p>
            <a:pPr>
              <a:spcBef>
                <a:spcPct val="20000"/>
              </a:spcBef>
            </a:pPr>
            <a:r>
              <a:rPr lang="zh-TW" altLang="en-US" sz="4400" u="sng" dirty="0">
                <a:solidFill>
                  <a:prstClr val="black"/>
                </a:solidFill>
              </a:rPr>
              <a:t>基督徒應有的態度</a:t>
            </a:r>
            <a:r>
              <a:rPr lang="en-US" altLang="zh-TW" sz="4400" u="sng" dirty="0" smtClean="0">
                <a:solidFill>
                  <a:prstClr val="black"/>
                </a:solidFill>
              </a:rPr>
              <a:t>:</a:t>
            </a:r>
            <a:r>
              <a:rPr lang="en-US" altLang="zh-TW" sz="4400" dirty="0" smtClean="0">
                <a:solidFill>
                  <a:prstClr val="black"/>
                </a:solidFill>
              </a:rPr>
              <a:t> </a:t>
            </a:r>
            <a:endParaRPr lang="en-US" altLang="zh-TW" sz="4400" dirty="0">
              <a:solidFill>
                <a:prstClr val="black"/>
              </a:solidFill>
            </a:endParaRPr>
          </a:p>
          <a:p>
            <a:pPr>
              <a:spcBef>
                <a:spcPct val="20000"/>
              </a:spcBef>
            </a:pPr>
            <a:r>
              <a:rPr lang="en-US" altLang="zh-TW" sz="4400" dirty="0" smtClean="0">
                <a:solidFill>
                  <a:prstClr val="black"/>
                </a:solidFill>
              </a:rPr>
              <a:t>I.  </a:t>
            </a:r>
            <a:r>
              <a:rPr lang="zh-TW" altLang="en-US" sz="4400" b="1" dirty="0" smtClean="0">
                <a:solidFill>
                  <a:prstClr val="black"/>
                </a:solidFill>
              </a:rPr>
              <a:t>以</a:t>
            </a:r>
            <a:r>
              <a:rPr lang="zh-TW" altLang="en-US" sz="4400" b="1" dirty="0">
                <a:solidFill>
                  <a:prstClr val="black"/>
                </a:solidFill>
              </a:rPr>
              <a:t>不變應萬變</a:t>
            </a:r>
          </a:p>
          <a:p>
            <a:pPr marL="800100" lvl="1" indent="-342900">
              <a:spcBef>
                <a:spcPct val="20000"/>
              </a:spcBef>
              <a:buFont typeface="Arial" panose="020B0604020202020204" pitchFamily="34" charset="0"/>
              <a:buChar char="•"/>
            </a:pPr>
            <a:r>
              <a:rPr lang="zh-TW" altLang="en-US" sz="4400" b="1" dirty="0" smtClean="0">
                <a:solidFill>
                  <a:prstClr val="black"/>
                </a:solidFill>
              </a:rPr>
              <a:t>彰顯 神的榮耀</a:t>
            </a:r>
            <a:endParaRPr lang="en-US" altLang="zh-TW" sz="4400" b="1" dirty="0" smtClean="0">
              <a:solidFill>
                <a:prstClr val="black"/>
              </a:solidFill>
            </a:endParaRPr>
          </a:p>
          <a:p>
            <a:pPr lvl="1">
              <a:spcBef>
                <a:spcPct val="20000"/>
              </a:spcBef>
            </a:pPr>
            <a:r>
              <a:rPr lang="en-US" altLang="zh-TW" sz="4400" dirty="0">
                <a:solidFill>
                  <a:prstClr val="black"/>
                </a:solidFill>
              </a:rPr>
              <a:t> </a:t>
            </a:r>
            <a:r>
              <a:rPr lang="en-US" altLang="zh-TW" sz="4400" dirty="0" smtClean="0">
                <a:solidFill>
                  <a:prstClr val="black"/>
                </a:solidFill>
              </a:rPr>
              <a:t>- </a:t>
            </a:r>
            <a:r>
              <a:rPr lang="zh-TW" altLang="en-US" sz="4400" dirty="0" smtClean="0">
                <a:solidFill>
                  <a:prstClr val="black"/>
                </a:solidFill>
              </a:rPr>
              <a:t>做榮神益人的事</a:t>
            </a:r>
            <a:endParaRPr lang="en-US" altLang="zh-TW" sz="4400" dirty="0" smtClean="0">
              <a:solidFill>
                <a:prstClr val="black"/>
              </a:solidFill>
            </a:endParaRPr>
          </a:p>
          <a:p>
            <a:pPr lvl="1">
              <a:spcBef>
                <a:spcPct val="20000"/>
              </a:spcBef>
            </a:pPr>
            <a:r>
              <a:rPr lang="zh-TW" altLang="en-US" sz="3600" b="1" i="1" spc="-500" dirty="0">
                <a:solidFill>
                  <a:prstClr val="black"/>
                </a:solidFill>
              </a:rPr>
              <a:t>凡 事 我 都 可 行 ， 但 不 都 有 益 處 。 凡 事 我 都 可 行 ， 但 無 論 那 一 件 ， 我 總 不 受 他 的 轄 制 </a:t>
            </a:r>
            <a:r>
              <a:rPr lang="zh-TW" altLang="en-US" sz="3600" b="1" i="1" spc="-500" dirty="0" smtClean="0">
                <a:solidFill>
                  <a:prstClr val="black"/>
                </a:solidFill>
              </a:rPr>
              <a:t>。 </a:t>
            </a:r>
            <a:r>
              <a:rPr lang="zh-CN" altLang="en-US" sz="3600" b="1" i="1" spc="-500" dirty="0">
                <a:solidFill>
                  <a:prstClr val="black"/>
                </a:solidFill>
              </a:rPr>
              <a:t> </a:t>
            </a:r>
            <a:r>
              <a:rPr lang="en-US" altLang="zh-CN" sz="3600" b="1" i="1" spc="-500" dirty="0">
                <a:solidFill>
                  <a:prstClr val="black"/>
                </a:solidFill>
              </a:rPr>
              <a:t> </a:t>
            </a:r>
            <a:r>
              <a:rPr lang="en-US" altLang="zh-CN" sz="3600" b="1" i="1" spc="-500" dirty="0" smtClean="0">
                <a:solidFill>
                  <a:prstClr val="black"/>
                </a:solidFill>
              </a:rPr>
              <a:t>                      </a:t>
            </a:r>
            <a:r>
              <a:rPr lang="zh-CN" altLang="en-US" sz="3600" b="1" spc="-500" dirty="0" smtClean="0">
                <a:solidFill>
                  <a:prstClr val="black"/>
                </a:solidFill>
              </a:rPr>
              <a:t>  </a:t>
            </a:r>
            <a:endParaRPr lang="en-US" altLang="zh-CN" sz="3600" b="1" spc="-500" dirty="0" smtClean="0">
              <a:solidFill>
                <a:prstClr val="black"/>
              </a:solidFill>
            </a:endParaRPr>
          </a:p>
          <a:p>
            <a:pPr lvl="1">
              <a:spcBef>
                <a:spcPct val="20000"/>
              </a:spcBef>
            </a:pPr>
            <a:r>
              <a:rPr lang="en-US" altLang="zh-CN" sz="3600" b="1" spc="-500" dirty="0">
                <a:solidFill>
                  <a:prstClr val="black"/>
                </a:solidFill>
              </a:rPr>
              <a:t> </a:t>
            </a:r>
            <a:r>
              <a:rPr lang="en-US" altLang="zh-CN" sz="3600" b="1" spc="-500" dirty="0" smtClean="0">
                <a:solidFill>
                  <a:prstClr val="black"/>
                </a:solidFill>
              </a:rPr>
              <a:t>                                                                                                                                                 </a:t>
            </a:r>
            <a:r>
              <a:rPr lang="en-US" altLang="zh-CN" sz="2400" spc="-500" dirty="0" smtClean="0">
                <a:solidFill>
                  <a:prstClr val="black"/>
                </a:solidFill>
              </a:rPr>
              <a:t>(       </a:t>
            </a:r>
            <a:r>
              <a:rPr lang="zh-TW" altLang="en-US" sz="2800" spc="-500" dirty="0" smtClean="0">
                <a:solidFill>
                  <a:prstClr val="black"/>
                </a:solidFill>
              </a:rPr>
              <a:t>林   前     </a:t>
            </a:r>
            <a:r>
              <a:rPr lang="en-US" altLang="zh-TW" sz="2800" spc="-500" dirty="0" smtClean="0">
                <a:solidFill>
                  <a:prstClr val="black"/>
                </a:solidFill>
              </a:rPr>
              <a:t>6   :       1   2     )</a:t>
            </a:r>
          </a:p>
          <a:p>
            <a:pPr lvl="1">
              <a:spcBef>
                <a:spcPct val="20000"/>
              </a:spcBef>
            </a:pPr>
            <a:r>
              <a:rPr lang="zh-TW" altLang="en-US" sz="4400" dirty="0" smtClean="0">
                <a:solidFill>
                  <a:prstClr val="black"/>
                </a:solidFill>
              </a:rPr>
              <a:t>                 </a:t>
            </a:r>
            <a:r>
              <a:rPr lang="zh-TW" altLang="en-US" sz="3600" dirty="0" smtClean="0">
                <a:solidFill>
                  <a:srgbClr val="FF0000"/>
                </a:solidFill>
              </a:rPr>
              <a:t>沉溺如何解決</a:t>
            </a:r>
            <a:r>
              <a:rPr lang="en-US" altLang="zh-TW" sz="3600" dirty="0" smtClean="0">
                <a:solidFill>
                  <a:srgbClr val="FF0000"/>
                </a:solidFill>
              </a:rPr>
              <a:t>?</a:t>
            </a:r>
            <a:r>
              <a:rPr lang="zh-TW" altLang="en-US" sz="3600" dirty="0" smtClean="0">
                <a:solidFill>
                  <a:srgbClr val="FF0000"/>
                </a:solidFill>
              </a:rPr>
              <a:t> </a:t>
            </a:r>
            <a:endParaRPr lang="zh-TW" altLang="en-US" sz="3600" dirty="0">
              <a:solidFill>
                <a:srgbClr val="FF0000"/>
              </a:solidFill>
            </a:endParaRPr>
          </a:p>
        </p:txBody>
      </p:sp>
    </p:spTree>
    <p:extLst>
      <p:ext uri="{BB962C8B-B14F-4D97-AF65-F5344CB8AC3E}">
        <p14:creationId xmlns:p14="http://schemas.microsoft.com/office/powerpoint/2010/main" xmlns="" val="332424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914397" y="1295400"/>
            <a:ext cx="7315200" cy="3662541"/>
          </a:xfrm>
          <a:prstGeom prst="rect">
            <a:avLst/>
          </a:prstGeom>
        </p:spPr>
        <p:txBody>
          <a:bodyPr wrap="square">
            <a:spAutoFit/>
          </a:bodyPr>
          <a:lstStyle/>
          <a:p>
            <a:r>
              <a:rPr lang="zh-TW" altLang="en-US" sz="4400" b="1" spc="-500" dirty="0" smtClean="0">
                <a:solidFill>
                  <a:prstClr val="black"/>
                </a:solidFill>
              </a:rPr>
              <a:t>不 </a:t>
            </a:r>
            <a:r>
              <a:rPr lang="zh-TW" altLang="en-US" sz="4400" b="1" spc="-500" dirty="0">
                <a:solidFill>
                  <a:prstClr val="black"/>
                </a:solidFill>
              </a:rPr>
              <a:t>要 效 法 這 個 世 界 ， 只 要 心 意 更 新 而 變 化 ， 叫 你 們 察 驗 何 為 神 的 善 良 、 純 全 、 可 喜 悅 的 旨 意 </a:t>
            </a:r>
            <a:r>
              <a:rPr lang="zh-TW" altLang="en-US" sz="4400" b="1" spc="-500" dirty="0" smtClean="0">
                <a:solidFill>
                  <a:prstClr val="black"/>
                </a:solidFill>
              </a:rPr>
              <a:t>。</a:t>
            </a:r>
            <a:r>
              <a:rPr lang="en-US" sz="2800" dirty="0" smtClean="0">
                <a:solidFill>
                  <a:prstClr val="black"/>
                </a:solidFill>
              </a:rPr>
              <a:t>                                                                                        </a:t>
            </a:r>
          </a:p>
          <a:p>
            <a:endParaRPr lang="en-US" sz="2800" dirty="0">
              <a:solidFill>
                <a:prstClr val="black"/>
              </a:solidFill>
            </a:endParaRPr>
          </a:p>
          <a:p>
            <a:r>
              <a:rPr lang="en-US" sz="2800" dirty="0" smtClean="0">
                <a:solidFill>
                  <a:prstClr val="black"/>
                </a:solidFill>
              </a:rPr>
              <a:t>                                                               (</a:t>
            </a:r>
            <a:r>
              <a:rPr lang="zh-TW" altLang="en-US" sz="2800" dirty="0" smtClean="0">
                <a:solidFill>
                  <a:prstClr val="black"/>
                </a:solidFill>
              </a:rPr>
              <a:t>羅  </a:t>
            </a:r>
            <a:r>
              <a:rPr lang="en-US" altLang="zh-TW" sz="2800" dirty="0" smtClean="0">
                <a:solidFill>
                  <a:prstClr val="black"/>
                </a:solidFill>
              </a:rPr>
              <a:t>12:2)</a:t>
            </a:r>
            <a:endParaRPr lang="en-US" sz="2800" dirty="0">
              <a:solidFill>
                <a:prstClr val="black"/>
              </a:solidFill>
            </a:endParaRPr>
          </a:p>
        </p:txBody>
      </p:sp>
    </p:spTree>
    <p:extLst>
      <p:ext uri="{BB962C8B-B14F-4D97-AF65-F5344CB8AC3E}">
        <p14:creationId xmlns:p14="http://schemas.microsoft.com/office/powerpoint/2010/main" xmlns="" val="314740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4696670"/>
          </a:xfrm>
          <a:prstGeom prst="rect">
            <a:avLst/>
          </a:prstGeom>
        </p:spPr>
        <p:txBody>
          <a:bodyPr wrap="square">
            <a:spAutoFit/>
          </a:bodyPr>
          <a:lstStyle/>
          <a:p>
            <a:pPr>
              <a:spcBef>
                <a:spcPct val="20000"/>
              </a:spcBef>
            </a:pPr>
            <a:r>
              <a:rPr lang="zh-TW" altLang="en-US" sz="4400" u="sng" dirty="0">
                <a:solidFill>
                  <a:prstClr val="black"/>
                </a:solidFill>
              </a:rPr>
              <a:t>基督徒應有的態度</a:t>
            </a:r>
            <a:r>
              <a:rPr lang="en-US" altLang="zh-TW" sz="4400" u="sng" dirty="0" smtClean="0">
                <a:solidFill>
                  <a:prstClr val="black"/>
                </a:solidFill>
              </a:rPr>
              <a:t>:</a:t>
            </a:r>
            <a:r>
              <a:rPr lang="en-US" altLang="zh-TW" sz="4400" dirty="0">
                <a:solidFill>
                  <a:prstClr val="black"/>
                </a:solidFill>
              </a:rPr>
              <a:t> </a:t>
            </a:r>
            <a:r>
              <a:rPr lang="en-US" altLang="zh-TW" sz="4400" dirty="0" smtClean="0">
                <a:solidFill>
                  <a:prstClr val="black"/>
                </a:solidFill>
              </a:rPr>
              <a:t> (</a:t>
            </a:r>
            <a:r>
              <a:rPr lang="zh-TW" altLang="en-US" sz="4400" dirty="0" smtClean="0">
                <a:solidFill>
                  <a:prstClr val="black"/>
                </a:solidFill>
              </a:rPr>
              <a:t>續</a:t>
            </a:r>
            <a:r>
              <a:rPr lang="en-US" altLang="zh-TW" sz="4400" dirty="0" smtClean="0">
                <a:solidFill>
                  <a:prstClr val="black"/>
                </a:solidFill>
              </a:rPr>
              <a:t>)</a:t>
            </a:r>
            <a:endParaRPr lang="en-US" altLang="zh-TW" sz="4400" dirty="0">
              <a:solidFill>
                <a:prstClr val="black"/>
              </a:solidFill>
            </a:endParaRPr>
          </a:p>
          <a:p>
            <a:pPr marL="857250" indent="-857250">
              <a:spcBef>
                <a:spcPct val="20000"/>
              </a:spcBef>
              <a:buFontTx/>
              <a:buAutoNum type="romanUcPeriod" startAt="2"/>
            </a:pPr>
            <a:r>
              <a:rPr lang="zh-TW" altLang="en-US" sz="4400" b="1" dirty="0" smtClean="0">
                <a:solidFill>
                  <a:prstClr val="black"/>
                </a:solidFill>
              </a:rPr>
              <a:t>心</a:t>
            </a:r>
            <a:r>
              <a:rPr lang="zh-TW" altLang="en-US" sz="4400" b="1" dirty="0">
                <a:solidFill>
                  <a:prstClr val="black"/>
                </a:solidFill>
              </a:rPr>
              <a:t>意更新而變</a:t>
            </a:r>
            <a:r>
              <a:rPr lang="zh-TW" altLang="en-US" sz="4400" b="1" dirty="0" smtClean="0">
                <a:solidFill>
                  <a:prstClr val="black"/>
                </a:solidFill>
              </a:rPr>
              <a:t>化</a:t>
            </a:r>
            <a:endParaRPr lang="en-US" altLang="zh-TW" sz="4400" b="1" dirty="0" smtClean="0">
              <a:solidFill>
                <a:prstClr val="black"/>
              </a:solidFill>
            </a:endParaRPr>
          </a:p>
          <a:p>
            <a:pPr>
              <a:spcBef>
                <a:spcPct val="20000"/>
              </a:spcBef>
            </a:pPr>
            <a:endParaRPr lang="en-US" altLang="zh-TW" sz="4400" b="1" dirty="0" smtClean="0">
              <a:solidFill>
                <a:prstClr val="black"/>
              </a:solidFill>
            </a:endParaRPr>
          </a:p>
          <a:p>
            <a:pPr>
              <a:spcBef>
                <a:spcPct val="20000"/>
              </a:spcBef>
            </a:pPr>
            <a:r>
              <a:rPr lang="zh-TW" altLang="en-US" sz="4400" dirty="0">
                <a:solidFill>
                  <a:prstClr val="black"/>
                </a:solidFill>
              </a:rPr>
              <a:t> </a:t>
            </a:r>
            <a:r>
              <a:rPr lang="zh-TW" altLang="en-US" sz="4400" dirty="0" smtClean="0">
                <a:solidFill>
                  <a:prstClr val="black"/>
                </a:solidFill>
              </a:rPr>
              <a:t>    </a:t>
            </a:r>
            <a:r>
              <a:rPr lang="en-US" altLang="zh-TW" sz="4400" dirty="0" smtClean="0">
                <a:solidFill>
                  <a:prstClr val="black"/>
                </a:solidFill>
              </a:rPr>
              <a:t>-  </a:t>
            </a:r>
            <a:r>
              <a:rPr lang="zh-TW" altLang="en-US" sz="4400" dirty="0">
                <a:solidFill>
                  <a:prstClr val="black"/>
                </a:solidFill>
              </a:rPr>
              <a:t>不要</a:t>
            </a:r>
            <a:r>
              <a:rPr lang="en-US" altLang="zh-TW" sz="4400" dirty="0">
                <a:solidFill>
                  <a:prstClr val="black"/>
                </a:solidFill>
              </a:rPr>
              <a:t>--</a:t>
            </a:r>
            <a:r>
              <a:rPr lang="zh-TW" altLang="en-US" sz="4400" dirty="0">
                <a:solidFill>
                  <a:prstClr val="black"/>
                </a:solidFill>
              </a:rPr>
              <a:t>效法這個世界</a:t>
            </a:r>
            <a:r>
              <a:rPr lang="en-US" altLang="zh-TW" sz="4400" dirty="0">
                <a:solidFill>
                  <a:prstClr val="black"/>
                </a:solidFill>
              </a:rPr>
              <a:t>, </a:t>
            </a:r>
            <a:r>
              <a:rPr lang="zh-TW" altLang="en-US" sz="4400" dirty="0">
                <a:solidFill>
                  <a:prstClr val="black"/>
                </a:solidFill>
              </a:rPr>
              <a:t>隨從世界的價值</a:t>
            </a:r>
            <a:r>
              <a:rPr lang="zh-TW" altLang="en-US" sz="4400" dirty="0" smtClean="0">
                <a:solidFill>
                  <a:prstClr val="black"/>
                </a:solidFill>
              </a:rPr>
              <a:t>觀</a:t>
            </a:r>
            <a:endParaRPr lang="en-US" altLang="zh-TW" sz="4400" dirty="0" smtClean="0">
              <a:solidFill>
                <a:prstClr val="black"/>
              </a:solidFill>
            </a:endParaRPr>
          </a:p>
          <a:p>
            <a:pPr>
              <a:spcBef>
                <a:spcPct val="20000"/>
              </a:spcBef>
            </a:pPr>
            <a:r>
              <a:rPr lang="zh-TW" altLang="en-US" sz="4400" dirty="0">
                <a:solidFill>
                  <a:prstClr val="black"/>
                </a:solidFill>
              </a:rPr>
              <a:t>        </a:t>
            </a:r>
            <a:endParaRPr lang="en-US" altLang="zh-TW" sz="3600" dirty="0" smtClean="0">
              <a:solidFill>
                <a:prstClr val="black"/>
              </a:solidFill>
            </a:endParaRPr>
          </a:p>
        </p:txBody>
      </p:sp>
    </p:spTree>
    <p:extLst>
      <p:ext uri="{BB962C8B-B14F-4D97-AF65-F5344CB8AC3E}">
        <p14:creationId xmlns:p14="http://schemas.microsoft.com/office/powerpoint/2010/main" xmlns="" val="176177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sz="1200"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76200" y="457200"/>
            <a:ext cx="9067800" cy="8919365"/>
          </a:xfrm>
          <a:prstGeom prst="rect">
            <a:avLst/>
          </a:prstGeom>
        </p:spPr>
        <p:txBody>
          <a:bodyPr wrap="square">
            <a:spAutoFit/>
          </a:bodyPr>
          <a:lstStyle/>
          <a:p>
            <a:pPr>
              <a:spcBef>
                <a:spcPct val="20000"/>
              </a:spcBef>
            </a:pPr>
            <a:r>
              <a:rPr lang="zh-TW" altLang="en-US" sz="4400" u="sng" dirty="0">
                <a:solidFill>
                  <a:prstClr val="black"/>
                </a:solidFill>
              </a:rPr>
              <a:t>基督徒應有的態度</a:t>
            </a:r>
            <a:r>
              <a:rPr lang="en-US" altLang="zh-TW" sz="4400" u="sng" dirty="0" smtClean="0">
                <a:solidFill>
                  <a:prstClr val="black"/>
                </a:solidFill>
              </a:rPr>
              <a:t>:</a:t>
            </a:r>
            <a:r>
              <a:rPr lang="en-US" altLang="zh-TW" sz="4400" dirty="0">
                <a:solidFill>
                  <a:prstClr val="black"/>
                </a:solidFill>
              </a:rPr>
              <a:t> </a:t>
            </a:r>
            <a:r>
              <a:rPr lang="en-US" altLang="zh-TW" sz="4400" dirty="0" smtClean="0">
                <a:solidFill>
                  <a:prstClr val="black"/>
                </a:solidFill>
              </a:rPr>
              <a:t> (</a:t>
            </a:r>
            <a:r>
              <a:rPr lang="zh-TW" altLang="en-US" sz="4400" dirty="0" smtClean="0">
                <a:solidFill>
                  <a:prstClr val="black"/>
                </a:solidFill>
              </a:rPr>
              <a:t>續</a:t>
            </a:r>
            <a:r>
              <a:rPr lang="en-US" altLang="zh-TW" sz="4400" dirty="0" smtClean="0">
                <a:solidFill>
                  <a:prstClr val="black"/>
                </a:solidFill>
              </a:rPr>
              <a:t>)</a:t>
            </a:r>
            <a:endParaRPr lang="en-US" altLang="zh-TW" sz="4400" dirty="0">
              <a:solidFill>
                <a:prstClr val="black"/>
              </a:solidFill>
            </a:endParaRPr>
          </a:p>
          <a:p>
            <a:pPr marL="857250" indent="-857250">
              <a:spcBef>
                <a:spcPct val="20000"/>
              </a:spcBef>
              <a:buFontTx/>
              <a:buAutoNum type="romanUcPeriod" startAt="2"/>
            </a:pPr>
            <a:r>
              <a:rPr lang="zh-TW" altLang="en-US" sz="4400" b="1" dirty="0" smtClean="0">
                <a:solidFill>
                  <a:prstClr val="black"/>
                </a:solidFill>
              </a:rPr>
              <a:t>心</a:t>
            </a:r>
            <a:r>
              <a:rPr lang="zh-TW" altLang="en-US" sz="4400" b="1" dirty="0">
                <a:solidFill>
                  <a:prstClr val="black"/>
                </a:solidFill>
              </a:rPr>
              <a:t>意更新而變</a:t>
            </a:r>
            <a:r>
              <a:rPr lang="zh-TW" altLang="en-US" sz="4400" b="1" dirty="0" smtClean="0">
                <a:solidFill>
                  <a:prstClr val="black"/>
                </a:solidFill>
              </a:rPr>
              <a:t>化</a:t>
            </a:r>
            <a:r>
              <a:rPr lang="zh-TW" altLang="en-US" sz="4400" dirty="0" smtClean="0">
                <a:solidFill>
                  <a:prstClr val="black"/>
                </a:solidFill>
              </a:rPr>
              <a:t>  </a:t>
            </a:r>
            <a:endParaRPr lang="en-US" altLang="zh-TW" sz="4400" dirty="0" smtClean="0">
              <a:solidFill>
                <a:prstClr val="black"/>
              </a:solidFill>
            </a:endParaRPr>
          </a:p>
          <a:p>
            <a:pPr>
              <a:spcBef>
                <a:spcPct val="20000"/>
              </a:spcBef>
            </a:pPr>
            <a:r>
              <a:rPr lang="zh-TW" altLang="en-US" sz="4400" dirty="0">
                <a:solidFill>
                  <a:prstClr val="black"/>
                </a:solidFill>
              </a:rPr>
              <a:t> </a:t>
            </a:r>
            <a:r>
              <a:rPr lang="zh-TW" altLang="en-US" sz="4400" dirty="0" smtClean="0">
                <a:solidFill>
                  <a:prstClr val="black"/>
                </a:solidFill>
              </a:rPr>
              <a:t>      </a:t>
            </a:r>
            <a:r>
              <a:rPr lang="zh-TW" altLang="en-US" sz="4000" dirty="0">
                <a:solidFill>
                  <a:prstClr val="black"/>
                </a:solidFill>
              </a:rPr>
              <a:t>「遊戲設計者帶著敵基督思想設計</a:t>
            </a:r>
            <a:r>
              <a:rPr lang="zh-TW" altLang="en-US" sz="4000" dirty="0" smtClean="0">
                <a:solidFill>
                  <a:prstClr val="black"/>
                </a:solidFill>
              </a:rPr>
              <a:t>」</a:t>
            </a:r>
            <a:endParaRPr lang="en-US" altLang="zh-TW" sz="4000" dirty="0" smtClean="0">
              <a:solidFill>
                <a:prstClr val="black"/>
              </a:solidFill>
            </a:endParaRPr>
          </a:p>
          <a:p>
            <a:pPr>
              <a:spcBef>
                <a:spcPct val="20000"/>
              </a:spcBef>
            </a:pPr>
            <a:r>
              <a:rPr lang="zh-TW" altLang="en-US" sz="4400" dirty="0">
                <a:solidFill>
                  <a:prstClr val="black"/>
                </a:solidFill>
              </a:rPr>
              <a:t> </a:t>
            </a:r>
            <a:r>
              <a:rPr lang="zh-TW" altLang="en-US" sz="4400" dirty="0" smtClean="0">
                <a:solidFill>
                  <a:prstClr val="black"/>
                </a:solidFill>
              </a:rPr>
              <a:t>   </a:t>
            </a:r>
            <a:r>
              <a:rPr lang="en-US" altLang="zh-TW" sz="4400" dirty="0" smtClean="0">
                <a:solidFill>
                  <a:prstClr val="black"/>
                </a:solidFill>
              </a:rPr>
              <a:t> -  </a:t>
            </a:r>
            <a:r>
              <a:rPr lang="zh-TW" altLang="en-US" sz="4400" dirty="0" smtClean="0">
                <a:solidFill>
                  <a:prstClr val="black"/>
                </a:solidFill>
              </a:rPr>
              <a:t>要 </a:t>
            </a:r>
            <a:r>
              <a:rPr lang="en-US" altLang="zh-TW" sz="4400" dirty="0" smtClean="0">
                <a:solidFill>
                  <a:prstClr val="black"/>
                </a:solidFill>
              </a:rPr>
              <a:t>-- </a:t>
            </a:r>
            <a:r>
              <a:rPr lang="zh-TW" altLang="en-US" sz="4400" dirty="0">
                <a:solidFill>
                  <a:prstClr val="black"/>
                </a:solidFill>
              </a:rPr>
              <a:t>查驗神的旨</a:t>
            </a:r>
            <a:r>
              <a:rPr lang="zh-TW" altLang="en-US" sz="4400" dirty="0" smtClean="0">
                <a:solidFill>
                  <a:prstClr val="black"/>
                </a:solidFill>
              </a:rPr>
              <a:t>意</a:t>
            </a:r>
            <a:r>
              <a:rPr lang="zh-CN" altLang="en-US" sz="4400" dirty="0" smtClean="0">
                <a:solidFill>
                  <a:prstClr val="black"/>
                </a:solidFill>
              </a:rPr>
              <a:t>，</a:t>
            </a:r>
            <a:r>
              <a:rPr lang="zh-TW" altLang="en-US" sz="4400" dirty="0" smtClean="0">
                <a:solidFill>
                  <a:prstClr val="black"/>
                </a:solidFill>
              </a:rPr>
              <a:t>善用現代工具來建立關係、關懷肢體、領人歸主</a:t>
            </a:r>
            <a:endParaRPr lang="en-US" altLang="zh-TW" sz="4400" dirty="0" smtClean="0">
              <a:solidFill>
                <a:prstClr val="black"/>
              </a:solidFill>
            </a:endParaRPr>
          </a:p>
          <a:p>
            <a:pPr>
              <a:spcBef>
                <a:spcPct val="20000"/>
              </a:spcBef>
            </a:pPr>
            <a:endParaRPr lang="en-US" altLang="zh-TW" sz="4400" dirty="0" smtClean="0">
              <a:solidFill>
                <a:prstClr val="black"/>
              </a:solidFill>
            </a:endParaRPr>
          </a:p>
          <a:p>
            <a:pPr>
              <a:spcBef>
                <a:spcPct val="20000"/>
              </a:spcBef>
            </a:pPr>
            <a:r>
              <a:rPr lang="zh-TW" altLang="en-US" sz="4400" dirty="0">
                <a:solidFill>
                  <a:prstClr val="black"/>
                </a:solidFill>
              </a:rPr>
              <a:t> </a:t>
            </a:r>
            <a:r>
              <a:rPr lang="zh-TW" altLang="en-US" sz="4400" dirty="0" smtClean="0">
                <a:solidFill>
                  <a:prstClr val="black"/>
                </a:solidFill>
              </a:rPr>
              <a:t> 例</a:t>
            </a:r>
            <a:r>
              <a:rPr lang="en-US" altLang="zh-TW" sz="4400" dirty="0" smtClean="0">
                <a:solidFill>
                  <a:prstClr val="black"/>
                </a:solidFill>
              </a:rPr>
              <a:t>:</a:t>
            </a:r>
            <a:r>
              <a:rPr lang="zh-TW" altLang="en-US" sz="4400" b="1" dirty="0" smtClean="0">
                <a:solidFill>
                  <a:prstClr val="black"/>
                </a:solidFill>
              </a:rPr>
              <a:t>科技與家庭祭壇</a:t>
            </a:r>
            <a:r>
              <a:rPr lang="en-US" altLang="zh-TW" sz="4400" b="1" dirty="0" smtClean="0">
                <a:solidFill>
                  <a:prstClr val="black"/>
                </a:solidFill>
              </a:rPr>
              <a:t>--</a:t>
            </a:r>
            <a:r>
              <a:rPr lang="zh-TW" altLang="en-US" sz="4400" b="1" dirty="0" smtClean="0">
                <a:solidFill>
                  <a:prstClr val="black"/>
                </a:solidFill>
              </a:rPr>
              <a:t>李牧師的異象     </a:t>
            </a:r>
            <a:endParaRPr lang="en-US" altLang="zh-TW" sz="4400" b="1" dirty="0" smtClean="0">
              <a:solidFill>
                <a:prstClr val="black"/>
              </a:solidFill>
            </a:endParaRPr>
          </a:p>
          <a:p>
            <a:pPr>
              <a:spcBef>
                <a:spcPct val="20000"/>
              </a:spcBef>
            </a:pPr>
            <a:endParaRPr lang="zh-TW" altLang="en-US" sz="6000" dirty="0">
              <a:solidFill>
                <a:srgbClr val="FF0000"/>
              </a:solidFill>
            </a:endParaRPr>
          </a:p>
          <a:p>
            <a:pPr>
              <a:spcBef>
                <a:spcPct val="20000"/>
              </a:spcBef>
            </a:pPr>
            <a:endParaRPr lang="zh-TW" altLang="en-US" sz="4400" dirty="0">
              <a:solidFill>
                <a:prstClr val="black"/>
              </a:solidFill>
            </a:endParaRPr>
          </a:p>
          <a:p>
            <a:pPr marL="342900" indent="-342900">
              <a:spcBef>
                <a:spcPct val="20000"/>
              </a:spcBef>
              <a:buFont typeface="Arial" panose="020B0604020202020204" pitchFamily="34" charset="0"/>
              <a:buChar char="•"/>
            </a:pPr>
            <a:endParaRPr lang="zh-TW" altLang="en-US" sz="4400"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1289" y="1831975"/>
            <a:ext cx="1311275" cy="159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473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456432" y="1545336"/>
            <a:ext cx="5077968" cy="3886200"/>
          </a:xfrm>
        </p:spPr>
        <p:txBody>
          <a:bodyPr>
            <a:noAutofit/>
          </a:bodyPr>
          <a:lstStyle/>
          <a:p>
            <a:r>
              <a:rPr lang="zh-TW" altLang="en-US" sz="4000" b="1" i="0" dirty="0">
                <a:solidFill>
                  <a:schemeClr val="bg1"/>
                </a:solidFill>
              </a:rPr>
              <a:t>讓認識 神成為重要的親職目標</a:t>
            </a:r>
            <a:r>
              <a:rPr lang="zh-TW" altLang="en-US" sz="4000" b="1" i="0" dirty="0" smtClean="0">
                <a:solidFill>
                  <a:schemeClr val="bg1"/>
                </a:solidFill>
              </a:rPr>
              <a:t>。</a:t>
            </a:r>
            <a:endParaRPr lang="en-US" altLang="zh-TW" sz="4000" b="1" i="0" dirty="0" smtClean="0">
              <a:solidFill>
                <a:schemeClr val="bg1"/>
              </a:solidFill>
            </a:endParaRPr>
          </a:p>
          <a:p>
            <a:r>
              <a:rPr lang="zh-TW" altLang="en-US" sz="4000" b="1" i="0" dirty="0">
                <a:solidFill>
                  <a:schemeClr val="bg1"/>
                </a:solidFill>
              </a:rPr>
              <a:t>用豐富的創意將 神的本性介紹給下一代</a:t>
            </a:r>
            <a:r>
              <a:rPr lang="zh-TW" altLang="en-US" sz="4000" b="1" i="0" dirty="0" smtClean="0">
                <a:solidFill>
                  <a:schemeClr val="bg1"/>
                </a:solidFill>
              </a:rPr>
              <a:t>。</a:t>
            </a:r>
            <a:endParaRPr lang="en-US" altLang="zh-TW" sz="4000" b="1" i="0" dirty="0" smtClean="0">
              <a:solidFill>
                <a:schemeClr val="bg1"/>
              </a:solidFill>
            </a:endParaRPr>
          </a:p>
          <a:p>
            <a:r>
              <a:rPr lang="zh-TW" altLang="en-US" sz="4000" b="1" i="0" dirty="0">
                <a:solidFill>
                  <a:schemeClr val="bg1"/>
                </a:solidFill>
              </a:rPr>
              <a:t>以全備福音真理的架構回應當代的議題。</a:t>
            </a:r>
            <a:br>
              <a:rPr lang="zh-TW" altLang="en-US" sz="4000" b="1" i="0" dirty="0">
                <a:solidFill>
                  <a:schemeClr val="bg1"/>
                </a:solidFill>
              </a:rPr>
            </a:br>
            <a:endParaRPr lang="en-US" sz="4000" b="1" i="0" dirty="0">
              <a:solidFill>
                <a:schemeClr val="bg1"/>
              </a:solidFill>
            </a:endParaRPr>
          </a:p>
        </p:txBody>
      </p:sp>
      <p:sp>
        <p:nvSpPr>
          <p:cNvPr id="3" name="Title 2"/>
          <p:cNvSpPr>
            <a:spLocks noGrp="1"/>
          </p:cNvSpPr>
          <p:nvPr>
            <p:ph type="title"/>
          </p:nvPr>
        </p:nvSpPr>
        <p:spPr/>
        <p:txBody>
          <a:bodyPr/>
          <a:lstStyle/>
          <a:p>
            <a:pPr lvl="0">
              <a:spcBef>
                <a:spcPct val="20000"/>
              </a:spcBef>
            </a:pPr>
            <a:r>
              <a:rPr lang="zh-TW" altLang="en-US" sz="4800" b="1" cap="none" dirty="0">
                <a:solidFill>
                  <a:srgbClr val="3F3F3F"/>
                </a:solidFill>
                <a:latin typeface="Candara"/>
                <a:cs typeface="+mn-cs"/>
              </a:rPr>
              <a:t>結    語</a:t>
            </a:r>
            <a:r>
              <a:rPr lang="en-US" sz="4800" b="1" cap="none" dirty="0">
                <a:solidFill>
                  <a:srgbClr val="3F3F3F"/>
                </a:solidFill>
                <a:latin typeface="Candara"/>
                <a:ea typeface="+mn-ea"/>
                <a:cs typeface="+mn-cs"/>
              </a:rPr>
              <a:t/>
            </a:r>
            <a:br>
              <a:rPr lang="en-US" sz="4800" b="1" cap="none" dirty="0">
                <a:solidFill>
                  <a:srgbClr val="3F3F3F"/>
                </a:solidFill>
                <a:latin typeface="Candara"/>
                <a:ea typeface="+mn-ea"/>
                <a:cs typeface="+mn-cs"/>
              </a:rPr>
            </a:br>
            <a:endParaRPr lang="en-US" dirty="0"/>
          </a:p>
        </p:txBody>
      </p:sp>
    </p:spTree>
    <p:extLst>
      <p:ext uri="{BB962C8B-B14F-4D97-AF65-F5344CB8AC3E}">
        <p14:creationId xmlns:p14="http://schemas.microsoft.com/office/powerpoint/2010/main" xmlns="" val="2119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447800"/>
            <a:ext cx="8763000" cy="6172200"/>
          </a:xfrm>
        </p:spPr>
        <p:txBody>
          <a:bodyPr>
            <a:normAutofit/>
          </a:bodyPr>
          <a:lstStyle/>
          <a:p>
            <a:pPr>
              <a:buClr>
                <a:srgbClr val="002060"/>
              </a:buClr>
              <a:buSzPct val="150000"/>
              <a:buFont typeface="Wingdings" panose="05000000000000000000" pitchFamily="2" charset="2"/>
              <a:buChar char="§"/>
            </a:pPr>
            <a:r>
              <a:rPr lang="zh-TW" altLang="en-US" sz="3200" i="0" dirty="0" smtClean="0">
                <a:solidFill>
                  <a:schemeClr val="bg1"/>
                </a:solidFill>
              </a:rPr>
              <a:t> </a:t>
            </a:r>
            <a:r>
              <a:rPr lang="zh-TW" altLang="en-US" sz="3600" b="1" i="0" dirty="0">
                <a:solidFill>
                  <a:schemeClr val="bg1"/>
                </a:solidFill>
              </a:rPr>
              <a:t> </a:t>
            </a:r>
            <a:r>
              <a:rPr lang="zh-TW" altLang="en-US" sz="3600" b="1" i="0" dirty="0" smtClean="0">
                <a:solidFill>
                  <a:schemeClr val="bg1"/>
                </a:solidFill>
              </a:rPr>
              <a:t>從造物主的權能來認</a:t>
            </a:r>
            <a:r>
              <a:rPr lang="zh-TW" altLang="en-US" sz="3600" b="1" i="0" dirty="0">
                <a:solidFill>
                  <a:schemeClr val="bg1"/>
                </a:solidFill>
              </a:rPr>
              <a:t>識</a:t>
            </a:r>
            <a:r>
              <a:rPr lang="zh-TW" altLang="en-US" sz="3600" b="1" i="0" dirty="0" smtClean="0">
                <a:solidFill>
                  <a:schemeClr val="bg1"/>
                </a:solidFill>
              </a:rPr>
              <a:t>祂</a:t>
            </a:r>
            <a:endParaRPr lang="en-US" altLang="zh-TW" sz="3600" b="1" i="0" dirty="0" smtClean="0">
              <a:solidFill>
                <a:schemeClr val="bg1"/>
              </a:solidFill>
            </a:endParaRPr>
          </a:p>
          <a:p>
            <a:pPr lvl="1">
              <a:buClr>
                <a:srgbClr val="0070C0"/>
              </a:buClr>
              <a:buSzPct val="120000"/>
              <a:buFont typeface="Arial" panose="020B0604020202020204" pitchFamily="34" charset="0"/>
              <a:buChar char="•"/>
            </a:pPr>
            <a:r>
              <a:rPr lang="en-US" sz="3600" b="1" i="0" dirty="0" smtClean="0">
                <a:solidFill>
                  <a:srgbClr val="FF0000"/>
                </a:solidFill>
              </a:rPr>
              <a:t> </a:t>
            </a:r>
            <a:r>
              <a:rPr lang="zh-TW" altLang="en-US" sz="3600" b="1" i="0" dirty="0" smtClean="0">
                <a:solidFill>
                  <a:schemeClr val="bg1"/>
                </a:solidFill>
              </a:rPr>
              <a:t>神起初的創造</a:t>
            </a:r>
            <a:endParaRPr lang="en-US" altLang="zh-TW" sz="3600" b="1" i="0" dirty="0">
              <a:solidFill>
                <a:schemeClr val="bg1"/>
              </a:solidFill>
            </a:endParaRPr>
          </a:p>
          <a:p>
            <a:pPr lvl="1">
              <a:buClr>
                <a:srgbClr val="0070C0"/>
              </a:buClr>
              <a:buSzPct val="120000"/>
              <a:buFont typeface="Arial" panose="020B0604020202020204" pitchFamily="34" charset="0"/>
              <a:buChar char="•"/>
            </a:pPr>
            <a:r>
              <a:rPr lang="zh-TW" altLang="en-US" sz="3600" b="1" i="0" dirty="0">
                <a:solidFill>
                  <a:srgbClr val="FF0000"/>
                </a:solidFill>
              </a:rPr>
              <a:t> </a:t>
            </a:r>
            <a:r>
              <a:rPr lang="zh-TW" altLang="en-US" sz="3600" b="1" i="0" dirty="0" smtClean="0">
                <a:solidFill>
                  <a:schemeClr val="bg1"/>
                </a:solidFill>
                <a:hlinkClick r:id="rId3" action="ppaction://hlinksldjump"/>
              </a:rPr>
              <a:t>美善與權力</a:t>
            </a:r>
            <a:r>
              <a:rPr lang="zh-TW" altLang="en-US" sz="3600" b="1" i="0" dirty="0" smtClean="0">
                <a:solidFill>
                  <a:srgbClr val="FF0000"/>
                </a:solidFill>
              </a:rPr>
              <a:t> </a:t>
            </a:r>
            <a:endParaRPr lang="en-US" altLang="zh-TW" sz="3600" b="1" i="0" dirty="0">
              <a:solidFill>
                <a:srgbClr val="FF0000"/>
              </a:solidFill>
            </a:endParaRPr>
          </a:p>
          <a:p>
            <a:pPr lvl="1">
              <a:buClr>
                <a:srgbClr val="0070C0"/>
              </a:buClr>
              <a:buSzPct val="120000"/>
              <a:buFont typeface="Arial" panose="020B0604020202020204" pitchFamily="34" charset="0"/>
              <a:buChar char="•"/>
            </a:pPr>
            <a:r>
              <a:rPr lang="zh-TW" altLang="en-US" sz="3600" b="1" i="0" dirty="0">
                <a:solidFill>
                  <a:schemeClr val="bg1"/>
                </a:solidFill>
              </a:rPr>
              <a:t> </a:t>
            </a:r>
            <a:r>
              <a:rPr lang="en-US" altLang="zh-TW" sz="3600" b="1" i="0" dirty="0" err="1" smtClean="0">
                <a:solidFill>
                  <a:schemeClr val="bg1"/>
                </a:solidFill>
              </a:rPr>
              <a:t>iGeneration</a:t>
            </a:r>
            <a:r>
              <a:rPr lang="en-US" altLang="zh-TW" sz="3600" b="1" i="0" dirty="0" smtClean="0">
                <a:solidFill>
                  <a:schemeClr val="bg1"/>
                </a:solidFill>
              </a:rPr>
              <a:t> -&gt; </a:t>
            </a:r>
            <a:r>
              <a:rPr lang="zh-CN" altLang="en-US" sz="3600" b="1" i="0" dirty="0" smtClean="0">
                <a:solidFill>
                  <a:schemeClr val="bg1"/>
                </a:solidFill>
              </a:rPr>
              <a:t>更大的 </a:t>
            </a:r>
            <a:r>
              <a:rPr lang="en-US" altLang="zh-CN" sz="3600" b="1" i="0" dirty="0" smtClean="0">
                <a:solidFill>
                  <a:schemeClr val="bg1"/>
                </a:solidFill>
              </a:rPr>
              <a:t>I</a:t>
            </a:r>
          </a:p>
          <a:p>
            <a:pPr lvl="1">
              <a:buClr>
                <a:srgbClr val="0070C0"/>
              </a:buClr>
              <a:buSzPct val="120000"/>
              <a:buFont typeface="Arial" panose="020B0604020202020204" pitchFamily="34" charset="0"/>
              <a:buChar char="•"/>
            </a:pPr>
            <a:r>
              <a:rPr lang="zh-TW" altLang="en-US" sz="3600" b="1" i="0" dirty="0">
                <a:solidFill>
                  <a:schemeClr val="bg1"/>
                </a:solidFill>
              </a:rPr>
              <a:t> </a:t>
            </a:r>
            <a:r>
              <a:rPr lang="zh-TW" altLang="en-US" sz="3600" b="1" i="0" dirty="0" smtClean="0">
                <a:solidFill>
                  <a:schemeClr val="bg1"/>
                </a:solidFill>
              </a:rPr>
              <a:t>分享神的話語、作見證</a:t>
            </a:r>
            <a:endParaRPr lang="en-US" altLang="zh-TW" sz="3600" b="1" i="0" dirty="0" smtClean="0">
              <a:solidFill>
                <a:schemeClr val="bg1"/>
              </a:solidFill>
            </a:endParaRPr>
          </a:p>
          <a:p>
            <a:pPr marL="457200" lvl="1" indent="0">
              <a:buClr>
                <a:srgbClr val="0070C0"/>
              </a:buClr>
              <a:buSzPct val="120000"/>
              <a:buNone/>
            </a:pPr>
            <a:endParaRPr lang="en-US" altLang="zh-TW" sz="3600" b="1" i="0" dirty="0" smtClean="0">
              <a:solidFill>
                <a:srgbClr val="FF0000"/>
              </a:solidFill>
            </a:endParaRPr>
          </a:p>
          <a:p>
            <a:pPr marL="0" indent="0">
              <a:buClr>
                <a:srgbClr val="002060"/>
              </a:buClr>
              <a:buSzPct val="150000"/>
              <a:buNone/>
            </a:pPr>
            <a:endParaRPr lang="en-US" altLang="zh-TW" sz="3600" b="1" i="0" dirty="0" smtClean="0">
              <a:solidFill>
                <a:srgbClr val="FF0000"/>
              </a:solidFill>
            </a:endParaRPr>
          </a:p>
        </p:txBody>
      </p:sp>
      <p:sp>
        <p:nvSpPr>
          <p:cNvPr id="3" name="Title 2"/>
          <p:cNvSpPr>
            <a:spLocks noGrp="1"/>
          </p:cNvSpPr>
          <p:nvPr>
            <p:ph type="title"/>
          </p:nvPr>
        </p:nvSpPr>
        <p:spPr>
          <a:xfrm>
            <a:off x="-4665" y="0"/>
            <a:ext cx="9525000" cy="2209800"/>
          </a:xfrm>
        </p:spPr>
        <p:txBody>
          <a:bodyPr>
            <a:normAutofit/>
          </a:bodyPr>
          <a:lstStyle/>
          <a:p>
            <a:pPr algn="ctr"/>
            <a:r>
              <a:rPr lang="zh-TW" altLang="en-US" sz="4800" b="1" dirty="0" smtClean="0">
                <a:solidFill>
                  <a:schemeClr val="bg1"/>
                </a:solidFill>
              </a:rPr>
              <a:t>認識神</a:t>
            </a:r>
            <a:endParaRPr lang="en-US" sz="4800" b="1" dirty="0">
              <a:solidFill>
                <a:schemeClr val="bg1"/>
              </a:solidFill>
            </a:endParaRPr>
          </a:p>
        </p:txBody>
      </p:sp>
    </p:spTree>
    <p:extLst>
      <p:ext uri="{BB962C8B-B14F-4D97-AF65-F5344CB8AC3E}">
        <p14:creationId xmlns:p14="http://schemas.microsoft.com/office/powerpoint/2010/main" xmlns="" val="42193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47800"/>
            <a:ext cx="6500113" cy="4593563"/>
          </a:xfrm>
        </p:spPr>
        <p:txBody>
          <a:bodyPr/>
          <a:lstStyle/>
          <a:p>
            <a:pPr marL="0" indent="0">
              <a:buNone/>
            </a:pPr>
            <a:endParaRPr lang="en-US" altLang="zh-TW" dirty="0"/>
          </a:p>
        </p:txBody>
      </p:sp>
      <p:sp>
        <p:nvSpPr>
          <p:cNvPr id="2" name="Title 1"/>
          <p:cNvSpPr>
            <a:spLocks noGrp="1"/>
          </p:cNvSpPr>
          <p:nvPr>
            <p:ph type="title"/>
          </p:nvPr>
        </p:nvSpPr>
        <p:spPr>
          <a:xfrm>
            <a:off x="609599" y="457200"/>
            <a:ext cx="6347713" cy="1219200"/>
          </a:xfrm>
        </p:spPr>
        <p:txBody>
          <a:bodyPr>
            <a:normAutofit/>
          </a:bodyPr>
          <a:lstStyle/>
          <a:p>
            <a:r>
              <a:rPr lang="en-US" sz="4800" dirty="0"/>
              <a:t>                 </a:t>
            </a:r>
            <a:endParaRPr lang="en-US" sz="4800" dirty="0">
              <a:solidFill>
                <a:schemeClr val="bg1"/>
              </a:solidFill>
            </a:endParaRPr>
          </a:p>
        </p:txBody>
      </p:sp>
      <p:sp>
        <p:nvSpPr>
          <p:cNvPr id="4" name="Rectangle 3"/>
          <p:cNvSpPr/>
          <p:nvPr/>
        </p:nvSpPr>
        <p:spPr>
          <a:xfrm>
            <a:off x="228600" y="914400"/>
            <a:ext cx="8915400" cy="6186309"/>
          </a:xfrm>
          <a:prstGeom prst="rect">
            <a:avLst/>
          </a:prstGeom>
        </p:spPr>
        <p:txBody>
          <a:bodyPr wrap="square">
            <a:spAutoFit/>
          </a:bodyPr>
          <a:lstStyle/>
          <a:p>
            <a:r>
              <a:rPr lang="zh-TW" altLang="en-US" sz="3600" dirty="0">
                <a:solidFill>
                  <a:prstClr val="black"/>
                </a:solidFill>
              </a:rPr>
              <a:t>我的民哪，你們要留心聽我的訓誨，側耳聽我口中的話。</a:t>
            </a:r>
            <a:r>
              <a:rPr lang="en-US" altLang="zh-TW" sz="3600" dirty="0">
                <a:solidFill>
                  <a:prstClr val="black"/>
                </a:solidFill>
              </a:rPr>
              <a:t> </a:t>
            </a:r>
            <a:r>
              <a:rPr lang="zh-TW" altLang="en-US" sz="3600" dirty="0">
                <a:solidFill>
                  <a:prstClr val="black"/>
                </a:solidFill>
              </a:rPr>
              <a:t>我要開口說 比喻；我要說出古時的謎語，是我們所聽見、所知道的，也是我們的 祖宗告訴我們的 。</a:t>
            </a:r>
            <a:r>
              <a:rPr lang="en-US" altLang="zh-TW" sz="3600" dirty="0">
                <a:solidFill>
                  <a:prstClr val="black"/>
                </a:solidFill>
              </a:rPr>
              <a:t> </a:t>
            </a:r>
            <a:r>
              <a:rPr lang="zh-TW" altLang="en-US" sz="3600" dirty="0">
                <a:solidFill>
                  <a:prstClr val="black"/>
                </a:solidFill>
              </a:rPr>
              <a:t>我們不將這些事向他們的子孫隱瞞，</a:t>
            </a:r>
            <a:r>
              <a:rPr lang="zh-TW" altLang="en-US" sz="3600" b="1" dirty="0">
                <a:solidFill>
                  <a:prstClr val="black"/>
                </a:solidFill>
              </a:rPr>
              <a:t>要將耶和華的美德和他的能力，並 他奇妙 的作為，述說給後代聽。</a:t>
            </a:r>
            <a:r>
              <a:rPr lang="en-US" altLang="zh-TW" sz="3600" dirty="0">
                <a:solidFill>
                  <a:prstClr val="black"/>
                </a:solidFill>
              </a:rPr>
              <a:t> </a:t>
            </a:r>
            <a:r>
              <a:rPr lang="zh-TW" altLang="en-US" sz="3600" dirty="0">
                <a:solidFill>
                  <a:prstClr val="black"/>
                </a:solidFill>
              </a:rPr>
              <a:t>因為，他在雅各中立法度，在以色列中設律法；是他吩咐我們祖宗要傳給子孫的，</a:t>
            </a:r>
            <a:r>
              <a:rPr lang="en-US" altLang="zh-TW" sz="3600" dirty="0">
                <a:solidFill>
                  <a:prstClr val="black"/>
                </a:solidFill>
              </a:rPr>
              <a:t> </a:t>
            </a:r>
            <a:r>
              <a:rPr lang="zh-TW" altLang="en-US" sz="3600" dirty="0">
                <a:solidFill>
                  <a:prstClr val="black"/>
                </a:solidFill>
              </a:rPr>
              <a:t>使將要生的後代子孫可以曉得；他們也要起來告訴他們的子孫，好叫他們仰望神， 不忘記神的作為，惟要守他的命令。</a:t>
            </a:r>
            <a:endParaRPr lang="en-US" sz="3600" dirty="0">
              <a:solidFill>
                <a:prstClr val="black"/>
              </a:solidFill>
            </a:endParaRPr>
          </a:p>
        </p:txBody>
      </p:sp>
      <p:sp>
        <p:nvSpPr>
          <p:cNvPr id="5" name="Rectangle 4"/>
          <p:cNvSpPr/>
          <p:nvPr/>
        </p:nvSpPr>
        <p:spPr>
          <a:xfrm>
            <a:off x="399143" y="152400"/>
            <a:ext cx="4572000" cy="1298817"/>
          </a:xfrm>
          <a:prstGeom prst="rect">
            <a:avLst/>
          </a:prstGeom>
        </p:spPr>
        <p:txBody>
          <a:bodyPr>
            <a:spAutoFit/>
          </a:bodyPr>
          <a:lstStyle/>
          <a:p>
            <a:pPr lvl="0">
              <a:spcBef>
                <a:spcPct val="20000"/>
              </a:spcBef>
            </a:pPr>
            <a:r>
              <a:rPr lang="zh-TW" altLang="en-US" sz="4000" i="1" dirty="0">
                <a:solidFill>
                  <a:srgbClr val="FFFFFF"/>
                </a:solidFill>
              </a:rPr>
              <a:t>詩篇 </a:t>
            </a:r>
            <a:r>
              <a:rPr lang="en-US" altLang="zh-TW" sz="4000" i="1" dirty="0">
                <a:solidFill>
                  <a:srgbClr val="FFFFFF"/>
                </a:solidFill>
              </a:rPr>
              <a:t>78: 1-7</a:t>
            </a:r>
          </a:p>
          <a:p>
            <a:pPr marL="274320" lvl="0" indent="-274320">
              <a:spcBef>
                <a:spcPct val="20000"/>
              </a:spcBef>
              <a:buFont typeface="Arial" pitchFamily="34" charset="0"/>
              <a:buChar char="•"/>
            </a:pPr>
            <a:endParaRPr lang="en-US" altLang="zh-TW" sz="3200" i="1" dirty="0">
              <a:solidFill>
                <a:srgbClr val="FFFFFF"/>
              </a:solidFill>
            </a:endParaRPr>
          </a:p>
        </p:txBody>
      </p:sp>
    </p:spTree>
    <p:extLst>
      <p:ext uri="{BB962C8B-B14F-4D97-AF65-F5344CB8AC3E}">
        <p14:creationId xmlns:p14="http://schemas.microsoft.com/office/powerpoint/2010/main" xmlns="" val="283132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599" y="838200"/>
            <a:ext cx="7772401" cy="5203163"/>
          </a:xfrm>
        </p:spPr>
        <p:txBody>
          <a:bodyPr/>
          <a:lstStyle/>
          <a:p>
            <a:endParaRPr lang="en-US" altLang="zh-TW" dirty="0" smtClean="0"/>
          </a:p>
          <a:p>
            <a:pPr marL="0" indent="0">
              <a:buNone/>
            </a:pPr>
            <a:endParaRPr lang="en-US" altLang="zh-TW" dirty="0"/>
          </a:p>
          <a:p>
            <a:pPr marL="0" indent="0">
              <a:buNone/>
            </a:pPr>
            <a:r>
              <a:rPr lang="zh-TW" altLang="en-US" sz="4000" b="1" spc="-500" dirty="0" smtClean="0">
                <a:solidFill>
                  <a:schemeClr val="bg1"/>
                </a:solidFill>
              </a:rPr>
              <a:t>他 </a:t>
            </a:r>
            <a:r>
              <a:rPr lang="zh-TW" altLang="en-US" sz="4000" b="1" spc="-500" dirty="0">
                <a:solidFill>
                  <a:schemeClr val="bg1"/>
                </a:solidFill>
              </a:rPr>
              <a:t>是 神 榮 耀 所 發 的 光 輝 ， 是 神 本 體 的 真 像 ， 常 用 他 權 能 的 命 令 托 住 萬 有 。 他 洗 淨 了 人 的 罪 ， 就 坐 在 高 天 至 大 者 的 右 邊 。</a:t>
            </a:r>
          </a:p>
          <a:p>
            <a:pPr marL="0" indent="0">
              <a:buNone/>
            </a:pPr>
            <a:r>
              <a:rPr lang="en-US" b="1" dirty="0" smtClean="0">
                <a:solidFill>
                  <a:schemeClr val="bg1"/>
                </a:solidFill>
              </a:rPr>
              <a:t>                                                                </a:t>
            </a:r>
          </a:p>
          <a:p>
            <a:pPr marL="0" indent="0">
              <a:buNone/>
            </a:pPr>
            <a:r>
              <a:rPr lang="en-US" b="1" i="0" dirty="0">
                <a:solidFill>
                  <a:schemeClr val="bg1"/>
                </a:solidFill>
              </a:rPr>
              <a:t> </a:t>
            </a:r>
            <a:r>
              <a:rPr lang="en-US" b="1" i="0" dirty="0" smtClean="0">
                <a:solidFill>
                  <a:schemeClr val="bg1"/>
                </a:solidFill>
              </a:rPr>
              <a:t>                                                                                                               </a:t>
            </a:r>
            <a:r>
              <a:rPr lang="en-US" sz="2400" b="1" i="0" dirty="0" smtClean="0">
                <a:solidFill>
                  <a:schemeClr val="bg1"/>
                </a:solidFill>
              </a:rPr>
              <a:t>(</a:t>
            </a:r>
            <a:r>
              <a:rPr lang="zh-TW" altLang="en-US" sz="2400" b="1" i="0" dirty="0" smtClean="0">
                <a:solidFill>
                  <a:schemeClr val="bg1"/>
                </a:solidFill>
              </a:rPr>
              <a:t>來 </a:t>
            </a:r>
            <a:r>
              <a:rPr lang="en-US" altLang="zh-TW" sz="2400" b="1" i="0" dirty="0" smtClean="0">
                <a:solidFill>
                  <a:schemeClr val="bg1"/>
                </a:solidFill>
              </a:rPr>
              <a:t>1:3)</a:t>
            </a:r>
            <a:endParaRPr lang="en-US" sz="2400" b="1" i="0" dirty="0">
              <a:solidFill>
                <a:schemeClr val="bg1"/>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118990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295400"/>
            <a:ext cx="8839200" cy="6324600"/>
          </a:xfrm>
        </p:spPr>
        <p:txBody>
          <a:bodyPr>
            <a:normAutofit/>
          </a:bodyPr>
          <a:lstStyle/>
          <a:p>
            <a:pPr>
              <a:buClr>
                <a:srgbClr val="002060"/>
              </a:buClr>
              <a:buSzPct val="150000"/>
              <a:buFont typeface="Wingdings" panose="05000000000000000000" pitchFamily="2" charset="2"/>
              <a:buChar char="§"/>
            </a:pPr>
            <a:r>
              <a:rPr lang="zh-TW" altLang="en-US" sz="3200" i="0" dirty="0" smtClean="0">
                <a:solidFill>
                  <a:schemeClr val="bg1"/>
                </a:solidFill>
              </a:rPr>
              <a:t> </a:t>
            </a:r>
            <a:r>
              <a:rPr lang="zh-TW" altLang="en-US" sz="3600" b="1" i="0" dirty="0">
                <a:solidFill>
                  <a:schemeClr val="bg1"/>
                </a:solidFill>
              </a:rPr>
              <a:t> </a:t>
            </a:r>
            <a:r>
              <a:rPr lang="zh-TW" altLang="en-US" sz="3600" b="1" i="0" dirty="0" smtClean="0">
                <a:solidFill>
                  <a:schemeClr val="bg1"/>
                </a:solidFill>
              </a:rPr>
              <a:t>從</a:t>
            </a:r>
            <a:r>
              <a:rPr lang="zh-TW" altLang="en-US" sz="3600" b="1" i="0" dirty="0" smtClean="0">
                <a:solidFill>
                  <a:schemeClr val="bg1"/>
                </a:solidFill>
                <a:hlinkClick r:id="rId3" action="ppaction://hlinksldjump"/>
              </a:rPr>
              <a:t>聖子主耶穌</a:t>
            </a:r>
            <a:r>
              <a:rPr lang="zh-TW" altLang="en-US" sz="3600" b="1" i="0" dirty="0" smtClean="0">
                <a:solidFill>
                  <a:schemeClr val="bg1"/>
                </a:solidFill>
              </a:rPr>
              <a:t>的工作來認</a:t>
            </a:r>
            <a:r>
              <a:rPr lang="zh-TW" altLang="en-US" sz="3600" b="1" i="0" dirty="0">
                <a:solidFill>
                  <a:schemeClr val="bg1"/>
                </a:solidFill>
              </a:rPr>
              <a:t>識</a:t>
            </a:r>
            <a:r>
              <a:rPr lang="zh-TW" altLang="en-US" sz="3600" b="1" i="0" dirty="0" smtClean="0">
                <a:solidFill>
                  <a:schemeClr val="bg1"/>
                </a:solidFill>
              </a:rPr>
              <a:t>祂</a:t>
            </a:r>
            <a:endParaRPr lang="en-US" altLang="zh-TW" sz="3600" b="1" i="0" dirty="0" smtClean="0">
              <a:solidFill>
                <a:schemeClr val="bg1"/>
              </a:solidFill>
            </a:endParaRPr>
          </a:p>
          <a:p>
            <a:pPr lvl="1">
              <a:buClr>
                <a:srgbClr val="0070C0"/>
              </a:buClr>
              <a:buSzPct val="120000"/>
              <a:buFont typeface="Arial" panose="020B0604020202020204" pitchFamily="34" charset="0"/>
              <a:buChar char="•"/>
            </a:pPr>
            <a:r>
              <a:rPr lang="en-US" sz="3600" b="1" i="0" dirty="0" smtClean="0">
                <a:solidFill>
                  <a:srgbClr val="FF0000"/>
                </a:solidFill>
              </a:rPr>
              <a:t> </a:t>
            </a:r>
            <a:r>
              <a:rPr lang="zh-TW" altLang="en-US" sz="3600" b="1" i="0" dirty="0" smtClean="0">
                <a:solidFill>
                  <a:schemeClr val="bg1"/>
                </a:solidFill>
              </a:rPr>
              <a:t>人的犯罪</a:t>
            </a:r>
            <a:endParaRPr lang="en-US" altLang="zh-TW" sz="3600" b="1" i="0" dirty="0">
              <a:solidFill>
                <a:schemeClr val="bg1"/>
              </a:solidFill>
            </a:endParaRPr>
          </a:p>
          <a:p>
            <a:pPr lvl="1">
              <a:buClr>
                <a:srgbClr val="0070C0"/>
              </a:buClr>
              <a:buSzPct val="120000"/>
              <a:buFont typeface="Arial" panose="020B0604020202020204" pitchFamily="34" charset="0"/>
              <a:buChar char="•"/>
            </a:pPr>
            <a:r>
              <a:rPr lang="zh-TW" altLang="en-US" sz="3600" b="1" i="0" dirty="0">
                <a:solidFill>
                  <a:srgbClr val="FF0000"/>
                </a:solidFill>
              </a:rPr>
              <a:t> </a:t>
            </a:r>
            <a:r>
              <a:rPr lang="zh-TW" altLang="en-US" sz="3600" b="1" i="0" dirty="0" smtClean="0">
                <a:solidFill>
                  <a:schemeClr val="bg1"/>
                </a:solidFill>
              </a:rPr>
              <a:t>主的救贖</a:t>
            </a:r>
            <a:endParaRPr lang="en-US" altLang="zh-TW" sz="3600" b="1" i="0" dirty="0" smtClean="0">
              <a:solidFill>
                <a:schemeClr val="bg1"/>
              </a:solidFill>
            </a:endParaRPr>
          </a:p>
          <a:p>
            <a:pPr lvl="1">
              <a:buClr>
                <a:srgbClr val="0070C0"/>
              </a:buClr>
              <a:buSzPct val="120000"/>
              <a:buFont typeface="Arial" panose="020B0604020202020204" pitchFamily="34" charset="0"/>
              <a:buChar char="•"/>
            </a:pPr>
            <a:r>
              <a:rPr lang="zh-TW" altLang="en-US" sz="3600" b="1" i="0" dirty="0" smtClean="0">
                <a:solidFill>
                  <a:schemeClr val="bg1"/>
                </a:solidFill>
              </a:rPr>
              <a:t> 作</a:t>
            </a:r>
            <a:r>
              <a:rPr lang="zh-TW" altLang="en-US" sz="3600" b="1" i="0" dirty="0">
                <a:solidFill>
                  <a:schemeClr val="bg1"/>
                </a:solidFill>
              </a:rPr>
              <a:t>主門</a:t>
            </a:r>
            <a:r>
              <a:rPr lang="zh-TW" altLang="en-US" sz="3600" b="1" i="0" dirty="0" smtClean="0">
                <a:solidFill>
                  <a:schemeClr val="bg1"/>
                </a:solidFill>
              </a:rPr>
              <a:t>徒</a:t>
            </a:r>
            <a:endParaRPr lang="en-US" altLang="zh-TW" sz="3600" b="1" i="0" dirty="0" smtClean="0">
              <a:solidFill>
                <a:schemeClr val="bg1"/>
              </a:solidFill>
            </a:endParaRPr>
          </a:p>
          <a:p>
            <a:pPr marL="457200" lvl="1" indent="0">
              <a:buClr>
                <a:srgbClr val="0070C0"/>
              </a:buClr>
              <a:buSzPct val="120000"/>
              <a:buNone/>
            </a:pPr>
            <a:endParaRPr lang="en-US" altLang="zh-TW" sz="3600" b="1" i="0" dirty="0">
              <a:solidFill>
                <a:schemeClr val="bg1"/>
              </a:solidFill>
            </a:endParaRPr>
          </a:p>
          <a:p>
            <a:pPr marL="0" indent="0">
              <a:buClr>
                <a:srgbClr val="002060"/>
              </a:buClr>
              <a:buSzPct val="120000"/>
              <a:buNone/>
            </a:pPr>
            <a:r>
              <a:rPr lang="zh-TW" altLang="en-US" sz="3600" b="1" i="0" dirty="0" smtClean="0">
                <a:solidFill>
                  <a:schemeClr val="bg1"/>
                </a:solidFill>
              </a:rPr>
              <a:t>例</a:t>
            </a:r>
            <a:r>
              <a:rPr lang="en-US" altLang="zh-TW" sz="3600" b="1" i="0" dirty="0" smtClean="0">
                <a:solidFill>
                  <a:schemeClr val="bg1"/>
                </a:solidFill>
              </a:rPr>
              <a:t>: </a:t>
            </a:r>
            <a:r>
              <a:rPr lang="zh-TW" altLang="en-US" sz="3600" b="1" i="0" dirty="0" smtClean="0">
                <a:solidFill>
                  <a:schemeClr val="bg1"/>
                </a:solidFill>
              </a:rPr>
              <a:t>父母對孩子及早作與聖經相符的性教育</a:t>
            </a:r>
            <a:endParaRPr lang="en-US" altLang="zh-TW" sz="3600" b="1" i="0" dirty="0" smtClean="0">
              <a:solidFill>
                <a:schemeClr val="bg1"/>
              </a:solidFill>
            </a:endParaRPr>
          </a:p>
          <a:p>
            <a:pPr marL="0" indent="0">
              <a:buClr>
                <a:srgbClr val="002060"/>
              </a:buClr>
              <a:buSzPct val="150000"/>
              <a:buNone/>
            </a:pPr>
            <a:endParaRPr lang="en-US" altLang="zh-TW" sz="3600" b="1" i="0" dirty="0" smtClean="0">
              <a:solidFill>
                <a:srgbClr val="FF0000"/>
              </a:solidFill>
            </a:endParaRPr>
          </a:p>
        </p:txBody>
      </p:sp>
      <p:sp>
        <p:nvSpPr>
          <p:cNvPr id="3" name="Title 2"/>
          <p:cNvSpPr>
            <a:spLocks noGrp="1"/>
          </p:cNvSpPr>
          <p:nvPr>
            <p:ph type="title"/>
          </p:nvPr>
        </p:nvSpPr>
        <p:spPr>
          <a:xfrm>
            <a:off x="-4665" y="0"/>
            <a:ext cx="9525000" cy="1143000"/>
          </a:xfrm>
        </p:spPr>
        <p:txBody>
          <a:bodyPr>
            <a:normAutofit/>
          </a:bodyPr>
          <a:lstStyle/>
          <a:p>
            <a:pPr algn="ctr"/>
            <a:r>
              <a:rPr lang="zh-TW" altLang="en-US" sz="4800" b="1" dirty="0" smtClean="0">
                <a:solidFill>
                  <a:schemeClr val="bg1"/>
                </a:solidFill>
              </a:rPr>
              <a:t>認識神</a:t>
            </a:r>
            <a:endParaRPr lang="en-US" sz="4800" b="1" dirty="0">
              <a:solidFill>
                <a:schemeClr val="bg1"/>
              </a:solidFill>
            </a:endParaRPr>
          </a:p>
        </p:txBody>
      </p:sp>
    </p:spTree>
    <p:extLst>
      <p:ext uri="{BB962C8B-B14F-4D97-AF65-F5344CB8AC3E}">
        <p14:creationId xmlns:p14="http://schemas.microsoft.com/office/powerpoint/2010/main" xmlns="" val="23162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534400" cy="5715001"/>
          </a:xfrm>
        </p:spPr>
        <p:txBody>
          <a:bodyPr>
            <a:normAutofit/>
          </a:bodyPr>
          <a:lstStyle/>
          <a:p>
            <a:pPr marL="0" indent="0">
              <a:buNone/>
            </a:pPr>
            <a:r>
              <a:rPr lang="en-US" sz="4000" b="1" i="0" dirty="0" smtClean="0">
                <a:solidFill>
                  <a:schemeClr val="bg1"/>
                </a:solidFill>
              </a:rPr>
              <a:t> What </a:t>
            </a:r>
            <a:r>
              <a:rPr lang="zh-CN" altLang="en-US" sz="4000" b="1" i="0" dirty="0" smtClean="0">
                <a:solidFill>
                  <a:schemeClr val="bg1"/>
                </a:solidFill>
              </a:rPr>
              <a:t>： </a:t>
            </a:r>
            <a:r>
              <a:rPr lang="en-US" sz="4000" b="1" i="0" dirty="0" smtClean="0">
                <a:solidFill>
                  <a:schemeClr val="bg1"/>
                </a:solidFill>
              </a:rPr>
              <a:t> </a:t>
            </a:r>
            <a:r>
              <a:rPr lang="zh-TW" altLang="en-US" sz="4000" b="1" i="0" dirty="0" smtClean="0">
                <a:solidFill>
                  <a:schemeClr val="bg1"/>
                </a:solidFill>
              </a:rPr>
              <a:t>教什麼</a:t>
            </a:r>
            <a:r>
              <a:rPr lang="en-US" altLang="zh-TW" sz="4000" b="1" i="0" dirty="0" smtClean="0">
                <a:solidFill>
                  <a:schemeClr val="bg1"/>
                </a:solidFill>
              </a:rPr>
              <a:t>?</a:t>
            </a:r>
            <a:r>
              <a:rPr lang="zh-TW" altLang="en-US" sz="4000" b="1" i="0" dirty="0" smtClean="0">
                <a:solidFill>
                  <a:schemeClr val="bg1"/>
                </a:solidFill>
              </a:rPr>
              <a:t> </a:t>
            </a:r>
            <a:endParaRPr lang="en-US" altLang="zh-CN" sz="4000" b="1" i="0" dirty="0" smtClean="0">
              <a:solidFill>
                <a:schemeClr val="bg1"/>
              </a:solidFill>
            </a:endParaRPr>
          </a:p>
          <a:p>
            <a:pPr marL="457207" lvl="1" indent="0">
              <a:buSzPct val="120000"/>
              <a:buNone/>
            </a:pPr>
            <a:r>
              <a:rPr lang="en-US" altLang="zh-CN" sz="4000" b="1" i="0" dirty="0" smtClean="0">
                <a:solidFill>
                  <a:schemeClr val="bg1"/>
                </a:solidFill>
              </a:rPr>
              <a:t>1.   </a:t>
            </a:r>
            <a:r>
              <a:rPr lang="zh-CN" altLang="en-US" sz="4000" b="1" i="0" dirty="0" smtClean="0">
                <a:solidFill>
                  <a:schemeClr val="bg1"/>
                </a:solidFill>
                <a:latin typeface="PMingLiU" panose="02020500000000000000" pitchFamily="18" charset="-120"/>
                <a:ea typeface="PMingLiU" panose="02020500000000000000" pitchFamily="18" charset="-120"/>
              </a:rPr>
              <a:t>神的創造 </a:t>
            </a:r>
            <a:r>
              <a:rPr lang="en-US" altLang="zh-CN" sz="4000" b="1" i="0" dirty="0" smtClean="0">
                <a:solidFill>
                  <a:schemeClr val="bg1"/>
                </a:solidFill>
                <a:latin typeface="PMingLiU" panose="02020500000000000000" pitchFamily="18" charset="-120"/>
                <a:ea typeface="PMingLiU" panose="02020500000000000000" pitchFamily="18" charset="-120"/>
              </a:rPr>
              <a:t>(</a:t>
            </a:r>
            <a:r>
              <a:rPr lang="zh-TW" altLang="en-US" sz="4000" b="1" i="0" dirty="0" smtClean="0">
                <a:solidFill>
                  <a:schemeClr val="bg1"/>
                </a:solidFill>
                <a:latin typeface="PMingLiU" panose="02020500000000000000" pitchFamily="18" charset="-120"/>
                <a:ea typeface="PMingLiU" panose="02020500000000000000" pitchFamily="18" charset="-120"/>
              </a:rPr>
              <a:t>創 </a:t>
            </a:r>
            <a:r>
              <a:rPr lang="en-US" altLang="zh-TW" sz="4000" b="1" i="0" dirty="0" smtClean="0">
                <a:solidFill>
                  <a:schemeClr val="bg1"/>
                </a:solidFill>
                <a:latin typeface="PMingLiU" panose="02020500000000000000" pitchFamily="18" charset="-120"/>
                <a:ea typeface="PMingLiU" panose="02020500000000000000" pitchFamily="18" charset="-120"/>
              </a:rPr>
              <a:t>1~2 </a:t>
            </a:r>
            <a:r>
              <a:rPr lang="zh-TW" altLang="en-US" sz="4000" b="1" i="0" dirty="0" smtClean="0">
                <a:solidFill>
                  <a:schemeClr val="bg1"/>
                </a:solidFill>
                <a:latin typeface="PMingLiU" panose="02020500000000000000" pitchFamily="18" charset="-120"/>
                <a:ea typeface="PMingLiU" panose="02020500000000000000" pitchFamily="18" charset="-120"/>
              </a:rPr>
              <a:t>章）</a:t>
            </a:r>
            <a:endParaRPr lang="en-US" altLang="zh-CN" sz="4000" b="1" i="0" dirty="0" smtClean="0">
              <a:solidFill>
                <a:schemeClr val="bg1"/>
              </a:solidFill>
              <a:latin typeface="PMingLiU" panose="02020500000000000000" pitchFamily="18" charset="-120"/>
              <a:ea typeface="PMingLiU" panose="02020500000000000000" pitchFamily="18" charset="-120"/>
            </a:endParaRPr>
          </a:p>
          <a:p>
            <a:pPr lvl="2">
              <a:buClr>
                <a:srgbClr val="00B0F0"/>
              </a:buClr>
              <a:buSzPct val="120000"/>
              <a:buFont typeface="Arial" panose="020B0604020202020204" pitchFamily="34" charset="0"/>
              <a:buChar char="•"/>
            </a:pPr>
            <a:r>
              <a:rPr lang="en-US" altLang="zh-CN" sz="4000" b="1" i="0" dirty="0" smtClean="0">
                <a:solidFill>
                  <a:schemeClr val="bg1"/>
                </a:solidFill>
                <a:latin typeface="PMingLiU" panose="02020500000000000000" pitchFamily="18" charset="-120"/>
                <a:ea typeface="PMingLiU" panose="02020500000000000000" pitchFamily="18" charset="-120"/>
              </a:rPr>
              <a:t>  </a:t>
            </a:r>
            <a:r>
              <a:rPr lang="zh-TW" altLang="en-US" sz="4000" b="1" i="0" dirty="0" smtClean="0">
                <a:solidFill>
                  <a:schemeClr val="bg1"/>
                </a:solidFill>
                <a:latin typeface="PMingLiU" panose="02020500000000000000" pitchFamily="18" charset="-120"/>
                <a:ea typeface="PMingLiU" panose="02020500000000000000" pitchFamily="18" charset="-120"/>
              </a:rPr>
              <a:t>人按神的形象所造</a:t>
            </a:r>
            <a:endParaRPr lang="en-US" altLang="zh-TW" sz="4000" b="1" i="0" dirty="0" smtClean="0">
              <a:solidFill>
                <a:schemeClr val="bg1"/>
              </a:solidFill>
              <a:latin typeface="PMingLiU" panose="02020500000000000000" pitchFamily="18" charset="-120"/>
              <a:ea typeface="PMingLiU" panose="02020500000000000000" pitchFamily="18" charset="-120"/>
            </a:endParaRPr>
          </a:p>
          <a:p>
            <a:pPr lvl="2">
              <a:buClr>
                <a:srgbClr val="00B0F0"/>
              </a:buClr>
              <a:buSzPct val="120000"/>
              <a:buFont typeface="Arial" panose="020B0604020202020204" pitchFamily="34" charset="0"/>
              <a:buChar char="•"/>
            </a:pPr>
            <a:r>
              <a:rPr lang="en-US" altLang="zh-TW" sz="4000" b="1" i="0" dirty="0">
                <a:solidFill>
                  <a:schemeClr val="bg1"/>
                </a:solidFill>
                <a:latin typeface="PMingLiU" panose="02020500000000000000" pitchFamily="18" charset="-120"/>
                <a:ea typeface="PMingLiU" panose="02020500000000000000" pitchFamily="18" charset="-120"/>
              </a:rPr>
              <a:t> </a:t>
            </a:r>
            <a:r>
              <a:rPr lang="en-US" altLang="zh-TW" sz="4000" b="1" i="0" dirty="0" smtClean="0">
                <a:solidFill>
                  <a:schemeClr val="bg1"/>
                </a:solidFill>
                <a:latin typeface="PMingLiU" panose="02020500000000000000" pitchFamily="18" charset="-120"/>
                <a:ea typeface="PMingLiU" panose="02020500000000000000" pitchFamily="18" charset="-120"/>
              </a:rPr>
              <a:t>  </a:t>
            </a:r>
            <a:r>
              <a:rPr lang="zh-TW" altLang="en-US" sz="4000" b="1" i="0" dirty="0" smtClean="0">
                <a:solidFill>
                  <a:schemeClr val="bg1"/>
                </a:solidFill>
                <a:latin typeface="PMingLiU" panose="02020500000000000000" pitchFamily="18" charset="-120"/>
                <a:ea typeface="PMingLiU" panose="02020500000000000000" pitchFamily="18" charset="-120"/>
              </a:rPr>
              <a:t>性別乃神所造 </a:t>
            </a:r>
            <a:r>
              <a:rPr lang="en-US" altLang="zh-TW" sz="4000" b="1" i="0" dirty="0" smtClean="0">
                <a:solidFill>
                  <a:schemeClr val="bg1"/>
                </a:solidFill>
                <a:latin typeface="PMingLiU" panose="02020500000000000000" pitchFamily="18" charset="-120"/>
                <a:ea typeface="PMingLiU" panose="02020500000000000000" pitchFamily="18" charset="-120"/>
              </a:rPr>
              <a:t>vs. </a:t>
            </a:r>
            <a:r>
              <a:rPr lang="zh-TW" altLang="en-US" sz="4000" b="1" i="0" dirty="0" smtClean="0">
                <a:solidFill>
                  <a:schemeClr val="bg1"/>
                </a:solidFill>
                <a:latin typeface="PMingLiU" panose="02020500000000000000" pitchFamily="18" charset="-120"/>
                <a:ea typeface="PMingLiU" panose="02020500000000000000" pitchFamily="18" charset="-120"/>
              </a:rPr>
              <a:t>自己決定</a:t>
            </a:r>
            <a:endParaRPr lang="en-US" altLang="zh-TW" sz="4000" b="1" i="0" dirty="0" smtClean="0">
              <a:solidFill>
                <a:schemeClr val="bg1"/>
              </a:solidFill>
              <a:latin typeface="PMingLiU" panose="02020500000000000000" pitchFamily="18" charset="-120"/>
              <a:ea typeface="PMingLiU" panose="02020500000000000000" pitchFamily="18" charset="-120"/>
            </a:endParaRPr>
          </a:p>
          <a:p>
            <a:pPr lvl="2">
              <a:buClr>
                <a:srgbClr val="00B0F0"/>
              </a:buClr>
              <a:buSzPct val="120000"/>
              <a:buFont typeface="Arial" panose="020B0604020202020204" pitchFamily="34" charset="0"/>
              <a:buChar char="•"/>
            </a:pPr>
            <a:r>
              <a:rPr lang="en-US" altLang="zh-TW" sz="4000" b="1" i="0" dirty="0">
                <a:solidFill>
                  <a:schemeClr val="bg1"/>
                </a:solidFill>
                <a:latin typeface="PMingLiU" panose="02020500000000000000" pitchFamily="18" charset="-120"/>
                <a:ea typeface="PMingLiU" panose="02020500000000000000" pitchFamily="18" charset="-120"/>
              </a:rPr>
              <a:t> </a:t>
            </a:r>
            <a:r>
              <a:rPr lang="en-US" altLang="zh-TW" sz="4000" b="1" i="0" dirty="0" smtClean="0">
                <a:solidFill>
                  <a:schemeClr val="bg1"/>
                </a:solidFill>
                <a:latin typeface="PMingLiU" panose="02020500000000000000" pitchFamily="18" charset="-120"/>
                <a:ea typeface="PMingLiU" panose="02020500000000000000" pitchFamily="18" charset="-120"/>
              </a:rPr>
              <a:t>  </a:t>
            </a:r>
            <a:r>
              <a:rPr lang="zh-TW" altLang="en-US" sz="4000" b="1" i="0" dirty="0" smtClean="0">
                <a:solidFill>
                  <a:schemeClr val="bg1"/>
                </a:solidFill>
                <a:latin typeface="PMingLiU" panose="02020500000000000000" pitchFamily="18" charset="-120"/>
                <a:ea typeface="PMingLiU" panose="02020500000000000000" pitchFamily="18" charset="-120"/>
              </a:rPr>
              <a:t>與神、與其他人的關係</a:t>
            </a:r>
            <a:endParaRPr lang="en-US" altLang="zh-TW" sz="4000" b="1" i="0" dirty="0" smtClean="0">
              <a:solidFill>
                <a:schemeClr val="bg1"/>
              </a:solidFill>
              <a:latin typeface="PMingLiU" panose="02020500000000000000" pitchFamily="18" charset="-120"/>
              <a:ea typeface="PMingLiU" panose="02020500000000000000" pitchFamily="18" charset="-120"/>
            </a:endParaRPr>
          </a:p>
        </p:txBody>
      </p:sp>
      <p:sp>
        <p:nvSpPr>
          <p:cNvPr id="2" name="Title 1"/>
          <p:cNvSpPr>
            <a:spLocks noGrp="1"/>
          </p:cNvSpPr>
          <p:nvPr>
            <p:ph type="title"/>
          </p:nvPr>
        </p:nvSpPr>
        <p:spPr>
          <a:xfrm>
            <a:off x="304800" y="152400"/>
            <a:ext cx="7756263" cy="1054250"/>
          </a:xfrm>
        </p:spPr>
        <p:txBody>
          <a:bodyPr>
            <a:normAutofit/>
          </a:bodyPr>
          <a:lstStyle/>
          <a:p>
            <a:pPr algn="ctr"/>
            <a:r>
              <a:rPr lang="zh-TW" altLang="en-US" sz="4400" b="1" dirty="0" smtClean="0">
                <a:solidFill>
                  <a:schemeClr val="bg1"/>
                </a:solidFill>
              </a:rPr>
              <a:t>範例</a:t>
            </a:r>
            <a:r>
              <a:rPr lang="en-US" altLang="zh-TW" sz="4400" b="1" dirty="0" smtClean="0">
                <a:solidFill>
                  <a:schemeClr val="bg1"/>
                </a:solidFill>
              </a:rPr>
              <a:t>-- </a:t>
            </a:r>
            <a:r>
              <a:rPr lang="zh-TW" altLang="en-US" sz="4400" b="1" dirty="0" smtClean="0">
                <a:solidFill>
                  <a:schemeClr val="bg1"/>
                </a:solidFill>
              </a:rPr>
              <a:t>聖經化的性</a:t>
            </a:r>
            <a:r>
              <a:rPr lang="en-US" altLang="zh-TW" sz="4400" b="1" dirty="0" smtClean="0">
                <a:solidFill>
                  <a:schemeClr val="bg1"/>
                </a:solidFill>
              </a:rPr>
              <a:t>(</a:t>
            </a:r>
            <a:r>
              <a:rPr lang="zh-TW" altLang="en-US" sz="4400" b="1" dirty="0" smtClean="0">
                <a:solidFill>
                  <a:schemeClr val="bg1"/>
                </a:solidFill>
              </a:rPr>
              <a:t>別</a:t>
            </a:r>
            <a:r>
              <a:rPr lang="en-US" altLang="zh-TW" sz="4400" b="1" dirty="0" smtClean="0">
                <a:solidFill>
                  <a:schemeClr val="bg1"/>
                </a:solidFill>
              </a:rPr>
              <a:t>)</a:t>
            </a:r>
            <a:r>
              <a:rPr lang="zh-TW" altLang="en-US" sz="4400" b="1" dirty="0" smtClean="0">
                <a:solidFill>
                  <a:schemeClr val="bg1"/>
                </a:solidFill>
              </a:rPr>
              <a:t>教育</a:t>
            </a:r>
            <a:endParaRPr lang="en-US" sz="4400" b="1" dirty="0">
              <a:solidFill>
                <a:schemeClr val="bg1"/>
              </a:solidFill>
            </a:endParaRPr>
          </a:p>
        </p:txBody>
      </p:sp>
    </p:spTree>
    <p:extLst>
      <p:ext uri="{BB962C8B-B14F-4D97-AF65-F5344CB8AC3E}">
        <p14:creationId xmlns:p14="http://schemas.microsoft.com/office/powerpoint/2010/main" xmlns="" val="2586817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534400" cy="5715001"/>
          </a:xfrm>
        </p:spPr>
        <p:txBody>
          <a:bodyPr>
            <a:normAutofit lnSpcReduction="10000"/>
          </a:bodyPr>
          <a:lstStyle/>
          <a:p>
            <a:pPr marL="0" indent="0">
              <a:buNone/>
            </a:pPr>
            <a:r>
              <a:rPr lang="en-US" sz="4000" b="1" i="0" dirty="0" smtClean="0">
                <a:solidFill>
                  <a:schemeClr val="bg1"/>
                </a:solidFill>
              </a:rPr>
              <a:t> What </a:t>
            </a:r>
            <a:r>
              <a:rPr lang="zh-CN" altLang="en-US" sz="4000" b="1" i="0" dirty="0" smtClean="0">
                <a:solidFill>
                  <a:schemeClr val="bg1"/>
                </a:solidFill>
              </a:rPr>
              <a:t>： </a:t>
            </a:r>
            <a:r>
              <a:rPr lang="en-US" sz="4000" b="1" i="0" dirty="0" smtClean="0">
                <a:solidFill>
                  <a:schemeClr val="bg1"/>
                </a:solidFill>
              </a:rPr>
              <a:t> </a:t>
            </a:r>
            <a:r>
              <a:rPr lang="zh-TW" altLang="en-US" sz="4000" b="1" i="0" dirty="0" smtClean="0">
                <a:solidFill>
                  <a:schemeClr val="bg1"/>
                </a:solidFill>
              </a:rPr>
              <a:t>教什麼</a:t>
            </a:r>
            <a:r>
              <a:rPr lang="en-US" altLang="zh-TW" sz="4000" b="1" i="0" dirty="0" smtClean="0">
                <a:solidFill>
                  <a:schemeClr val="bg1"/>
                </a:solidFill>
              </a:rPr>
              <a:t>?</a:t>
            </a:r>
            <a:r>
              <a:rPr lang="zh-TW" altLang="en-US" sz="4000" b="1" i="0" dirty="0" smtClean="0">
                <a:solidFill>
                  <a:schemeClr val="bg1"/>
                </a:solidFill>
              </a:rPr>
              <a:t> </a:t>
            </a:r>
            <a:endParaRPr lang="en-US" altLang="zh-CN" sz="4000" b="1" i="0" dirty="0" smtClean="0">
              <a:solidFill>
                <a:schemeClr val="bg1"/>
              </a:solidFill>
            </a:endParaRPr>
          </a:p>
          <a:p>
            <a:pPr marL="457207" lvl="1" indent="0" defTabSz="457207">
              <a:spcBef>
                <a:spcPts val="1000"/>
              </a:spcBef>
              <a:buClr>
                <a:srgbClr val="1F497D">
                  <a:lumMod val="40000"/>
                  <a:lumOff val="60000"/>
                </a:srgbClr>
              </a:buClr>
              <a:buSzPct val="120000"/>
              <a:buNone/>
            </a:pPr>
            <a:r>
              <a:rPr lang="en-US" altLang="zh-CN" sz="4000" b="1" i="0" dirty="0" smtClean="0">
                <a:solidFill>
                  <a:schemeClr val="bg1"/>
                </a:solidFill>
                <a:latin typeface="Century Gothic" panose="020B0502020202020204"/>
                <a:ea typeface="宋体"/>
                <a:cs typeface="+mj-cs"/>
              </a:rPr>
              <a:t>2</a:t>
            </a:r>
            <a:r>
              <a:rPr lang="en-US" altLang="zh-CN" sz="4000" b="1" i="0" dirty="0">
                <a:solidFill>
                  <a:schemeClr val="bg1"/>
                </a:solidFill>
                <a:latin typeface="Century Gothic" panose="020B0502020202020204"/>
                <a:ea typeface="宋体"/>
                <a:cs typeface="+mj-cs"/>
              </a:rPr>
              <a:t>.  </a:t>
            </a:r>
            <a:r>
              <a:rPr lang="zh-CN" altLang="en-US" sz="4000" b="1" i="0" dirty="0">
                <a:solidFill>
                  <a:schemeClr val="bg1"/>
                </a:solidFill>
                <a:latin typeface="PMingLiU" panose="02020500000000000000" pitchFamily="18" charset="-120"/>
                <a:ea typeface="PMingLiU" panose="02020500000000000000" pitchFamily="18" charset="-120"/>
                <a:cs typeface="+mj-cs"/>
              </a:rPr>
              <a:t>人的墮落</a:t>
            </a:r>
            <a:r>
              <a:rPr lang="zh-TW" altLang="en-US" sz="4000" b="1" i="0" dirty="0">
                <a:solidFill>
                  <a:schemeClr val="bg1"/>
                </a:solidFill>
                <a:latin typeface="PMingLiU" panose="02020500000000000000" pitchFamily="18" charset="-120"/>
                <a:ea typeface="PMingLiU" panose="02020500000000000000" pitchFamily="18" charset="-120"/>
                <a:cs typeface="+mj-cs"/>
              </a:rPr>
              <a:t>（創 </a:t>
            </a:r>
            <a:r>
              <a:rPr lang="en-US" altLang="zh-TW" sz="4000" b="1" i="0" dirty="0">
                <a:solidFill>
                  <a:schemeClr val="bg1"/>
                </a:solidFill>
                <a:latin typeface="PMingLiU" panose="02020500000000000000" pitchFamily="18" charset="-120"/>
                <a:ea typeface="PMingLiU" panose="02020500000000000000" pitchFamily="18" charset="-120"/>
                <a:cs typeface="+mj-cs"/>
              </a:rPr>
              <a:t>3 </a:t>
            </a:r>
            <a:r>
              <a:rPr lang="zh-TW" altLang="en-US" sz="4000" b="1" i="0" dirty="0">
                <a:solidFill>
                  <a:schemeClr val="bg1"/>
                </a:solidFill>
                <a:latin typeface="PMingLiU" panose="02020500000000000000" pitchFamily="18" charset="-120"/>
                <a:ea typeface="PMingLiU" panose="02020500000000000000" pitchFamily="18" charset="-120"/>
                <a:cs typeface="+mj-cs"/>
              </a:rPr>
              <a:t>章 </a:t>
            </a:r>
            <a:r>
              <a:rPr lang="en-US" altLang="zh-TW" sz="4000" b="1" i="0" dirty="0">
                <a:solidFill>
                  <a:schemeClr val="bg1"/>
                </a:solidFill>
                <a:latin typeface="PMingLiU" panose="02020500000000000000" pitchFamily="18" charset="-120"/>
                <a:ea typeface="PMingLiU" panose="02020500000000000000" pitchFamily="18" charset="-120"/>
                <a:cs typeface="+mj-cs"/>
              </a:rPr>
              <a:t>)</a:t>
            </a:r>
            <a:endParaRPr lang="en-US" altLang="zh-CN" sz="4000" b="1" i="0" dirty="0">
              <a:solidFill>
                <a:schemeClr val="bg1"/>
              </a:solidFill>
              <a:latin typeface="PMingLiU" panose="02020500000000000000" pitchFamily="18" charset="-120"/>
              <a:ea typeface="PMingLiU" panose="02020500000000000000" pitchFamily="18" charset="-120"/>
              <a:cs typeface="+mj-cs"/>
            </a:endParaRPr>
          </a:p>
          <a:p>
            <a:pPr marL="1143020" lvl="2" indent="-228604" defTabSz="457207">
              <a:spcBef>
                <a:spcPts val="1000"/>
              </a:spcBef>
              <a:buClr>
                <a:srgbClr val="1F497D">
                  <a:lumMod val="40000"/>
                  <a:lumOff val="60000"/>
                </a:srgbClr>
              </a:buClr>
              <a:buSzPct val="120000"/>
            </a:pPr>
            <a:r>
              <a:rPr lang="en-US" altLang="zh-CN" sz="4000" b="1" i="0" dirty="0">
                <a:solidFill>
                  <a:schemeClr val="bg1"/>
                </a:solidFill>
                <a:latin typeface="PMingLiU" panose="02020500000000000000" pitchFamily="18" charset="-120"/>
                <a:ea typeface="PMingLiU" panose="02020500000000000000" pitchFamily="18" charset="-120"/>
                <a:cs typeface="+mj-cs"/>
              </a:rPr>
              <a:t> </a:t>
            </a:r>
            <a:r>
              <a:rPr lang="zh-TW" altLang="en-US" sz="4000" b="1" i="0" dirty="0">
                <a:solidFill>
                  <a:schemeClr val="bg1">
                    <a:lumMod val="50000"/>
                  </a:schemeClr>
                </a:solidFill>
                <a:latin typeface="PMingLiU" panose="02020500000000000000" pitchFamily="18" charset="-120"/>
                <a:ea typeface="PMingLiU" panose="02020500000000000000" pitchFamily="18" charset="-120"/>
                <a:cs typeface="+mj-cs"/>
              </a:rPr>
              <a:t>我們生活在創世記三章之後的世界</a:t>
            </a:r>
            <a:r>
              <a:rPr lang="en-US" altLang="zh-TW" sz="4000" b="1" i="0" dirty="0">
                <a:solidFill>
                  <a:schemeClr val="bg1">
                    <a:lumMod val="50000"/>
                  </a:schemeClr>
                </a:solidFill>
                <a:latin typeface="PMingLiU" panose="02020500000000000000" pitchFamily="18" charset="-120"/>
                <a:ea typeface="PMingLiU" panose="02020500000000000000" pitchFamily="18" charset="-120"/>
                <a:cs typeface="+mj-cs"/>
              </a:rPr>
              <a:t> </a:t>
            </a:r>
          </a:p>
          <a:p>
            <a:pPr marL="1143020" lvl="2" indent="-228604" defTabSz="457207">
              <a:spcBef>
                <a:spcPts val="1000"/>
              </a:spcBef>
              <a:buClr>
                <a:srgbClr val="1F497D">
                  <a:lumMod val="40000"/>
                  <a:lumOff val="60000"/>
                </a:srgbClr>
              </a:buClr>
              <a:buSzPct val="120000"/>
            </a:pPr>
            <a:r>
              <a:rPr lang="zh-TW" altLang="en-US" sz="4000" b="1" i="0" dirty="0">
                <a:solidFill>
                  <a:schemeClr val="bg1">
                    <a:lumMod val="50000"/>
                  </a:schemeClr>
                </a:solidFill>
                <a:latin typeface="PMingLiU" panose="02020500000000000000" pitchFamily="18" charset="-120"/>
                <a:ea typeface="PMingLiU" panose="02020500000000000000" pitchFamily="18" charset="-120"/>
                <a:cs typeface="+mj-cs"/>
              </a:rPr>
              <a:t> 神創造的</a:t>
            </a:r>
            <a:r>
              <a:rPr lang="en-US" altLang="zh-TW" sz="4000" b="1" i="0" dirty="0">
                <a:solidFill>
                  <a:schemeClr val="bg1">
                    <a:lumMod val="50000"/>
                  </a:schemeClr>
                </a:solidFill>
                <a:latin typeface="PMingLiU" panose="02020500000000000000" pitchFamily="18" charset="-120"/>
                <a:ea typeface="PMingLiU" panose="02020500000000000000" pitchFamily="18" charset="-120"/>
                <a:cs typeface="+mj-cs"/>
              </a:rPr>
              <a:t>“</a:t>
            </a:r>
            <a:r>
              <a:rPr lang="zh-TW" altLang="en-US" sz="4000" b="1" i="0" dirty="0">
                <a:solidFill>
                  <a:schemeClr val="bg1">
                    <a:lumMod val="50000"/>
                  </a:schemeClr>
                </a:solidFill>
                <a:latin typeface="PMingLiU" panose="02020500000000000000" pitchFamily="18" charset="-120"/>
                <a:ea typeface="PMingLiU" panose="02020500000000000000" pitchFamily="18" charset="-120"/>
                <a:cs typeface="+mj-cs"/>
              </a:rPr>
              <a:t>性</a:t>
            </a:r>
            <a:r>
              <a:rPr lang="en-US" altLang="zh-TW" sz="4000" b="1" i="0" dirty="0">
                <a:solidFill>
                  <a:schemeClr val="bg1">
                    <a:lumMod val="50000"/>
                  </a:schemeClr>
                </a:solidFill>
                <a:latin typeface="PMingLiU" panose="02020500000000000000" pitchFamily="18" charset="-120"/>
                <a:ea typeface="PMingLiU" panose="02020500000000000000" pitchFamily="18" charset="-120"/>
                <a:cs typeface="+mj-cs"/>
              </a:rPr>
              <a:t>”</a:t>
            </a:r>
            <a:r>
              <a:rPr lang="zh-TW" altLang="en-US" sz="4000" b="1" i="0" dirty="0">
                <a:solidFill>
                  <a:schemeClr val="bg1">
                    <a:lumMod val="50000"/>
                  </a:schemeClr>
                </a:solidFill>
                <a:latin typeface="PMingLiU" panose="02020500000000000000" pitchFamily="18" charset="-120"/>
                <a:ea typeface="PMingLiU" panose="02020500000000000000" pitchFamily="18" charset="-120"/>
                <a:cs typeface="+mj-cs"/>
              </a:rPr>
              <a:t>也受到汙染</a:t>
            </a:r>
            <a:endParaRPr lang="en-US" altLang="zh-TW" sz="4000" b="1" i="0" dirty="0">
              <a:solidFill>
                <a:schemeClr val="bg1">
                  <a:lumMod val="50000"/>
                </a:schemeClr>
              </a:solidFill>
              <a:latin typeface="PMingLiU" panose="02020500000000000000" pitchFamily="18" charset="-120"/>
              <a:ea typeface="PMingLiU" panose="02020500000000000000" pitchFamily="18" charset="-120"/>
              <a:cs typeface="+mj-cs"/>
            </a:endParaRPr>
          </a:p>
          <a:p>
            <a:pPr marL="1143020" lvl="2" indent="-228604" defTabSz="457207">
              <a:spcBef>
                <a:spcPts val="1000"/>
              </a:spcBef>
              <a:buClr>
                <a:srgbClr val="1F497D">
                  <a:lumMod val="40000"/>
                  <a:lumOff val="60000"/>
                </a:srgbClr>
              </a:buClr>
              <a:buSzPct val="120000"/>
            </a:pPr>
            <a:r>
              <a:rPr lang="zh-TW" altLang="en-US" sz="4000" b="1" i="0" dirty="0">
                <a:solidFill>
                  <a:schemeClr val="bg1">
                    <a:lumMod val="50000"/>
                  </a:schemeClr>
                </a:solidFill>
                <a:latin typeface="PMingLiU" panose="02020500000000000000" pitchFamily="18" charset="-120"/>
                <a:ea typeface="PMingLiU" panose="02020500000000000000" pitchFamily="18" charset="-120"/>
                <a:cs typeface="+mj-cs"/>
              </a:rPr>
              <a:t> 與神隔絕、與其他人的關係也可能扭曲</a:t>
            </a:r>
            <a:endParaRPr lang="en-US" altLang="zh-TW" sz="4000" b="1" i="0" dirty="0">
              <a:solidFill>
                <a:schemeClr val="bg1">
                  <a:lumMod val="50000"/>
                </a:schemeClr>
              </a:solidFill>
              <a:latin typeface="PMingLiU" panose="02020500000000000000" pitchFamily="18" charset="-120"/>
              <a:ea typeface="PMingLiU" panose="02020500000000000000" pitchFamily="18" charset="-120"/>
              <a:cs typeface="+mj-cs"/>
            </a:endParaRPr>
          </a:p>
          <a:p>
            <a:pPr marL="914416" lvl="2" indent="0" defTabSz="457207">
              <a:spcBef>
                <a:spcPts val="1000"/>
              </a:spcBef>
              <a:buClr>
                <a:srgbClr val="1F497D">
                  <a:lumMod val="40000"/>
                  <a:lumOff val="60000"/>
                </a:srgbClr>
              </a:buClr>
              <a:buSzPct val="120000"/>
              <a:buNone/>
            </a:pPr>
            <a:r>
              <a:rPr lang="zh-TW" altLang="en-US" sz="4000" b="1" i="0" dirty="0">
                <a:solidFill>
                  <a:schemeClr val="bg1">
                    <a:lumMod val="50000"/>
                  </a:schemeClr>
                </a:solidFill>
                <a:latin typeface="PMingLiU" panose="02020500000000000000" pitchFamily="18" charset="-120"/>
                <a:ea typeface="PMingLiU" panose="02020500000000000000" pitchFamily="18" charset="-120"/>
                <a:cs typeface="+mj-cs"/>
              </a:rPr>
              <a:t>   </a:t>
            </a:r>
            <a:r>
              <a:rPr lang="en-US" altLang="zh-TW" sz="4000" b="1" i="0" dirty="0">
                <a:solidFill>
                  <a:schemeClr val="bg1">
                    <a:lumMod val="50000"/>
                  </a:schemeClr>
                </a:solidFill>
                <a:latin typeface="PMingLiU" panose="02020500000000000000" pitchFamily="18" charset="-120"/>
                <a:ea typeface="PMingLiU" panose="02020500000000000000" pitchFamily="18" charset="-120"/>
                <a:cs typeface="+mj-cs"/>
              </a:rPr>
              <a:t>- </a:t>
            </a:r>
            <a:r>
              <a:rPr lang="zh-TW" altLang="en-US" sz="4000" b="1" i="0" dirty="0">
                <a:solidFill>
                  <a:schemeClr val="bg1">
                    <a:lumMod val="50000"/>
                  </a:schemeClr>
                </a:solidFill>
                <a:latin typeface="PMingLiU" panose="02020500000000000000" pitchFamily="18" charset="-120"/>
                <a:ea typeface="PMingLiU" panose="02020500000000000000" pitchFamily="18" charset="-120"/>
                <a:cs typeface="+mj-cs"/>
              </a:rPr>
              <a:t> 自我形象的問題、兩性議題、同性戀的爭議</a:t>
            </a:r>
            <a:endParaRPr lang="en-US" altLang="zh-CN" sz="4000" b="1" i="0" dirty="0">
              <a:solidFill>
                <a:schemeClr val="bg1">
                  <a:lumMod val="50000"/>
                </a:schemeClr>
              </a:solidFill>
              <a:latin typeface="PMingLiU" panose="02020500000000000000" pitchFamily="18" charset="-120"/>
              <a:ea typeface="PMingLiU" panose="02020500000000000000" pitchFamily="18" charset="-120"/>
              <a:cs typeface="+mj-cs"/>
            </a:endParaRPr>
          </a:p>
        </p:txBody>
      </p:sp>
      <p:sp>
        <p:nvSpPr>
          <p:cNvPr id="2" name="Title 1"/>
          <p:cNvSpPr>
            <a:spLocks noGrp="1"/>
          </p:cNvSpPr>
          <p:nvPr>
            <p:ph type="title"/>
          </p:nvPr>
        </p:nvSpPr>
        <p:spPr>
          <a:xfrm>
            <a:off x="304800" y="152400"/>
            <a:ext cx="7756263" cy="1054250"/>
          </a:xfrm>
        </p:spPr>
        <p:txBody>
          <a:bodyPr>
            <a:normAutofit/>
          </a:bodyPr>
          <a:lstStyle/>
          <a:p>
            <a:pPr algn="ctr"/>
            <a:r>
              <a:rPr lang="zh-TW" altLang="en-US" sz="4400" b="1" dirty="0">
                <a:solidFill>
                  <a:schemeClr val="bg1"/>
                </a:solidFill>
              </a:rPr>
              <a:t>範例</a:t>
            </a:r>
            <a:r>
              <a:rPr lang="en-US" altLang="zh-TW" sz="4400" b="1" dirty="0">
                <a:solidFill>
                  <a:schemeClr val="bg1"/>
                </a:solidFill>
              </a:rPr>
              <a:t>-- </a:t>
            </a:r>
            <a:r>
              <a:rPr lang="zh-TW" altLang="en-US" sz="4400" b="1" dirty="0">
                <a:solidFill>
                  <a:schemeClr val="bg1"/>
                </a:solidFill>
              </a:rPr>
              <a:t>聖經化的性</a:t>
            </a:r>
            <a:r>
              <a:rPr lang="en-US" altLang="zh-TW" sz="4400" b="1" dirty="0">
                <a:solidFill>
                  <a:schemeClr val="bg1"/>
                </a:solidFill>
              </a:rPr>
              <a:t>(</a:t>
            </a:r>
            <a:r>
              <a:rPr lang="zh-TW" altLang="en-US" sz="4400" b="1" dirty="0">
                <a:solidFill>
                  <a:schemeClr val="bg1"/>
                </a:solidFill>
              </a:rPr>
              <a:t>別</a:t>
            </a:r>
            <a:r>
              <a:rPr lang="en-US" altLang="zh-TW" sz="4400" b="1" dirty="0">
                <a:solidFill>
                  <a:schemeClr val="bg1"/>
                </a:solidFill>
              </a:rPr>
              <a:t>)</a:t>
            </a:r>
            <a:r>
              <a:rPr lang="zh-TW" altLang="en-US" sz="4400" b="1" dirty="0">
                <a:solidFill>
                  <a:schemeClr val="bg1"/>
                </a:solidFill>
              </a:rPr>
              <a:t>教育</a:t>
            </a:r>
            <a:endParaRPr lang="en-US" sz="4400" b="1" dirty="0">
              <a:solidFill>
                <a:schemeClr val="bg1"/>
              </a:solidFill>
            </a:endParaRPr>
          </a:p>
        </p:txBody>
      </p:sp>
    </p:spTree>
    <p:extLst>
      <p:ext uri="{BB962C8B-B14F-4D97-AF65-F5344CB8AC3E}">
        <p14:creationId xmlns:p14="http://schemas.microsoft.com/office/powerpoint/2010/main" xmlns="" val="9982423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7465</TotalTime>
  <Words>2710</Words>
  <Application>Microsoft Office PowerPoint</Application>
  <PresentationFormat>On-screen Show (4:3)</PresentationFormat>
  <Paragraphs>292</Paragraphs>
  <Slides>34</Slides>
  <Notes>28</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Tradeshow</vt:lpstr>
      <vt:lpstr>Facet</vt:lpstr>
      <vt:lpstr>1_Office Theme</vt:lpstr>
      <vt:lpstr>     ABC  2016     </vt:lpstr>
      <vt:lpstr>Slide 2</vt:lpstr>
      <vt:lpstr>引言</vt:lpstr>
      <vt:lpstr>認識神</vt:lpstr>
      <vt:lpstr>                 </vt:lpstr>
      <vt:lpstr>Slide 6</vt:lpstr>
      <vt:lpstr>認識神</vt:lpstr>
      <vt:lpstr>範例-- 聖經化的性(別)教育</vt:lpstr>
      <vt:lpstr>範例-- 聖經化的性(別)教育</vt:lpstr>
      <vt:lpstr>範例-- 聖經化的性(別)教育</vt:lpstr>
      <vt:lpstr>範例-- 聖經化的性(別)教育</vt:lpstr>
      <vt:lpstr>範例-- 聖經化的性(別)教育</vt:lpstr>
      <vt:lpstr>   屬靈的親職: 從教養到牧養</vt:lpstr>
      <vt:lpstr>Slide 14</vt:lpstr>
      <vt:lpstr>Slide 15</vt:lpstr>
      <vt:lpstr>Slide 16</vt:lpstr>
      <vt:lpstr>Slide 17</vt:lpstr>
      <vt:lpstr>Slide 18</vt:lpstr>
      <vt:lpstr>範例– 科技與親職</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結    語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家庭的建造與復興</dc:title>
  <dc:creator>Shuling Peng</dc:creator>
  <cp:lastModifiedBy>Home</cp:lastModifiedBy>
  <cp:revision>318</cp:revision>
  <dcterms:created xsi:type="dcterms:W3CDTF">2015-07-08T23:08:26Z</dcterms:created>
  <dcterms:modified xsi:type="dcterms:W3CDTF">2016-09-09T15:45:33Z</dcterms:modified>
</cp:coreProperties>
</file>