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24" r:id="rId2"/>
    <p:sldId id="325" r:id="rId3"/>
    <p:sldId id="326" r:id="rId4"/>
    <p:sldId id="327" r:id="rId5"/>
    <p:sldId id="330" r:id="rId6"/>
    <p:sldId id="328" r:id="rId7"/>
    <p:sldId id="331" r:id="rId8"/>
    <p:sldId id="332" r:id="rId9"/>
    <p:sldId id="333" r:id="rId10"/>
    <p:sldId id="334" r:id="rId11"/>
    <p:sldId id="335" r:id="rId12"/>
    <p:sldId id="336" r:id="rId13"/>
    <p:sldId id="329" r:id="rId14"/>
    <p:sldId id="337" r:id="rId15"/>
    <p:sldId id="339" r:id="rId16"/>
    <p:sldId id="338" r:id="rId17"/>
    <p:sldId id="340" r:id="rId18"/>
    <p:sldId id="341" r:id="rId19"/>
    <p:sldId id="342"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Baskerville Old Face" panose="02020602080505020303" pitchFamily="18" charset="0"/>
        <a:ea typeface="+mn-ea"/>
        <a:cs typeface="+mn-cs"/>
      </a:defRPr>
    </a:lvl1pPr>
    <a:lvl2pPr marL="457200" algn="l" rtl="0" fontAlgn="base">
      <a:spcBef>
        <a:spcPct val="0"/>
      </a:spcBef>
      <a:spcAft>
        <a:spcPct val="0"/>
      </a:spcAft>
      <a:defRPr kern="1200">
        <a:solidFill>
          <a:schemeClr val="tx1"/>
        </a:solidFill>
        <a:latin typeface="Baskerville Old Face" panose="02020602080505020303" pitchFamily="18" charset="0"/>
        <a:ea typeface="+mn-ea"/>
        <a:cs typeface="+mn-cs"/>
      </a:defRPr>
    </a:lvl2pPr>
    <a:lvl3pPr marL="914400" algn="l" rtl="0" fontAlgn="base">
      <a:spcBef>
        <a:spcPct val="0"/>
      </a:spcBef>
      <a:spcAft>
        <a:spcPct val="0"/>
      </a:spcAft>
      <a:defRPr kern="1200">
        <a:solidFill>
          <a:schemeClr val="tx1"/>
        </a:solidFill>
        <a:latin typeface="Baskerville Old Face" panose="02020602080505020303" pitchFamily="18" charset="0"/>
        <a:ea typeface="+mn-ea"/>
        <a:cs typeface="+mn-cs"/>
      </a:defRPr>
    </a:lvl3pPr>
    <a:lvl4pPr marL="1371600" algn="l" rtl="0" fontAlgn="base">
      <a:spcBef>
        <a:spcPct val="0"/>
      </a:spcBef>
      <a:spcAft>
        <a:spcPct val="0"/>
      </a:spcAft>
      <a:defRPr kern="1200">
        <a:solidFill>
          <a:schemeClr val="tx1"/>
        </a:solidFill>
        <a:latin typeface="Baskerville Old Face" panose="02020602080505020303" pitchFamily="18" charset="0"/>
        <a:ea typeface="+mn-ea"/>
        <a:cs typeface="+mn-cs"/>
      </a:defRPr>
    </a:lvl4pPr>
    <a:lvl5pPr marL="1828800" algn="l" rtl="0" fontAlgn="base">
      <a:spcBef>
        <a:spcPct val="0"/>
      </a:spcBef>
      <a:spcAft>
        <a:spcPct val="0"/>
      </a:spcAft>
      <a:defRPr kern="1200">
        <a:solidFill>
          <a:schemeClr val="tx1"/>
        </a:solidFill>
        <a:latin typeface="Baskerville Old Face" panose="02020602080505020303" pitchFamily="18" charset="0"/>
        <a:ea typeface="+mn-ea"/>
        <a:cs typeface="+mn-cs"/>
      </a:defRPr>
    </a:lvl5pPr>
    <a:lvl6pPr marL="2286000" algn="l" defTabSz="914400" rtl="0" eaLnBrk="1" latinLnBrk="0" hangingPunct="1">
      <a:defRPr kern="1200">
        <a:solidFill>
          <a:schemeClr val="tx1"/>
        </a:solidFill>
        <a:latin typeface="Baskerville Old Face" panose="02020602080505020303" pitchFamily="18" charset="0"/>
        <a:ea typeface="+mn-ea"/>
        <a:cs typeface="+mn-cs"/>
      </a:defRPr>
    </a:lvl6pPr>
    <a:lvl7pPr marL="2743200" algn="l" defTabSz="914400" rtl="0" eaLnBrk="1" latinLnBrk="0" hangingPunct="1">
      <a:defRPr kern="1200">
        <a:solidFill>
          <a:schemeClr val="tx1"/>
        </a:solidFill>
        <a:latin typeface="Baskerville Old Face" panose="02020602080505020303" pitchFamily="18" charset="0"/>
        <a:ea typeface="+mn-ea"/>
        <a:cs typeface="+mn-cs"/>
      </a:defRPr>
    </a:lvl7pPr>
    <a:lvl8pPr marL="3200400" algn="l" defTabSz="914400" rtl="0" eaLnBrk="1" latinLnBrk="0" hangingPunct="1">
      <a:defRPr kern="1200">
        <a:solidFill>
          <a:schemeClr val="tx1"/>
        </a:solidFill>
        <a:latin typeface="Baskerville Old Face" panose="02020602080505020303" pitchFamily="18" charset="0"/>
        <a:ea typeface="+mn-ea"/>
        <a:cs typeface="+mn-cs"/>
      </a:defRPr>
    </a:lvl8pPr>
    <a:lvl9pPr marL="3657600" algn="l" defTabSz="914400" rtl="0" eaLnBrk="1" latinLnBrk="0" hangingPunct="1">
      <a:defRPr kern="1200">
        <a:solidFill>
          <a:schemeClr val="tx1"/>
        </a:solidFill>
        <a:latin typeface="Baskerville Old Face" panose="02020602080505020303"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8000"/>
    <a:srgbClr val="00CC00"/>
    <a:srgbClr val="CC0099"/>
    <a:srgbClr val="FF0000"/>
    <a:srgbClr val="FF9900"/>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72" y="-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F30217A1-2B54-4E63-9FB5-C8D1237EB2D4}" type="slidenum">
              <a:rPr lang="en-US" altLang="en-US"/>
              <a:pPr/>
              <a:t>‹#›</a:t>
            </a:fld>
            <a:endParaRPr lang="en-US" altLang="en-US"/>
          </a:p>
        </p:txBody>
      </p:sp>
    </p:spTree>
    <p:extLst>
      <p:ext uri="{BB962C8B-B14F-4D97-AF65-F5344CB8AC3E}">
        <p14:creationId xmlns:p14="http://schemas.microsoft.com/office/powerpoint/2010/main" val="22262278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askerville Old Face" panose="02020602080505020303" pitchFamily="18" charset="0"/>
              </a:defRPr>
            </a:lvl1pPr>
            <a:lvl2pPr marL="742950" indent="-285750" eaLnBrk="0" hangingPunct="0">
              <a:defRPr>
                <a:solidFill>
                  <a:schemeClr val="tx1"/>
                </a:solidFill>
                <a:latin typeface="Baskerville Old Face" panose="02020602080505020303" pitchFamily="18" charset="0"/>
              </a:defRPr>
            </a:lvl2pPr>
            <a:lvl3pPr marL="1143000" indent="-228600" eaLnBrk="0" hangingPunct="0">
              <a:defRPr>
                <a:solidFill>
                  <a:schemeClr val="tx1"/>
                </a:solidFill>
                <a:latin typeface="Baskerville Old Face" panose="02020602080505020303" pitchFamily="18" charset="0"/>
              </a:defRPr>
            </a:lvl3pPr>
            <a:lvl4pPr marL="1600200" indent="-228600" eaLnBrk="0" hangingPunct="0">
              <a:defRPr>
                <a:solidFill>
                  <a:schemeClr val="tx1"/>
                </a:solidFill>
                <a:latin typeface="Baskerville Old Face" panose="02020602080505020303" pitchFamily="18" charset="0"/>
              </a:defRPr>
            </a:lvl4pPr>
            <a:lvl5pPr marL="2057400" indent="-228600" eaLnBrk="0" hangingPunct="0">
              <a:defRPr>
                <a:solidFill>
                  <a:schemeClr val="tx1"/>
                </a:solidFill>
                <a:latin typeface="Baskerville Old Face" panose="02020602080505020303" pitchFamily="18" charset="0"/>
              </a:defRPr>
            </a:lvl5pPr>
            <a:lvl6pPr marL="2514600" indent="-228600" eaLnBrk="0" fontAlgn="base" hangingPunct="0">
              <a:spcBef>
                <a:spcPct val="0"/>
              </a:spcBef>
              <a:spcAft>
                <a:spcPct val="0"/>
              </a:spcAft>
              <a:defRPr>
                <a:solidFill>
                  <a:schemeClr val="tx1"/>
                </a:solidFill>
                <a:latin typeface="Baskerville Old Face" panose="02020602080505020303" pitchFamily="18" charset="0"/>
              </a:defRPr>
            </a:lvl6pPr>
            <a:lvl7pPr marL="2971800" indent="-228600" eaLnBrk="0" fontAlgn="base" hangingPunct="0">
              <a:spcBef>
                <a:spcPct val="0"/>
              </a:spcBef>
              <a:spcAft>
                <a:spcPct val="0"/>
              </a:spcAft>
              <a:defRPr>
                <a:solidFill>
                  <a:schemeClr val="tx1"/>
                </a:solidFill>
                <a:latin typeface="Baskerville Old Face" panose="02020602080505020303" pitchFamily="18" charset="0"/>
              </a:defRPr>
            </a:lvl7pPr>
            <a:lvl8pPr marL="3429000" indent="-228600" eaLnBrk="0" fontAlgn="base" hangingPunct="0">
              <a:spcBef>
                <a:spcPct val="0"/>
              </a:spcBef>
              <a:spcAft>
                <a:spcPct val="0"/>
              </a:spcAft>
              <a:defRPr>
                <a:solidFill>
                  <a:schemeClr val="tx1"/>
                </a:solidFill>
                <a:latin typeface="Baskerville Old Face" panose="02020602080505020303" pitchFamily="18" charset="0"/>
              </a:defRPr>
            </a:lvl8pPr>
            <a:lvl9pPr marL="3886200" indent="-228600" eaLnBrk="0" fontAlgn="base" hangingPunct="0">
              <a:spcBef>
                <a:spcPct val="0"/>
              </a:spcBef>
              <a:spcAft>
                <a:spcPct val="0"/>
              </a:spcAft>
              <a:defRPr>
                <a:solidFill>
                  <a:schemeClr val="tx1"/>
                </a:solidFill>
                <a:latin typeface="Baskerville Old Face" panose="02020602080505020303" pitchFamily="18" charset="0"/>
              </a:defRPr>
            </a:lvl9pPr>
          </a:lstStyle>
          <a:p>
            <a:pPr eaLnBrk="1" hangingPunct="1"/>
            <a:fld id="{7BA084B8-F5FA-4611-8911-D44CCA4F21A6}" type="slidenum">
              <a:rPr lang="en-US" altLang="en-US">
                <a:latin typeface="Arial" panose="020B0604020202020204" pitchFamily="34" charset="0"/>
              </a:rPr>
              <a:pPr eaLnBrk="1" hangingPunct="1"/>
              <a:t>1</a:t>
            </a:fld>
            <a:endParaRPr lang="en-US" altLang="en-US">
              <a:latin typeface="Arial" panose="020B0604020202020204" pitchFamily="34"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819868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askerville Old Face" panose="02020602080505020303" pitchFamily="18" charset="0"/>
              </a:defRPr>
            </a:lvl1pPr>
            <a:lvl2pPr marL="742950" indent="-285750" eaLnBrk="0" hangingPunct="0">
              <a:defRPr>
                <a:solidFill>
                  <a:schemeClr val="tx1"/>
                </a:solidFill>
                <a:latin typeface="Baskerville Old Face" panose="02020602080505020303" pitchFamily="18" charset="0"/>
              </a:defRPr>
            </a:lvl2pPr>
            <a:lvl3pPr marL="1143000" indent="-228600" eaLnBrk="0" hangingPunct="0">
              <a:defRPr>
                <a:solidFill>
                  <a:schemeClr val="tx1"/>
                </a:solidFill>
                <a:latin typeface="Baskerville Old Face" panose="02020602080505020303" pitchFamily="18" charset="0"/>
              </a:defRPr>
            </a:lvl3pPr>
            <a:lvl4pPr marL="1600200" indent="-228600" eaLnBrk="0" hangingPunct="0">
              <a:defRPr>
                <a:solidFill>
                  <a:schemeClr val="tx1"/>
                </a:solidFill>
                <a:latin typeface="Baskerville Old Face" panose="02020602080505020303" pitchFamily="18" charset="0"/>
              </a:defRPr>
            </a:lvl4pPr>
            <a:lvl5pPr marL="2057400" indent="-228600" eaLnBrk="0" hangingPunct="0">
              <a:defRPr>
                <a:solidFill>
                  <a:schemeClr val="tx1"/>
                </a:solidFill>
                <a:latin typeface="Baskerville Old Face" panose="02020602080505020303" pitchFamily="18" charset="0"/>
              </a:defRPr>
            </a:lvl5pPr>
            <a:lvl6pPr marL="2514600" indent="-228600" eaLnBrk="0" fontAlgn="base" hangingPunct="0">
              <a:spcBef>
                <a:spcPct val="0"/>
              </a:spcBef>
              <a:spcAft>
                <a:spcPct val="0"/>
              </a:spcAft>
              <a:defRPr>
                <a:solidFill>
                  <a:schemeClr val="tx1"/>
                </a:solidFill>
                <a:latin typeface="Baskerville Old Face" panose="02020602080505020303" pitchFamily="18" charset="0"/>
              </a:defRPr>
            </a:lvl6pPr>
            <a:lvl7pPr marL="2971800" indent="-228600" eaLnBrk="0" fontAlgn="base" hangingPunct="0">
              <a:spcBef>
                <a:spcPct val="0"/>
              </a:spcBef>
              <a:spcAft>
                <a:spcPct val="0"/>
              </a:spcAft>
              <a:defRPr>
                <a:solidFill>
                  <a:schemeClr val="tx1"/>
                </a:solidFill>
                <a:latin typeface="Baskerville Old Face" panose="02020602080505020303" pitchFamily="18" charset="0"/>
              </a:defRPr>
            </a:lvl7pPr>
            <a:lvl8pPr marL="3429000" indent="-228600" eaLnBrk="0" fontAlgn="base" hangingPunct="0">
              <a:spcBef>
                <a:spcPct val="0"/>
              </a:spcBef>
              <a:spcAft>
                <a:spcPct val="0"/>
              </a:spcAft>
              <a:defRPr>
                <a:solidFill>
                  <a:schemeClr val="tx1"/>
                </a:solidFill>
                <a:latin typeface="Baskerville Old Face" panose="02020602080505020303" pitchFamily="18" charset="0"/>
              </a:defRPr>
            </a:lvl8pPr>
            <a:lvl9pPr marL="3886200" indent="-228600" eaLnBrk="0" fontAlgn="base" hangingPunct="0">
              <a:spcBef>
                <a:spcPct val="0"/>
              </a:spcBef>
              <a:spcAft>
                <a:spcPct val="0"/>
              </a:spcAft>
              <a:defRPr>
                <a:solidFill>
                  <a:schemeClr val="tx1"/>
                </a:solidFill>
                <a:latin typeface="Baskerville Old Face" panose="02020602080505020303" pitchFamily="18" charset="0"/>
              </a:defRPr>
            </a:lvl9pPr>
          </a:lstStyle>
          <a:p>
            <a:pPr eaLnBrk="1" hangingPunct="1"/>
            <a:fld id="{26BA4C39-6B32-4C53-84EA-39ADACEC97D6}" type="slidenum">
              <a:rPr lang="en-US" altLang="en-US">
                <a:latin typeface="Arial" panose="020B0604020202020204" pitchFamily="34" charset="0"/>
              </a:rPr>
              <a:pPr eaLnBrk="1" hangingPunct="1"/>
              <a:t>10</a:t>
            </a:fld>
            <a:endParaRPr lang="en-US" altLang="en-US">
              <a:latin typeface="Arial" panose="020B0604020202020204" pitchFamily="34"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673769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askerville Old Face" panose="02020602080505020303" pitchFamily="18" charset="0"/>
              </a:defRPr>
            </a:lvl1pPr>
            <a:lvl2pPr marL="742950" indent="-285750" eaLnBrk="0" hangingPunct="0">
              <a:defRPr>
                <a:solidFill>
                  <a:schemeClr val="tx1"/>
                </a:solidFill>
                <a:latin typeface="Baskerville Old Face" panose="02020602080505020303" pitchFamily="18" charset="0"/>
              </a:defRPr>
            </a:lvl2pPr>
            <a:lvl3pPr marL="1143000" indent="-228600" eaLnBrk="0" hangingPunct="0">
              <a:defRPr>
                <a:solidFill>
                  <a:schemeClr val="tx1"/>
                </a:solidFill>
                <a:latin typeface="Baskerville Old Face" panose="02020602080505020303" pitchFamily="18" charset="0"/>
              </a:defRPr>
            </a:lvl3pPr>
            <a:lvl4pPr marL="1600200" indent="-228600" eaLnBrk="0" hangingPunct="0">
              <a:defRPr>
                <a:solidFill>
                  <a:schemeClr val="tx1"/>
                </a:solidFill>
                <a:latin typeface="Baskerville Old Face" panose="02020602080505020303" pitchFamily="18" charset="0"/>
              </a:defRPr>
            </a:lvl4pPr>
            <a:lvl5pPr marL="2057400" indent="-228600" eaLnBrk="0" hangingPunct="0">
              <a:defRPr>
                <a:solidFill>
                  <a:schemeClr val="tx1"/>
                </a:solidFill>
                <a:latin typeface="Baskerville Old Face" panose="02020602080505020303" pitchFamily="18" charset="0"/>
              </a:defRPr>
            </a:lvl5pPr>
            <a:lvl6pPr marL="2514600" indent="-228600" eaLnBrk="0" fontAlgn="base" hangingPunct="0">
              <a:spcBef>
                <a:spcPct val="0"/>
              </a:spcBef>
              <a:spcAft>
                <a:spcPct val="0"/>
              </a:spcAft>
              <a:defRPr>
                <a:solidFill>
                  <a:schemeClr val="tx1"/>
                </a:solidFill>
                <a:latin typeface="Baskerville Old Face" panose="02020602080505020303" pitchFamily="18" charset="0"/>
              </a:defRPr>
            </a:lvl6pPr>
            <a:lvl7pPr marL="2971800" indent="-228600" eaLnBrk="0" fontAlgn="base" hangingPunct="0">
              <a:spcBef>
                <a:spcPct val="0"/>
              </a:spcBef>
              <a:spcAft>
                <a:spcPct val="0"/>
              </a:spcAft>
              <a:defRPr>
                <a:solidFill>
                  <a:schemeClr val="tx1"/>
                </a:solidFill>
                <a:latin typeface="Baskerville Old Face" panose="02020602080505020303" pitchFamily="18" charset="0"/>
              </a:defRPr>
            </a:lvl7pPr>
            <a:lvl8pPr marL="3429000" indent="-228600" eaLnBrk="0" fontAlgn="base" hangingPunct="0">
              <a:spcBef>
                <a:spcPct val="0"/>
              </a:spcBef>
              <a:spcAft>
                <a:spcPct val="0"/>
              </a:spcAft>
              <a:defRPr>
                <a:solidFill>
                  <a:schemeClr val="tx1"/>
                </a:solidFill>
                <a:latin typeface="Baskerville Old Face" panose="02020602080505020303" pitchFamily="18" charset="0"/>
              </a:defRPr>
            </a:lvl8pPr>
            <a:lvl9pPr marL="3886200" indent="-228600" eaLnBrk="0" fontAlgn="base" hangingPunct="0">
              <a:spcBef>
                <a:spcPct val="0"/>
              </a:spcBef>
              <a:spcAft>
                <a:spcPct val="0"/>
              </a:spcAft>
              <a:defRPr>
                <a:solidFill>
                  <a:schemeClr val="tx1"/>
                </a:solidFill>
                <a:latin typeface="Baskerville Old Face" panose="02020602080505020303" pitchFamily="18" charset="0"/>
              </a:defRPr>
            </a:lvl9pPr>
          </a:lstStyle>
          <a:p>
            <a:pPr eaLnBrk="1" hangingPunct="1"/>
            <a:fld id="{26BA4C39-6B32-4C53-84EA-39ADACEC97D6}" type="slidenum">
              <a:rPr lang="en-US" altLang="en-US">
                <a:latin typeface="Arial" panose="020B0604020202020204" pitchFamily="34" charset="0"/>
              </a:rPr>
              <a:pPr eaLnBrk="1" hangingPunct="1"/>
              <a:t>11</a:t>
            </a:fld>
            <a:endParaRPr lang="en-US" altLang="en-US">
              <a:latin typeface="Arial" panose="020B0604020202020204" pitchFamily="34"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590323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askerville Old Face" panose="02020602080505020303" pitchFamily="18" charset="0"/>
              </a:defRPr>
            </a:lvl1pPr>
            <a:lvl2pPr marL="742950" indent="-285750" eaLnBrk="0" hangingPunct="0">
              <a:defRPr>
                <a:solidFill>
                  <a:schemeClr val="tx1"/>
                </a:solidFill>
                <a:latin typeface="Baskerville Old Face" panose="02020602080505020303" pitchFamily="18" charset="0"/>
              </a:defRPr>
            </a:lvl2pPr>
            <a:lvl3pPr marL="1143000" indent="-228600" eaLnBrk="0" hangingPunct="0">
              <a:defRPr>
                <a:solidFill>
                  <a:schemeClr val="tx1"/>
                </a:solidFill>
                <a:latin typeface="Baskerville Old Face" panose="02020602080505020303" pitchFamily="18" charset="0"/>
              </a:defRPr>
            </a:lvl3pPr>
            <a:lvl4pPr marL="1600200" indent="-228600" eaLnBrk="0" hangingPunct="0">
              <a:defRPr>
                <a:solidFill>
                  <a:schemeClr val="tx1"/>
                </a:solidFill>
                <a:latin typeface="Baskerville Old Face" panose="02020602080505020303" pitchFamily="18" charset="0"/>
              </a:defRPr>
            </a:lvl4pPr>
            <a:lvl5pPr marL="2057400" indent="-228600" eaLnBrk="0" hangingPunct="0">
              <a:defRPr>
                <a:solidFill>
                  <a:schemeClr val="tx1"/>
                </a:solidFill>
                <a:latin typeface="Baskerville Old Face" panose="02020602080505020303" pitchFamily="18" charset="0"/>
              </a:defRPr>
            </a:lvl5pPr>
            <a:lvl6pPr marL="2514600" indent="-228600" eaLnBrk="0" fontAlgn="base" hangingPunct="0">
              <a:spcBef>
                <a:spcPct val="0"/>
              </a:spcBef>
              <a:spcAft>
                <a:spcPct val="0"/>
              </a:spcAft>
              <a:defRPr>
                <a:solidFill>
                  <a:schemeClr val="tx1"/>
                </a:solidFill>
                <a:latin typeface="Baskerville Old Face" panose="02020602080505020303" pitchFamily="18" charset="0"/>
              </a:defRPr>
            </a:lvl6pPr>
            <a:lvl7pPr marL="2971800" indent="-228600" eaLnBrk="0" fontAlgn="base" hangingPunct="0">
              <a:spcBef>
                <a:spcPct val="0"/>
              </a:spcBef>
              <a:spcAft>
                <a:spcPct val="0"/>
              </a:spcAft>
              <a:defRPr>
                <a:solidFill>
                  <a:schemeClr val="tx1"/>
                </a:solidFill>
                <a:latin typeface="Baskerville Old Face" panose="02020602080505020303" pitchFamily="18" charset="0"/>
              </a:defRPr>
            </a:lvl7pPr>
            <a:lvl8pPr marL="3429000" indent="-228600" eaLnBrk="0" fontAlgn="base" hangingPunct="0">
              <a:spcBef>
                <a:spcPct val="0"/>
              </a:spcBef>
              <a:spcAft>
                <a:spcPct val="0"/>
              </a:spcAft>
              <a:defRPr>
                <a:solidFill>
                  <a:schemeClr val="tx1"/>
                </a:solidFill>
                <a:latin typeface="Baskerville Old Face" panose="02020602080505020303" pitchFamily="18" charset="0"/>
              </a:defRPr>
            </a:lvl8pPr>
            <a:lvl9pPr marL="3886200" indent="-228600" eaLnBrk="0" fontAlgn="base" hangingPunct="0">
              <a:spcBef>
                <a:spcPct val="0"/>
              </a:spcBef>
              <a:spcAft>
                <a:spcPct val="0"/>
              </a:spcAft>
              <a:defRPr>
                <a:solidFill>
                  <a:schemeClr val="tx1"/>
                </a:solidFill>
                <a:latin typeface="Baskerville Old Face" panose="02020602080505020303" pitchFamily="18" charset="0"/>
              </a:defRPr>
            </a:lvl9pPr>
          </a:lstStyle>
          <a:p>
            <a:pPr eaLnBrk="1" hangingPunct="1"/>
            <a:fld id="{26BA4C39-6B32-4C53-84EA-39ADACEC97D6}" type="slidenum">
              <a:rPr lang="en-US" altLang="en-US">
                <a:latin typeface="Arial" panose="020B0604020202020204" pitchFamily="34" charset="0"/>
              </a:rPr>
              <a:pPr eaLnBrk="1" hangingPunct="1"/>
              <a:t>12</a:t>
            </a:fld>
            <a:endParaRPr lang="en-US" altLang="en-US">
              <a:latin typeface="Arial" panose="020B0604020202020204" pitchFamily="34"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226674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askerville Old Face" panose="02020602080505020303" pitchFamily="18" charset="0"/>
              </a:defRPr>
            </a:lvl1pPr>
            <a:lvl2pPr marL="742950" indent="-285750" eaLnBrk="0" hangingPunct="0">
              <a:defRPr>
                <a:solidFill>
                  <a:schemeClr val="tx1"/>
                </a:solidFill>
                <a:latin typeface="Baskerville Old Face" panose="02020602080505020303" pitchFamily="18" charset="0"/>
              </a:defRPr>
            </a:lvl2pPr>
            <a:lvl3pPr marL="1143000" indent="-228600" eaLnBrk="0" hangingPunct="0">
              <a:defRPr>
                <a:solidFill>
                  <a:schemeClr val="tx1"/>
                </a:solidFill>
                <a:latin typeface="Baskerville Old Face" panose="02020602080505020303" pitchFamily="18" charset="0"/>
              </a:defRPr>
            </a:lvl3pPr>
            <a:lvl4pPr marL="1600200" indent="-228600" eaLnBrk="0" hangingPunct="0">
              <a:defRPr>
                <a:solidFill>
                  <a:schemeClr val="tx1"/>
                </a:solidFill>
                <a:latin typeface="Baskerville Old Face" panose="02020602080505020303" pitchFamily="18" charset="0"/>
              </a:defRPr>
            </a:lvl4pPr>
            <a:lvl5pPr marL="2057400" indent="-228600" eaLnBrk="0" hangingPunct="0">
              <a:defRPr>
                <a:solidFill>
                  <a:schemeClr val="tx1"/>
                </a:solidFill>
                <a:latin typeface="Baskerville Old Face" panose="02020602080505020303" pitchFamily="18" charset="0"/>
              </a:defRPr>
            </a:lvl5pPr>
            <a:lvl6pPr marL="2514600" indent="-228600" eaLnBrk="0" fontAlgn="base" hangingPunct="0">
              <a:spcBef>
                <a:spcPct val="0"/>
              </a:spcBef>
              <a:spcAft>
                <a:spcPct val="0"/>
              </a:spcAft>
              <a:defRPr>
                <a:solidFill>
                  <a:schemeClr val="tx1"/>
                </a:solidFill>
                <a:latin typeface="Baskerville Old Face" panose="02020602080505020303" pitchFamily="18" charset="0"/>
              </a:defRPr>
            </a:lvl6pPr>
            <a:lvl7pPr marL="2971800" indent="-228600" eaLnBrk="0" fontAlgn="base" hangingPunct="0">
              <a:spcBef>
                <a:spcPct val="0"/>
              </a:spcBef>
              <a:spcAft>
                <a:spcPct val="0"/>
              </a:spcAft>
              <a:defRPr>
                <a:solidFill>
                  <a:schemeClr val="tx1"/>
                </a:solidFill>
                <a:latin typeface="Baskerville Old Face" panose="02020602080505020303" pitchFamily="18" charset="0"/>
              </a:defRPr>
            </a:lvl7pPr>
            <a:lvl8pPr marL="3429000" indent="-228600" eaLnBrk="0" fontAlgn="base" hangingPunct="0">
              <a:spcBef>
                <a:spcPct val="0"/>
              </a:spcBef>
              <a:spcAft>
                <a:spcPct val="0"/>
              </a:spcAft>
              <a:defRPr>
                <a:solidFill>
                  <a:schemeClr val="tx1"/>
                </a:solidFill>
                <a:latin typeface="Baskerville Old Face" panose="02020602080505020303" pitchFamily="18" charset="0"/>
              </a:defRPr>
            </a:lvl8pPr>
            <a:lvl9pPr marL="3886200" indent="-228600" eaLnBrk="0" fontAlgn="base" hangingPunct="0">
              <a:spcBef>
                <a:spcPct val="0"/>
              </a:spcBef>
              <a:spcAft>
                <a:spcPct val="0"/>
              </a:spcAft>
              <a:defRPr>
                <a:solidFill>
                  <a:schemeClr val="tx1"/>
                </a:solidFill>
                <a:latin typeface="Baskerville Old Face" panose="02020602080505020303" pitchFamily="18" charset="0"/>
              </a:defRPr>
            </a:lvl9pPr>
          </a:lstStyle>
          <a:p>
            <a:pPr eaLnBrk="1" hangingPunct="1"/>
            <a:fld id="{D8A7440C-9FCD-486B-9A3D-1E54B05A1165}" type="slidenum">
              <a:rPr lang="en-US" altLang="en-US">
                <a:latin typeface="Arial" panose="020B0604020202020204" pitchFamily="34" charset="0"/>
              </a:rPr>
              <a:pPr eaLnBrk="1" hangingPunct="1"/>
              <a:t>13</a:t>
            </a:fld>
            <a:endParaRPr lang="en-US" altLang="en-US">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43502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askerville Old Face" panose="02020602080505020303" pitchFamily="18" charset="0"/>
              </a:defRPr>
            </a:lvl1pPr>
            <a:lvl2pPr marL="742950" indent="-285750" eaLnBrk="0" hangingPunct="0">
              <a:defRPr>
                <a:solidFill>
                  <a:schemeClr val="tx1"/>
                </a:solidFill>
                <a:latin typeface="Baskerville Old Face" panose="02020602080505020303" pitchFamily="18" charset="0"/>
              </a:defRPr>
            </a:lvl2pPr>
            <a:lvl3pPr marL="1143000" indent="-228600" eaLnBrk="0" hangingPunct="0">
              <a:defRPr>
                <a:solidFill>
                  <a:schemeClr val="tx1"/>
                </a:solidFill>
                <a:latin typeface="Baskerville Old Face" panose="02020602080505020303" pitchFamily="18" charset="0"/>
              </a:defRPr>
            </a:lvl3pPr>
            <a:lvl4pPr marL="1600200" indent="-228600" eaLnBrk="0" hangingPunct="0">
              <a:defRPr>
                <a:solidFill>
                  <a:schemeClr val="tx1"/>
                </a:solidFill>
                <a:latin typeface="Baskerville Old Face" panose="02020602080505020303" pitchFamily="18" charset="0"/>
              </a:defRPr>
            </a:lvl4pPr>
            <a:lvl5pPr marL="2057400" indent="-228600" eaLnBrk="0" hangingPunct="0">
              <a:defRPr>
                <a:solidFill>
                  <a:schemeClr val="tx1"/>
                </a:solidFill>
                <a:latin typeface="Baskerville Old Face" panose="02020602080505020303" pitchFamily="18" charset="0"/>
              </a:defRPr>
            </a:lvl5pPr>
            <a:lvl6pPr marL="2514600" indent="-228600" eaLnBrk="0" fontAlgn="base" hangingPunct="0">
              <a:spcBef>
                <a:spcPct val="0"/>
              </a:spcBef>
              <a:spcAft>
                <a:spcPct val="0"/>
              </a:spcAft>
              <a:defRPr>
                <a:solidFill>
                  <a:schemeClr val="tx1"/>
                </a:solidFill>
                <a:latin typeface="Baskerville Old Face" panose="02020602080505020303" pitchFamily="18" charset="0"/>
              </a:defRPr>
            </a:lvl6pPr>
            <a:lvl7pPr marL="2971800" indent="-228600" eaLnBrk="0" fontAlgn="base" hangingPunct="0">
              <a:spcBef>
                <a:spcPct val="0"/>
              </a:spcBef>
              <a:spcAft>
                <a:spcPct val="0"/>
              </a:spcAft>
              <a:defRPr>
                <a:solidFill>
                  <a:schemeClr val="tx1"/>
                </a:solidFill>
                <a:latin typeface="Baskerville Old Face" panose="02020602080505020303" pitchFamily="18" charset="0"/>
              </a:defRPr>
            </a:lvl7pPr>
            <a:lvl8pPr marL="3429000" indent="-228600" eaLnBrk="0" fontAlgn="base" hangingPunct="0">
              <a:spcBef>
                <a:spcPct val="0"/>
              </a:spcBef>
              <a:spcAft>
                <a:spcPct val="0"/>
              </a:spcAft>
              <a:defRPr>
                <a:solidFill>
                  <a:schemeClr val="tx1"/>
                </a:solidFill>
                <a:latin typeface="Baskerville Old Face" panose="02020602080505020303" pitchFamily="18" charset="0"/>
              </a:defRPr>
            </a:lvl8pPr>
            <a:lvl9pPr marL="3886200" indent="-228600" eaLnBrk="0" fontAlgn="base" hangingPunct="0">
              <a:spcBef>
                <a:spcPct val="0"/>
              </a:spcBef>
              <a:spcAft>
                <a:spcPct val="0"/>
              </a:spcAft>
              <a:defRPr>
                <a:solidFill>
                  <a:schemeClr val="tx1"/>
                </a:solidFill>
                <a:latin typeface="Baskerville Old Face" panose="02020602080505020303" pitchFamily="18" charset="0"/>
              </a:defRPr>
            </a:lvl9pPr>
          </a:lstStyle>
          <a:p>
            <a:pPr eaLnBrk="1" hangingPunct="1"/>
            <a:fld id="{D8A7440C-9FCD-486B-9A3D-1E54B05A1165}" type="slidenum">
              <a:rPr lang="en-US" altLang="en-US">
                <a:latin typeface="Arial" panose="020B0604020202020204" pitchFamily="34" charset="0"/>
              </a:rPr>
              <a:pPr eaLnBrk="1" hangingPunct="1"/>
              <a:t>14</a:t>
            </a:fld>
            <a:endParaRPr lang="en-US" altLang="en-US">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694830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askerville Old Face" panose="02020602080505020303" pitchFamily="18" charset="0"/>
              </a:defRPr>
            </a:lvl1pPr>
            <a:lvl2pPr marL="742950" indent="-285750" eaLnBrk="0" hangingPunct="0">
              <a:defRPr>
                <a:solidFill>
                  <a:schemeClr val="tx1"/>
                </a:solidFill>
                <a:latin typeface="Baskerville Old Face" panose="02020602080505020303" pitchFamily="18" charset="0"/>
              </a:defRPr>
            </a:lvl2pPr>
            <a:lvl3pPr marL="1143000" indent="-228600" eaLnBrk="0" hangingPunct="0">
              <a:defRPr>
                <a:solidFill>
                  <a:schemeClr val="tx1"/>
                </a:solidFill>
                <a:latin typeface="Baskerville Old Face" panose="02020602080505020303" pitchFamily="18" charset="0"/>
              </a:defRPr>
            </a:lvl3pPr>
            <a:lvl4pPr marL="1600200" indent="-228600" eaLnBrk="0" hangingPunct="0">
              <a:defRPr>
                <a:solidFill>
                  <a:schemeClr val="tx1"/>
                </a:solidFill>
                <a:latin typeface="Baskerville Old Face" panose="02020602080505020303" pitchFamily="18" charset="0"/>
              </a:defRPr>
            </a:lvl4pPr>
            <a:lvl5pPr marL="2057400" indent="-228600" eaLnBrk="0" hangingPunct="0">
              <a:defRPr>
                <a:solidFill>
                  <a:schemeClr val="tx1"/>
                </a:solidFill>
                <a:latin typeface="Baskerville Old Face" panose="02020602080505020303" pitchFamily="18" charset="0"/>
              </a:defRPr>
            </a:lvl5pPr>
            <a:lvl6pPr marL="2514600" indent="-228600" eaLnBrk="0" fontAlgn="base" hangingPunct="0">
              <a:spcBef>
                <a:spcPct val="0"/>
              </a:spcBef>
              <a:spcAft>
                <a:spcPct val="0"/>
              </a:spcAft>
              <a:defRPr>
                <a:solidFill>
                  <a:schemeClr val="tx1"/>
                </a:solidFill>
                <a:latin typeface="Baskerville Old Face" panose="02020602080505020303" pitchFamily="18" charset="0"/>
              </a:defRPr>
            </a:lvl6pPr>
            <a:lvl7pPr marL="2971800" indent="-228600" eaLnBrk="0" fontAlgn="base" hangingPunct="0">
              <a:spcBef>
                <a:spcPct val="0"/>
              </a:spcBef>
              <a:spcAft>
                <a:spcPct val="0"/>
              </a:spcAft>
              <a:defRPr>
                <a:solidFill>
                  <a:schemeClr val="tx1"/>
                </a:solidFill>
                <a:latin typeface="Baskerville Old Face" panose="02020602080505020303" pitchFamily="18" charset="0"/>
              </a:defRPr>
            </a:lvl7pPr>
            <a:lvl8pPr marL="3429000" indent="-228600" eaLnBrk="0" fontAlgn="base" hangingPunct="0">
              <a:spcBef>
                <a:spcPct val="0"/>
              </a:spcBef>
              <a:spcAft>
                <a:spcPct val="0"/>
              </a:spcAft>
              <a:defRPr>
                <a:solidFill>
                  <a:schemeClr val="tx1"/>
                </a:solidFill>
                <a:latin typeface="Baskerville Old Face" panose="02020602080505020303" pitchFamily="18" charset="0"/>
              </a:defRPr>
            </a:lvl8pPr>
            <a:lvl9pPr marL="3886200" indent="-228600" eaLnBrk="0" fontAlgn="base" hangingPunct="0">
              <a:spcBef>
                <a:spcPct val="0"/>
              </a:spcBef>
              <a:spcAft>
                <a:spcPct val="0"/>
              </a:spcAft>
              <a:defRPr>
                <a:solidFill>
                  <a:schemeClr val="tx1"/>
                </a:solidFill>
                <a:latin typeface="Baskerville Old Face" panose="02020602080505020303" pitchFamily="18" charset="0"/>
              </a:defRPr>
            </a:lvl9pPr>
          </a:lstStyle>
          <a:p>
            <a:pPr eaLnBrk="1" hangingPunct="1"/>
            <a:fld id="{D8A7440C-9FCD-486B-9A3D-1E54B05A1165}" type="slidenum">
              <a:rPr lang="en-US" altLang="en-US">
                <a:latin typeface="Arial" panose="020B0604020202020204" pitchFamily="34" charset="0"/>
              </a:rPr>
              <a:pPr eaLnBrk="1" hangingPunct="1"/>
              <a:t>15</a:t>
            </a:fld>
            <a:endParaRPr lang="en-US" altLang="en-US">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555144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askerville Old Face" panose="02020602080505020303" pitchFamily="18" charset="0"/>
              </a:defRPr>
            </a:lvl1pPr>
            <a:lvl2pPr marL="742950" indent="-285750" eaLnBrk="0" hangingPunct="0">
              <a:defRPr>
                <a:solidFill>
                  <a:schemeClr val="tx1"/>
                </a:solidFill>
                <a:latin typeface="Baskerville Old Face" panose="02020602080505020303" pitchFamily="18" charset="0"/>
              </a:defRPr>
            </a:lvl2pPr>
            <a:lvl3pPr marL="1143000" indent="-228600" eaLnBrk="0" hangingPunct="0">
              <a:defRPr>
                <a:solidFill>
                  <a:schemeClr val="tx1"/>
                </a:solidFill>
                <a:latin typeface="Baskerville Old Face" panose="02020602080505020303" pitchFamily="18" charset="0"/>
              </a:defRPr>
            </a:lvl3pPr>
            <a:lvl4pPr marL="1600200" indent="-228600" eaLnBrk="0" hangingPunct="0">
              <a:defRPr>
                <a:solidFill>
                  <a:schemeClr val="tx1"/>
                </a:solidFill>
                <a:latin typeface="Baskerville Old Face" panose="02020602080505020303" pitchFamily="18" charset="0"/>
              </a:defRPr>
            </a:lvl4pPr>
            <a:lvl5pPr marL="2057400" indent="-228600" eaLnBrk="0" hangingPunct="0">
              <a:defRPr>
                <a:solidFill>
                  <a:schemeClr val="tx1"/>
                </a:solidFill>
                <a:latin typeface="Baskerville Old Face" panose="02020602080505020303" pitchFamily="18" charset="0"/>
              </a:defRPr>
            </a:lvl5pPr>
            <a:lvl6pPr marL="2514600" indent="-228600" eaLnBrk="0" fontAlgn="base" hangingPunct="0">
              <a:spcBef>
                <a:spcPct val="0"/>
              </a:spcBef>
              <a:spcAft>
                <a:spcPct val="0"/>
              </a:spcAft>
              <a:defRPr>
                <a:solidFill>
                  <a:schemeClr val="tx1"/>
                </a:solidFill>
                <a:latin typeface="Baskerville Old Face" panose="02020602080505020303" pitchFamily="18" charset="0"/>
              </a:defRPr>
            </a:lvl6pPr>
            <a:lvl7pPr marL="2971800" indent="-228600" eaLnBrk="0" fontAlgn="base" hangingPunct="0">
              <a:spcBef>
                <a:spcPct val="0"/>
              </a:spcBef>
              <a:spcAft>
                <a:spcPct val="0"/>
              </a:spcAft>
              <a:defRPr>
                <a:solidFill>
                  <a:schemeClr val="tx1"/>
                </a:solidFill>
                <a:latin typeface="Baskerville Old Face" panose="02020602080505020303" pitchFamily="18" charset="0"/>
              </a:defRPr>
            </a:lvl7pPr>
            <a:lvl8pPr marL="3429000" indent="-228600" eaLnBrk="0" fontAlgn="base" hangingPunct="0">
              <a:spcBef>
                <a:spcPct val="0"/>
              </a:spcBef>
              <a:spcAft>
                <a:spcPct val="0"/>
              </a:spcAft>
              <a:defRPr>
                <a:solidFill>
                  <a:schemeClr val="tx1"/>
                </a:solidFill>
                <a:latin typeface="Baskerville Old Face" panose="02020602080505020303" pitchFamily="18" charset="0"/>
              </a:defRPr>
            </a:lvl8pPr>
            <a:lvl9pPr marL="3886200" indent="-228600" eaLnBrk="0" fontAlgn="base" hangingPunct="0">
              <a:spcBef>
                <a:spcPct val="0"/>
              </a:spcBef>
              <a:spcAft>
                <a:spcPct val="0"/>
              </a:spcAft>
              <a:defRPr>
                <a:solidFill>
                  <a:schemeClr val="tx1"/>
                </a:solidFill>
                <a:latin typeface="Baskerville Old Face" panose="02020602080505020303" pitchFamily="18" charset="0"/>
              </a:defRPr>
            </a:lvl9pPr>
          </a:lstStyle>
          <a:p>
            <a:pPr eaLnBrk="1" hangingPunct="1"/>
            <a:fld id="{D8A7440C-9FCD-486B-9A3D-1E54B05A1165}" type="slidenum">
              <a:rPr lang="en-US" altLang="en-US">
                <a:latin typeface="Arial" panose="020B0604020202020204" pitchFamily="34" charset="0"/>
              </a:rPr>
              <a:pPr eaLnBrk="1" hangingPunct="1"/>
              <a:t>16</a:t>
            </a:fld>
            <a:endParaRPr lang="en-US" altLang="en-US">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01536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askerville Old Face" panose="02020602080505020303" pitchFamily="18" charset="0"/>
              </a:defRPr>
            </a:lvl1pPr>
            <a:lvl2pPr marL="742950" indent="-285750" eaLnBrk="0" hangingPunct="0">
              <a:defRPr>
                <a:solidFill>
                  <a:schemeClr val="tx1"/>
                </a:solidFill>
                <a:latin typeface="Baskerville Old Face" panose="02020602080505020303" pitchFamily="18" charset="0"/>
              </a:defRPr>
            </a:lvl2pPr>
            <a:lvl3pPr marL="1143000" indent="-228600" eaLnBrk="0" hangingPunct="0">
              <a:defRPr>
                <a:solidFill>
                  <a:schemeClr val="tx1"/>
                </a:solidFill>
                <a:latin typeface="Baskerville Old Face" panose="02020602080505020303" pitchFamily="18" charset="0"/>
              </a:defRPr>
            </a:lvl3pPr>
            <a:lvl4pPr marL="1600200" indent="-228600" eaLnBrk="0" hangingPunct="0">
              <a:defRPr>
                <a:solidFill>
                  <a:schemeClr val="tx1"/>
                </a:solidFill>
                <a:latin typeface="Baskerville Old Face" panose="02020602080505020303" pitchFamily="18" charset="0"/>
              </a:defRPr>
            </a:lvl4pPr>
            <a:lvl5pPr marL="2057400" indent="-228600" eaLnBrk="0" hangingPunct="0">
              <a:defRPr>
                <a:solidFill>
                  <a:schemeClr val="tx1"/>
                </a:solidFill>
                <a:latin typeface="Baskerville Old Face" panose="02020602080505020303" pitchFamily="18" charset="0"/>
              </a:defRPr>
            </a:lvl5pPr>
            <a:lvl6pPr marL="2514600" indent="-228600" eaLnBrk="0" fontAlgn="base" hangingPunct="0">
              <a:spcBef>
                <a:spcPct val="0"/>
              </a:spcBef>
              <a:spcAft>
                <a:spcPct val="0"/>
              </a:spcAft>
              <a:defRPr>
                <a:solidFill>
                  <a:schemeClr val="tx1"/>
                </a:solidFill>
                <a:latin typeface="Baskerville Old Face" panose="02020602080505020303" pitchFamily="18" charset="0"/>
              </a:defRPr>
            </a:lvl6pPr>
            <a:lvl7pPr marL="2971800" indent="-228600" eaLnBrk="0" fontAlgn="base" hangingPunct="0">
              <a:spcBef>
                <a:spcPct val="0"/>
              </a:spcBef>
              <a:spcAft>
                <a:spcPct val="0"/>
              </a:spcAft>
              <a:defRPr>
                <a:solidFill>
                  <a:schemeClr val="tx1"/>
                </a:solidFill>
                <a:latin typeface="Baskerville Old Face" panose="02020602080505020303" pitchFamily="18" charset="0"/>
              </a:defRPr>
            </a:lvl7pPr>
            <a:lvl8pPr marL="3429000" indent="-228600" eaLnBrk="0" fontAlgn="base" hangingPunct="0">
              <a:spcBef>
                <a:spcPct val="0"/>
              </a:spcBef>
              <a:spcAft>
                <a:spcPct val="0"/>
              </a:spcAft>
              <a:defRPr>
                <a:solidFill>
                  <a:schemeClr val="tx1"/>
                </a:solidFill>
                <a:latin typeface="Baskerville Old Face" panose="02020602080505020303" pitchFamily="18" charset="0"/>
              </a:defRPr>
            </a:lvl8pPr>
            <a:lvl9pPr marL="3886200" indent="-228600" eaLnBrk="0" fontAlgn="base" hangingPunct="0">
              <a:spcBef>
                <a:spcPct val="0"/>
              </a:spcBef>
              <a:spcAft>
                <a:spcPct val="0"/>
              </a:spcAft>
              <a:defRPr>
                <a:solidFill>
                  <a:schemeClr val="tx1"/>
                </a:solidFill>
                <a:latin typeface="Baskerville Old Face" panose="02020602080505020303" pitchFamily="18" charset="0"/>
              </a:defRPr>
            </a:lvl9pPr>
          </a:lstStyle>
          <a:p>
            <a:pPr eaLnBrk="1" hangingPunct="1"/>
            <a:fld id="{D8A7440C-9FCD-486B-9A3D-1E54B05A1165}" type="slidenum">
              <a:rPr lang="en-US" altLang="en-US">
                <a:latin typeface="Arial" panose="020B0604020202020204" pitchFamily="34" charset="0"/>
              </a:rPr>
              <a:pPr eaLnBrk="1" hangingPunct="1"/>
              <a:t>17</a:t>
            </a:fld>
            <a:endParaRPr lang="en-US" altLang="en-US">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102020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askerville Old Face" panose="02020602080505020303" pitchFamily="18" charset="0"/>
              </a:defRPr>
            </a:lvl1pPr>
            <a:lvl2pPr marL="742950" indent="-285750" eaLnBrk="0" hangingPunct="0">
              <a:defRPr>
                <a:solidFill>
                  <a:schemeClr val="tx1"/>
                </a:solidFill>
                <a:latin typeface="Baskerville Old Face" panose="02020602080505020303" pitchFamily="18" charset="0"/>
              </a:defRPr>
            </a:lvl2pPr>
            <a:lvl3pPr marL="1143000" indent="-228600" eaLnBrk="0" hangingPunct="0">
              <a:defRPr>
                <a:solidFill>
                  <a:schemeClr val="tx1"/>
                </a:solidFill>
                <a:latin typeface="Baskerville Old Face" panose="02020602080505020303" pitchFamily="18" charset="0"/>
              </a:defRPr>
            </a:lvl3pPr>
            <a:lvl4pPr marL="1600200" indent="-228600" eaLnBrk="0" hangingPunct="0">
              <a:defRPr>
                <a:solidFill>
                  <a:schemeClr val="tx1"/>
                </a:solidFill>
                <a:latin typeface="Baskerville Old Face" panose="02020602080505020303" pitchFamily="18" charset="0"/>
              </a:defRPr>
            </a:lvl4pPr>
            <a:lvl5pPr marL="2057400" indent="-228600" eaLnBrk="0" hangingPunct="0">
              <a:defRPr>
                <a:solidFill>
                  <a:schemeClr val="tx1"/>
                </a:solidFill>
                <a:latin typeface="Baskerville Old Face" panose="02020602080505020303" pitchFamily="18" charset="0"/>
              </a:defRPr>
            </a:lvl5pPr>
            <a:lvl6pPr marL="2514600" indent="-228600" eaLnBrk="0" fontAlgn="base" hangingPunct="0">
              <a:spcBef>
                <a:spcPct val="0"/>
              </a:spcBef>
              <a:spcAft>
                <a:spcPct val="0"/>
              </a:spcAft>
              <a:defRPr>
                <a:solidFill>
                  <a:schemeClr val="tx1"/>
                </a:solidFill>
                <a:latin typeface="Baskerville Old Face" panose="02020602080505020303" pitchFamily="18" charset="0"/>
              </a:defRPr>
            </a:lvl6pPr>
            <a:lvl7pPr marL="2971800" indent="-228600" eaLnBrk="0" fontAlgn="base" hangingPunct="0">
              <a:spcBef>
                <a:spcPct val="0"/>
              </a:spcBef>
              <a:spcAft>
                <a:spcPct val="0"/>
              </a:spcAft>
              <a:defRPr>
                <a:solidFill>
                  <a:schemeClr val="tx1"/>
                </a:solidFill>
                <a:latin typeface="Baskerville Old Face" panose="02020602080505020303" pitchFamily="18" charset="0"/>
              </a:defRPr>
            </a:lvl7pPr>
            <a:lvl8pPr marL="3429000" indent="-228600" eaLnBrk="0" fontAlgn="base" hangingPunct="0">
              <a:spcBef>
                <a:spcPct val="0"/>
              </a:spcBef>
              <a:spcAft>
                <a:spcPct val="0"/>
              </a:spcAft>
              <a:defRPr>
                <a:solidFill>
                  <a:schemeClr val="tx1"/>
                </a:solidFill>
                <a:latin typeface="Baskerville Old Face" panose="02020602080505020303" pitchFamily="18" charset="0"/>
              </a:defRPr>
            </a:lvl8pPr>
            <a:lvl9pPr marL="3886200" indent="-228600" eaLnBrk="0" fontAlgn="base" hangingPunct="0">
              <a:spcBef>
                <a:spcPct val="0"/>
              </a:spcBef>
              <a:spcAft>
                <a:spcPct val="0"/>
              </a:spcAft>
              <a:defRPr>
                <a:solidFill>
                  <a:schemeClr val="tx1"/>
                </a:solidFill>
                <a:latin typeface="Baskerville Old Face" panose="02020602080505020303" pitchFamily="18" charset="0"/>
              </a:defRPr>
            </a:lvl9pPr>
          </a:lstStyle>
          <a:p>
            <a:pPr eaLnBrk="1" hangingPunct="1"/>
            <a:fld id="{D8A7440C-9FCD-486B-9A3D-1E54B05A1165}" type="slidenum">
              <a:rPr lang="en-US" altLang="en-US">
                <a:latin typeface="Arial" panose="020B0604020202020204" pitchFamily="34" charset="0"/>
              </a:rPr>
              <a:pPr eaLnBrk="1" hangingPunct="1"/>
              <a:t>18</a:t>
            </a:fld>
            <a:endParaRPr lang="en-US" altLang="en-US">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300074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askerville Old Face" panose="02020602080505020303" pitchFamily="18" charset="0"/>
              </a:defRPr>
            </a:lvl1pPr>
            <a:lvl2pPr marL="742950" indent="-285750" eaLnBrk="0" hangingPunct="0">
              <a:defRPr>
                <a:solidFill>
                  <a:schemeClr val="tx1"/>
                </a:solidFill>
                <a:latin typeface="Baskerville Old Face" panose="02020602080505020303" pitchFamily="18" charset="0"/>
              </a:defRPr>
            </a:lvl2pPr>
            <a:lvl3pPr marL="1143000" indent="-228600" eaLnBrk="0" hangingPunct="0">
              <a:defRPr>
                <a:solidFill>
                  <a:schemeClr val="tx1"/>
                </a:solidFill>
                <a:latin typeface="Baskerville Old Face" panose="02020602080505020303" pitchFamily="18" charset="0"/>
              </a:defRPr>
            </a:lvl3pPr>
            <a:lvl4pPr marL="1600200" indent="-228600" eaLnBrk="0" hangingPunct="0">
              <a:defRPr>
                <a:solidFill>
                  <a:schemeClr val="tx1"/>
                </a:solidFill>
                <a:latin typeface="Baskerville Old Face" panose="02020602080505020303" pitchFamily="18" charset="0"/>
              </a:defRPr>
            </a:lvl4pPr>
            <a:lvl5pPr marL="2057400" indent="-228600" eaLnBrk="0" hangingPunct="0">
              <a:defRPr>
                <a:solidFill>
                  <a:schemeClr val="tx1"/>
                </a:solidFill>
                <a:latin typeface="Baskerville Old Face" panose="02020602080505020303" pitchFamily="18" charset="0"/>
              </a:defRPr>
            </a:lvl5pPr>
            <a:lvl6pPr marL="2514600" indent="-228600" eaLnBrk="0" fontAlgn="base" hangingPunct="0">
              <a:spcBef>
                <a:spcPct val="0"/>
              </a:spcBef>
              <a:spcAft>
                <a:spcPct val="0"/>
              </a:spcAft>
              <a:defRPr>
                <a:solidFill>
                  <a:schemeClr val="tx1"/>
                </a:solidFill>
                <a:latin typeface="Baskerville Old Face" panose="02020602080505020303" pitchFamily="18" charset="0"/>
              </a:defRPr>
            </a:lvl6pPr>
            <a:lvl7pPr marL="2971800" indent="-228600" eaLnBrk="0" fontAlgn="base" hangingPunct="0">
              <a:spcBef>
                <a:spcPct val="0"/>
              </a:spcBef>
              <a:spcAft>
                <a:spcPct val="0"/>
              </a:spcAft>
              <a:defRPr>
                <a:solidFill>
                  <a:schemeClr val="tx1"/>
                </a:solidFill>
                <a:latin typeface="Baskerville Old Face" panose="02020602080505020303" pitchFamily="18" charset="0"/>
              </a:defRPr>
            </a:lvl7pPr>
            <a:lvl8pPr marL="3429000" indent="-228600" eaLnBrk="0" fontAlgn="base" hangingPunct="0">
              <a:spcBef>
                <a:spcPct val="0"/>
              </a:spcBef>
              <a:spcAft>
                <a:spcPct val="0"/>
              </a:spcAft>
              <a:defRPr>
                <a:solidFill>
                  <a:schemeClr val="tx1"/>
                </a:solidFill>
                <a:latin typeface="Baskerville Old Face" panose="02020602080505020303" pitchFamily="18" charset="0"/>
              </a:defRPr>
            </a:lvl8pPr>
            <a:lvl9pPr marL="3886200" indent="-228600" eaLnBrk="0" fontAlgn="base" hangingPunct="0">
              <a:spcBef>
                <a:spcPct val="0"/>
              </a:spcBef>
              <a:spcAft>
                <a:spcPct val="0"/>
              </a:spcAft>
              <a:defRPr>
                <a:solidFill>
                  <a:schemeClr val="tx1"/>
                </a:solidFill>
                <a:latin typeface="Baskerville Old Face" panose="02020602080505020303" pitchFamily="18" charset="0"/>
              </a:defRPr>
            </a:lvl9pPr>
          </a:lstStyle>
          <a:p>
            <a:pPr eaLnBrk="1" hangingPunct="1"/>
            <a:fld id="{D8A7440C-9FCD-486B-9A3D-1E54B05A1165}" type="slidenum">
              <a:rPr lang="en-US" altLang="en-US">
                <a:latin typeface="Arial" panose="020B0604020202020204" pitchFamily="34" charset="0"/>
              </a:rPr>
              <a:pPr eaLnBrk="1" hangingPunct="1"/>
              <a:t>19</a:t>
            </a:fld>
            <a:endParaRPr lang="en-US" altLang="en-US">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017808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askerville Old Face" panose="02020602080505020303" pitchFamily="18" charset="0"/>
              </a:defRPr>
            </a:lvl1pPr>
            <a:lvl2pPr marL="742950" indent="-285750" eaLnBrk="0" hangingPunct="0">
              <a:defRPr>
                <a:solidFill>
                  <a:schemeClr val="tx1"/>
                </a:solidFill>
                <a:latin typeface="Baskerville Old Face" panose="02020602080505020303" pitchFamily="18" charset="0"/>
              </a:defRPr>
            </a:lvl2pPr>
            <a:lvl3pPr marL="1143000" indent="-228600" eaLnBrk="0" hangingPunct="0">
              <a:defRPr>
                <a:solidFill>
                  <a:schemeClr val="tx1"/>
                </a:solidFill>
                <a:latin typeface="Baskerville Old Face" panose="02020602080505020303" pitchFamily="18" charset="0"/>
              </a:defRPr>
            </a:lvl3pPr>
            <a:lvl4pPr marL="1600200" indent="-228600" eaLnBrk="0" hangingPunct="0">
              <a:defRPr>
                <a:solidFill>
                  <a:schemeClr val="tx1"/>
                </a:solidFill>
                <a:latin typeface="Baskerville Old Face" panose="02020602080505020303" pitchFamily="18" charset="0"/>
              </a:defRPr>
            </a:lvl4pPr>
            <a:lvl5pPr marL="2057400" indent="-228600" eaLnBrk="0" hangingPunct="0">
              <a:defRPr>
                <a:solidFill>
                  <a:schemeClr val="tx1"/>
                </a:solidFill>
                <a:latin typeface="Baskerville Old Face" panose="02020602080505020303" pitchFamily="18" charset="0"/>
              </a:defRPr>
            </a:lvl5pPr>
            <a:lvl6pPr marL="2514600" indent="-228600" eaLnBrk="0" fontAlgn="base" hangingPunct="0">
              <a:spcBef>
                <a:spcPct val="0"/>
              </a:spcBef>
              <a:spcAft>
                <a:spcPct val="0"/>
              </a:spcAft>
              <a:defRPr>
                <a:solidFill>
                  <a:schemeClr val="tx1"/>
                </a:solidFill>
                <a:latin typeface="Baskerville Old Face" panose="02020602080505020303" pitchFamily="18" charset="0"/>
              </a:defRPr>
            </a:lvl6pPr>
            <a:lvl7pPr marL="2971800" indent="-228600" eaLnBrk="0" fontAlgn="base" hangingPunct="0">
              <a:spcBef>
                <a:spcPct val="0"/>
              </a:spcBef>
              <a:spcAft>
                <a:spcPct val="0"/>
              </a:spcAft>
              <a:defRPr>
                <a:solidFill>
                  <a:schemeClr val="tx1"/>
                </a:solidFill>
                <a:latin typeface="Baskerville Old Face" panose="02020602080505020303" pitchFamily="18" charset="0"/>
              </a:defRPr>
            </a:lvl7pPr>
            <a:lvl8pPr marL="3429000" indent="-228600" eaLnBrk="0" fontAlgn="base" hangingPunct="0">
              <a:spcBef>
                <a:spcPct val="0"/>
              </a:spcBef>
              <a:spcAft>
                <a:spcPct val="0"/>
              </a:spcAft>
              <a:defRPr>
                <a:solidFill>
                  <a:schemeClr val="tx1"/>
                </a:solidFill>
                <a:latin typeface="Baskerville Old Face" panose="02020602080505020303" pitchFamily="18" charset="0"/>
              </a:defRPr>
            </a:lvl8pPr>
            <a:lvl9pPr marL="3886200" indent="-228600" eaLnBrk="0" fontAlgn="base" hangingPunct="0">
              <a:spcBef>
                <a:spcPct val="0"/>
              </a:spcBef>
              <a:spcAft>
                <a:spcPct val="0"/>
              </a:spcAft>
              <a:defRPr>
                <a:solidFill>
                  <a:schemeClr val="tx1"/>
                </a:solidFill>
                <a:latin typeface="Baskerville Old Face" panose="02020602080505020303" pitchFamily="18" charset="0"/>
              </a:defRPr>
            </a:lvl9pPr>
          </a:lstStyle>
          <a:p>
            <a:pPr eaLnBrk="1" hangingPunct="1"/>
            <a:fld id="{FD36AB27-642B-45A4-81B4-88D0BE946DCD}" type="slidenum">
              <a:rPr lang="en-US" altLang="en-US">
                <a:latin typeface="Arial" panose="020B0604020202020204" pitchFamily="34" charset="0"/>
              </a:rPr>
              <a:pPr eaLnBrk="1" hangingPunct="1"/>
              <a:t>2</a:t>
            </a:fld>
            <a:endParaRPr lang="en-US" altLang="en-US">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168205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askerville Old Face" panose="02020602080505020303" pitchFamily="18" charset="0"/>
              </a:defRPr>
            </a:lvl1pPr>
            <a:lvl2pPr marL="742950" indent="-285750" eaLnBrk="0" hangingPunct="0">
              <a:defRPr>
                <a:solidFill>
                  <a:schemeClr val="tx1"/>
                </a:solidFill>
                <a:latin typeface="Baskerville Old Face" panose="02020602080505020303" pitchFamily="18" charset="0"/>
              </a:defRPr>
            </a:lvl2pPr>
            <a:lvl3pPr marL="1143000" indent="-228600" eaLnBrk="0" hangingPunct="0">
              <a:defRPr>
                <a:solidFill>
                  <a:schemeClr val="tx1"/>
                </a:solidFill>
                <a:latin typeface="Baskerville Old Face" panose="02020602080505020303" pitchFamily="18" charset="0"/>
              </a:defRPr>
            </a:lvl3pPr>
            <a:lvl4pPr marL="1600200" indent="-228600" eaLnBrk="0" hangingPunct="0">
              <a:defRPr>
                <a:solidFill>
                  <a:schemeClr val="tx1"/>
                </a:solidFill>
                <a:latin typeface="Baskerville Old Face" panose="02020602080505020303" pitchFamily="18" charset="0"/>
              </a:defRPr>
            </a:lvl4pPr>
            <a:lvl5pPr marL="2057400" indent="-228600" eaLnBrk="0" hangingPunct="0">
              <a:defRPr>
                <a:solidFill>
                  <a:schemeClr val="tx1"/>
                </a:solidFill>
                <a:latin typeface="Baskerville Old Face" panose="02020602080505020303" pitchFamily="18" charset="0"/>
              </a:defRPr>
            </a:lvl5pPr>
            <a:lvl6pPr marL="2514600" indent="-228600" eaLnBrk="0" fontAlgn="base" hangingPunct="0">
              <a:spcBef>
                <a:spcPct val="0"/>
              </a:spcBef>
              <a:spcAft>
                <a:spcPct val="0"/>
              </a:spcAft>
              <a:defRPr>
                <a:solidFill>
                  <a:schemeClr val="tx1"/>
                </a:solidFill>
                <a:latin typeface="Baskerville Old Face" panose="02020602080505020303" pitchFamily="18" charset="0"/>
              </a:defRPr>
            </a:lvl6pPr>
            <a:lvl7pPr marL="2971800" indent="-228600" eaLnBrk="0" fontAlgn="base" hangingPunct="0">
              <a:spcBef>
                <a:spcPct val="0"/>
              </a:spcBef>
              <a:spcAft>
                <a:spcPct val="0"/>
              </a:spcAft>
              <a:defRPr>
                <a:solidFill>
                  <a:schemeClr val="tx1"/>
                </a:solidFill>
                <a:latin typeface="Baskerville Old Face" panose="02020602080505020303" pitchFamily="18" charset="0"/>
              </a:defRPr>
            </a:lvl7pPr>
            <a:lvl8pPr marL="3429000" indent="-228600" eaLnBrk="0" fontAlgn="base" hangingPunct="0">
              <a:spcBef>
                <a:spcPct val="0"/>
              </a:spcBef>
              <a:spcAft>
                <a:spcPct val="0"/>
              </a:spcAft>
              <a:defRPr>
                <a:solidFill>
                  <a:schemeClr val="tx1"/>
                </a:solidFill>
                <a:latin typeface="Baskerville Old Face" panose="02020602080505020303" pitchFamily="18" charset="0"/>
              </a:defRPr>
            </a:lvl8pPr>
            <a:lvl9pPr marL="3886200" indent="-228600" eaLnBrk="0" fontAlgn="base" hangingPunct="0">
              <a:spcBef>
                <a:spcPct val="0"/>
              </a:spcBef>
              <a:spcAft>
                <a:spcPct val="0"/>
              </a:spcAft>
              <a:defRPr>
                <a:solidFill>
                  <a:schemeClr val="tx1"/>
                </a:solidFill>
                <a:latin typeface="Baskerville Old Face" panose="02020602080505020303" pitchFamily="18" charset="0"/>
              </a:defRPr>
            </a:lvl9pPr>
          </a:lstStyle>
          <a:p>
            <a:pPr eaLnBrk="1" hangingPunct="1"/>
            <a:fld id="{77F842E9-8119-4F9C-9250-062E9F66B226}" type="slidenum">
              <a:rPr lang="en-US" altLang="en-US">
                <a:latin typeface="Arial" panose="020B0604020202020204" pitchFamily="34" charset="0"/>
              </a:rPr>
              <a:pPr eaLnBrk="1" hangingPunct="1"/>
              <a:t>3</a:t>
            </a:fld>
            <a:endParaRPr lang="en-US" altLang="en-US">
              <a:latin typeface="Arial" panose="020B0604020202020204"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258712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askerville Old Face" panose="02020602080505020303" pitchFamily="18" charset="0"/>
              </a:defRPr>
            </a:lvl1pPr>
            <a:lvl2pPr marL="742950" indent="-285750" eaLnBrk="0" hangingPunct="0">
              <a:defRPr>
                <a:solidFill>
                  <a:schemeClr val="tx1"/>
                </a:solidFill>
                <a:latin typeface="Baskerville Old Face" panose="02020602080505020303" pitchFamily="18" charset="0"/>
              </a:defRPr>
            </a:lvl2pPr>
            <a:lvl3pPr marL="1143000" indent="-228600" eaLnBrk="0" hangingPunct="0">
              <a:defRPr>
                <a:solidFill>
                  <a:schemeClr val="tx1"/>
                </a:solidFill>
                <a:latin typeface="Baskerville Old Face" panose="02020602080505020303" pitchFamily="18" charset="0"/>
              </a:defRPr>
            </a:lvl3pPr>
            <a:lvl4pPr marL="1600200" indent="-228600" eaLnBrk="0" hangingPunct="0">
              <a:defRPr>
                <a:solidFill>
                  <a:schemeClr val="tx1"/>
                </a:solidFill>
                <a:latin typeface="Baskerville Old Face" panose="02020602080505020303" pitchFamily="18" charset="0"/>
              </a:defRPr>
            </a:lvl4pPr>
            <a:lvl5pPr marL="2057400" indent="-228600" eaLnBrk="0" hangingPunct="0">
              <a:defRPr>
                <a:solidFill>
                  <a:schemeClr val="tx1"/>
                </a:solidFill>
                <a:latin typeface="Baskerville Old Face" panose="02020602080505020303" pitchFamily="18" charset="0"/>
              </a:defRPr>
            </a:lvl5pPr>
            <a:lvl6pPr marL="2514600" indent="-228600" eaLnBrk="0" fontAlgn="base" hangingPunct="0">
              <a:spcBef>
                <a:spcPct val="0"/>
              </a:spcBef>
              <a:spcAft>
                <a:spcPct val="0"/>
              </a:spcAft>
              <a:defRPr>
                <a:solidFill>
                  <a:schemeClr val="tx1"/>
                </a:solidFill>
                <a:latin typeface="Baskerville Old Face" panose="02020602080505020303" pitchFamily="18" charset="0"/>
              </a:defRPr>
            </a:lvl6pPr>
            <a:lvl7pPr marL="2971800" indent="-228600" eaLnBrk="0" fontAlgn="base" hangingPunct="0">
              <a:spcBef>
                <a:spcPct val="0"/>
              </a:spcBef>
              <a:spcAft>
                <a:spcPct val="0"/>
              </a:spcAft>
              <a:defRPr>
                <a:solidFill>
                  <a:schemeClr val="tx1"/>
                </a:solidFill>
                <a:latin typeface="Baskerville Old Face" panose="02020602080505020303" pitchFamily="18" charset="0"/>
              </a:defRPr>
            </a:lvl7pPr>
            <a:lvl8pPr marL="3429000" indent="-228600" eaLnBrk="0" fontAlgn="base" hangingPunct="0">
              <a:spcBef>
                <a:spcPct val="0"/>
              </a:spcBef>
              <a:spcAft>
                <a:spcPct val="0"/>
              </a:spcAft>
              <a:defRPr>
                <a:solidFill>
                  <a:schemeClr val="tx1"/>
                </a:solidFill>
                <a:latin typeface="Baskerville Old Face" panose="02020602080505020303" pitchFamily="18" charset="0"/>
              </a:defRPr>
            </a:lvl8pPr>
            <a:lvl9pPr marL="3886200" indent="-228600" eaLnBrk="0" fontAlgn="base" hangingPunct="0">
              <a:spcBef>
                <a:spcPct val="0"/>
              </a:spcBef>
              <a:spcAft>
                <a:spcPct val="0"/>
              </a:spcAft>
              <a:defRPr>
                <a:solidFill>
                  <a:schemeClr val="tx1"/>
                </a:solidFill>
                <a:latin typeface="Baskerville Old Face" panose="02020602080505020303" pitchFamily="18" charset="0"/>
              </a:defRPr>
            </a:lvl9pPr>
          </a:lstStyle>
          <a:p>
            <a:pPr eaLnBrk="1" hangingPunct="1"/>
            <a:fld id="{3663893C-D2BA-4DF5-B3A4-B7E69F862D78}" type="slidenum">
              <a:rPr lang="en-US" altLang="en-US">
                <a:latin typeface="Arial" panose="020B0604020202020204" pitchFamily="34" charset="0"/>
              </a:rPr>
              <a:pPr eaLnBrk="1" hangingPunct="1"/>
              <a:t>4</a:t>
            </a:fld>
            <a:endParaRPr lang="en-US" altLang="en-US">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709540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askerville Old Face" panose="02020602080505020303" pitchFamily="18" charset="0"/>
              </a:defRPr>
            </a:lvl1pPr>
            <a:lvl2pPr marL="742950" indent="-285750" eaLnBrk="0" hangingPunct="0">
              <a:defRPr>
                <a:solidFill>
                  <a:schemeClr val="tx1"/>
                </a:solidFill>
                <a:latin typeface="Baskerville Old Face" panose="02020602080505020303" pitchFamily="18" charset="0"/>
              </a:defRPr>
            </a:lvl2pPr>
            <a:lvl3pPr marL="1143000" indent="-228600" eaLnBrk="0" hangingPunct="0">
              <a:defRPr>
                <a:solidFill>
                  <a:schemeClr val="tx1"/>
                </a:solidFill>
                <a:latin typeface="Baskerville Old Face" panose="02020602080505020303" pitchFamily="18" charset="0"/>
              </a:defRPr>
            </a:lvl3pPr>
            <a:lvl4pPr marL="1600200" indent="-228600" eaLnBrk="0" hangingPunct="0">
              <a:defRPr>
                <a:solidFill>
                  <a:schemeClr val="tx1"/>
                </a:solidFill>
                <a:latin typeface="Baskerville Old Face" panose="02020602080505020303" pitchFamily="18" charset="0"/>
              </a:defRPr>
            </a:lvl4pPr>
            <a:lvl5pPr marL="2057400" indent="-228600" eaLnBrk="0" hangingPunct="0">
              <a:defRPr>
                <a:solidFill>
                  <a:schemeClr val="tx1"/>
                </a:solidFill>
                <a:latin typeface="Baskerville Old Face" panose="02020602080505020303" pitchFamily="18" charset="0"/>
              </a:defRPr>
            </a:lvl5pPr>
            <a:lvl6pPr marL="2514600" indent="-228600" eaLnBrk="0" fontAlgn="base" hangingPunct="0">
              <a:spcBef>
                <a:spcPct val="0"/>
              </a:spcBef>
              <a:spcAft>
                <a:spcPct val="0"/>
              </a:spcAft>
              <a:defRPr>
                <a:solidFill>
                  <a:schemeClr val="tx1"/>
                </a:solidFill>
                <a:latin typeface="Baskerville Old Face" panose="02020602080505020303" pitchFamily="18" charset="0"/>
              </a:defRPr>
            </a:lvl6pPr>
            <a:lvl7pPr marL="2971800" indent="-228600" eaLnBrk="0" fontAlgn="base" hangingPunct="0">
              <a:spcBef>
                <a:spcPct val="0"/>
              </a:spcBef>
              <a:spcAft>
                <a:spcPct val="0"/>
              </a:spcAft>
              <a:defRPr>
                <a:solidFill>
                  <a:schemeClr val="tx1"/>
                </a:solidFill>
                <a:latin typeface="Baskerville Old Face" panose="02020602080505020303" pitchFamily="18" charset="0"/>
              </a:defRPr>
            </a:lvl7pPr>
            <a:lvl8pPr marL="3429000" indent="-228600" eaLnBrk="0" fontAlgn="base" hangingPunct="0">
              <a:spcBef>
                <a:spcPct val="0"/>
              </a:spcBef>
              <a:spcAft>
                <a:spcPct val="0"/>
              </a:spcAft>
              <a:defRPr>
                <a:solidFill>
                  <a:schemeClr val="tx1"/>
                </a:solidFill>
                <a:latin typeface="Baskerville Old Face" panose="02020602080505020303" pitchFamily="18" charset="0"/>
              </a:defRPr>
            </a:lvl8pPr>
            <a:lvl9pPr marL="3886200" indent="-228600" eaLnBrk="0" fontAlgn="base" hangingPunct="0">
              <a:spcBef>
                <a:spcPct val="0"/>
              </a:spcBef>
              <a:spcAft>
                <a:spcPct val="0"/>
              </a:spcAft>
              <a:defRPr>
                <a:solidFill>
                  <a:schemeClr val="tx1"/>
                </a:solidFill>
                <a:latin typeface="Baskerville Old Face" panose="02020602080505020303" pitchFamily="18" charset="0"/>
              </a:defRPr>
            </a:lvl9pPr>
          </a:lstStyle>
          <a:p>
            <a:pPr eaLnBrk="1" hangingPunct="1"/>
            <a:fld id="{3663893C-D2BA-4DF5-B3A4-B7E69F862D78}" type="slidenum">
              <a:rPr lang="en-US" altLang="en-US">
                <a:latin typeface="Arial" panose="020B0604020202020204" pitchFamily="34" charset="0"/>
              </a:rPr>
              <a:pPr eaLnBrk="1" hangingPunct="1"/>
              <a:t>5</a:t>
            </a:fld>
            <a:endParaRPr lang="en-US" altLang="en-US">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965059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askerville Old Face" panose="02020602080505020303" pitchFamily="18" charset="0"/>
              </a:defRPr>
            </a:lvl1pPr>
            <a:lvl2pPr marL="742950" indent="-285750" eaLnBrk="0" hangingPunct="0">
              <a:defRPr>
                <a:solidFill>
                  <a:schemeClr val="tx1"/>
                </a:solidFill>
                <a:latin typeface="Baskerville Old Face" panose="02020602080505020303" pitchFamily="18" charset="0"/>
              </a:defRPr>
            </a:lvl2pPr>
            <a:lvl3pPr marL="1143000" indent="-228600" eaLnBrk="0" hangingPunct="0">
              <a:defRPr>
                <a:solidFill>
                  <a:schemeClr val="tx1"/>
                </a:solidFill>
                <a:latin typeface="Baskerville Old Face" panose="02020602080505020303" pitchFamily="18" charset="0"/>
              </a:defRPr>
            </a:lvl3pPr>
            <a:lvl4pPr marL="1600200" indent="-228600" eaLnBrk="0" hangingPunct="0">
              <a:defRPr>
                <a:solidFill>
                  <a:schemeClr val="tx1"/>
                </a:solidFill>
                <a:latin typeface="Baskerville Old Face" panose="02020602080505020303" pitchFamily="18" charset="0"/>
              </a:defRPr>
            </a:lvl4pPr>
            <a:lvl5pPr marL="2057400" indent="-228600" eaLnBrk="0" hangingPunct="0">
              <a:defRPr>
                <a:solidFill>
                  <a:schemeClr val="tx1"/>
                </a:solidFill>
                <a:latin typeface="Baskerville Old Face" panose="02020602080505020303" pitchFamily="18" charset="0"/>
              </a:defRPr>
            </a:lvl5pPr>
            <a:lvl6pPr marL="2514600" indent="-228600" eaLnBrk="0" fontAlgn="base" hangingPunct="0">
              <a:spcBef>
                <a:spcPct val="0"/>
              </a:spcBef>
              <a:spcAft>
                <a:spcPct val="0"/>
              </a:spcAft>
              <a:defRPr>
                <a:solidFill>
                  <a:schemeClr val="tx1"/>
                </a:solidFill>
                <a:latin typeface="Baskerville Old Face" panose="02020602080505020303" pitchFamily="18" charset="0"/>
              </a:defRPr>
            </a:lvl6pPr>
            <a:lvl7pPr marL="2971800" indent="-228600" eaLnBrk="0" fontAlgn="base" hangingPunct="0">
              <a:spcBef>
                <a:spcPct val="0"/>
              </a:spcBef>
              <a:spcAft>
                <a:spcPct val="0"/>
              </a:spcAft>
              <a:defRPr>
                <a:solidFill>
                  <a:schemeClr val="tx1"/>
                </a:solidFill>
                <a:latin typeface="Baskerville Old Face" panose="02020602080505020303" pitchFamily="18" charset="0"/>
              </a:defRPr>
            </a:lvl7pPr>
            <a:lvl8pPr marL="3429000" indent="-228600" eaLnBrk="0" fontAlgn="base" hangingPunct="0">
              <a:spcBef>
                <a:spcPct val="0"/>
              </a:spcBef>
              <a:spcAft>
                <a:spcPct val="0"/>
              </a:spcAft>
              <a:defRPr>
                <a:solidFill>
                  <a:schemeClr val="tx1"/>
                </a:solidFill>
                <a:latin typeface="Baskerville Old Face" panose="02020602080505020303" pitchFamily="18" charset="0"/>
              </a:defRPr>
            </a:lvl8pPr>
            <a:lvl9pPr marL="3886200" indent="-228600" eaLnBrk="0" fontAlgn="base" hangingPunct="0">
              <a:spcBef>
                <a:spcPct val="0"/>
              </a:spcBef>
              <a:spcAft>
                <a:spcPct val="0"/>
              </a:spcAft>
              <a:defRPr>
                <a:solidFill>
                  <a:schemeClr val="tx1"/>
                </a:solidFill>
                <a:latin typeface="Baskerville Old Face" panose="02020602080505020303" pitchFamily="18" charset="0"/>
              </a:defRPr>
            </a:lvl9pPr>
          </a:lstStyle>
          <a:p>
            <a:pPr eaLnBrk="1" hangingPunct="1"/>
            <a:fld id="{26BA4C39-6B32-4C53-84EA-39ADACEC97D6}" type="slidenum">
              <a:rPr lang="en-US" altLang="en-US">
                <a:latin typeface="Arial" panose="020B0604020202020204" pitchFamily="34" charset="0"/>
              </a:rPr>
              <a:pPr eaLnBrk="1" hangingPunct="1"/>
              <a:t>6</a:t>
            </a:fld>
            <a:endParaRPr lang="en-US" altLang="en-US">
              <a:latin typeface="Arial" panose="020B0604020202020204" pitchFamily="34"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848719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askerville Old Face" panose="02020602080505020303" pitchFamily="18" charset="0"/>
              </a:defRPr>
            </a:lvl1pPr>
            <a:lvl2pPr marL="742950" indent="-285750" eaLnBrk="0" hangingPunct="0">
              <a:defRPr>
                <a:solidFill>
                  <a:schemeClr val="tx1"/>
                </a:solidFill>
                <a:latin typeface="Baskerville Old Face" panose="02020602080505020303" pitchFamily="18" charset="0"/>
              </a:defRPr>
            </a:lvl2pPr>
            <a:lvl3pPr marL="1143000" indent="-228600" eaLnBrk="0" hangingPunct="0">
              <a:defRPr>
                <a:solidFill>
                  <a:schemeClr val="tx1"/>
                </a:solidFill>
                <a:latin typeface="Baskerville Old Face" panose="02020602080505020303" pitchFamily="18" charset="0"/>
              </a:defRPr>
            </a:lvl3pPr>
            <a:lvl4pPr marL="1600200" indent="-228600" eaLnBrk="0" hangingPunct="0">
              <a:defRPr>
                <a:solidFill>
                  <a:schemeClr val="tx1"/>
                </a:solidFill>
                <a:latin typeface="Baskerville Old Face" panose="02020602080505020303" pitchFamily="18" charset="0"/>
              </a:defRPr>
            </a:lvl4pPr>
            <a:lvl5pPr marL="2057400" indent="-228600" eaLnBrk="0" hangingPunct="0">
              <a:defRPr>
                <a:solidFill>
                  <a:schemeClr val="tx1"/>
                </a:solidFill>
                <a:latin typeface="Baskerville Old Face" panose="02020602080505020303" pitchFamily="18" charset="0"/>
              </a:defRPr>
            </a:lvl5pPr>
            <a:lvl6pPr marL="2514600" indent="-228600" eaLnBrk="0" fontAlgn="base" hangingPunct="0">
              <a:spcBef>
                <a:spcPct val="0"/>
              </a:spcBef>
              <a:spcAft>
                <a:spcPct val="0"/>
              </a:spcAft>
              <a:defRPr>
                <a:solidFill>
                  <a:schemeClr val="tx1"/>
                </a:solidFill>
                <a:latin typeface="Baskerville Old Face" panose="02020602080505020303" pitchFamily="18" charset="0"/>
              </a:defRPr>
            </a:lvl6pPr>
            <a:lvl7pPr marL="2971800" indent="-228600" eaLnBrk="0" fontAlgn="base" hangingPunct="0">
              <a:spcBef>
                <a:spcPct val="0"/>
              </a:spcBef>
              <a:spcAft>
                <a:spcPct val="0"/>
              </a:spcAft>
              <a:defRPr>
                <a:solidFill>
                  <a:schemeClr val="tx1"/>
                </a:solidFill>
                <a:latin typeface="Baskerville Old Face" panose="02020602080505020303" pitchFamily="18" charset="0"/>
              </a:defRPr>
            </a:lvl7pPr>
            <a:lvl8pPr marL="3429000" indent="-228600" eaLnBrk="0" fontAlgn="base" hangingPunct="0">
              <a:spcBef>
                <a:spcPct val="0"/>
              </a:spcBef>
              <a:spcAft>
                <a:spcPct val="0"/>
              </a:spcAft>
              <a:defRPr>
                <a:solidFill>
                  <a:schemeClr val="tx1"/>
                </a:solidFill>
                <a:latin typeface="Baskerville Old Face" panose="02020602080505020303" pitchFamily="18" charset="0"/>
              </a:defRPr>
            </a:lvl8pPr>
            <a:lvl9pPr marL="3886200" indent="-228600" eaLnBrk="0" fontAlgn="base" hangingPunct="0">
              <a:spcBef>
                <a:spcPct val="0"/>
              </a:spcBef>
              <a:spcAft>
                <a:spcPct val="0"/>
              </a:spcAft>
              <a:defRPr>
                <a:solidFill>
                  <a:schemeClr val="tx1"/>
                </a:solidFill>
                <a:latin typeface="Baskerville Old Face" panose="02020602080505020303" pitchFamily="18" charset="0"/>
              </a:defRPr>
            </a:lvl9pPr>
          </a:lstStyle>
          <a:p>
            <a:pPr eaLnBrk="1" hangingPunct="1"/>
            <a:fld id="{26BA4C39-6B32-4C53-84EA-39ADACEC97D6}" type="slidenum">
              <a:rPr lang="en-US" altLang="en-US">
                <a:latin typeface="Arial" panose="020B0604020202020204" pitchFamily="34" charset="0"/>
              </a:rPr>
              <a:pPr eaLnBrk="1" hangingPunct="1"/>
              <a:t>7</a:t>
            </a:fld>
            <a:endParaRPr lang="en-US" altLang="en-US">
              <a:latin typeface="Arial" panose="020B0604020202020204" pitchFamily="34"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003019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askerville Old Face" panose="02020602080505020303" pitchFamily="18" charset="0"/>
              </a:defRPr>
            </a:lvl1pPr>
            <a:lvl2pPr marL="742950" indent="-285750" eaLnBrk="0" hangingPunct="0">
              <a:defRPr>
                <a:solidFill>
                  <a:schemeClr val="tx1"/>
                </a:solidFill>
                <a:latin typeface="Baskerville Old Face" panose="02020602080505020303" pitchFamily="18" charset="0"/>
              </a:defRPr>
            </a:lvl2pPr>
            <a:lvl3pPr marL="1143000" indent="-228600" eaLnBrk="0" hangingPunct="0">
              <a:defRPr>
                <a:solidFill>
                  <a:schemeClr val="tx1"/>
                </a:solidFill>
                <a:latin typeface="Baskerville Old Face" panose="02020602080505020303" pitchFamily="18" charset="0"/>
              </a:defRPr>
            </a:lvl3pPr>
            <a:lvl4pPr marL="1600200" indent="-228600" eaLnBrk="0" hangingPunct="0">
              <a:defRPr>
                <a:solidFill>
                  <a:schemeClr val="tx1"/>
                </a:solidFill>
                <a:latin typeface="Baskerville Old Face" panose="02020602080505020303" pitchFamily="18" charset="0"/>
              </a:defRPr>
            </a:lvl4pPr>
            <a:lvl5pPr marL="2057400" indent="-228600" eaLnBrk="0" hangingPunct="0">
              <a:defRPr>
                <a:solidFill>
                  <a:schemeClr val="tx1"/>
                </a:solidFill>
                <a:latin typeface="Baskerville Old Face" panose="02020602080505020303" pitchFamily="18" charset="0"/>
              </a:defRPr>
            </a:lvl5pPr>
            <a:lvl6pPr marL="2514600" indent="-228600" eaLnBrk="0" fontAlgn="base" hangingPunct="0">
              <a:spcBef>
                <a:spcPct val="0"/>
              </a:spcBef>
              <a:spcAft>
                <a:spcPct val="0"/>
              </a:spcAft>
              <a:defRPr>
                <a:solidFill>
                  <a:schemeClr val="tx1"/>
                </a:solidFill>
                <a:latin typeface="Baskerville Old Face" panose="02020602080505020303" pitchFamily="18" charset="0"/>
              </a:defRPr>
            </a:lvl6pPr>
            <a:lvl7pPr marL="2971800" indent="-228600" eaLnBrk="0" fontAlgn="base" hangingPunct="0">
              <a:spcBef>
                <a:spcPct val="0"/>
              </a:spcBef>
              <a:spcAft>
                <a:spcPct val="0"/>
              </a:spcAft>
              <a:defRPr>
                <a:solidFill>
                  <a:schemeClr val="tx1"/>
                </a:solidFill>
                <a:latin typeface="Baskerville Old Face" panose="02020602080505020303" pitchFamily="18" charset="0"/>
              </a:defRPr>
            </a:lvl7pPr>
            <a:lvl8pPr marL="3429000" indent="-228600" eaLnBrk="0" fontAlgn="base" hangingPunct="0">
              <a:spcBef>
                <a:spcPct val="0"/>
              </a:spcBef>
              <a:spcAft>
                <a:spcPct val="0"/>
              </a:spcAft>
              <a:defRPr>
                <a:solidFill>
                  <a:schemeClr val="tx1"/>
                </a:solidFill>
                <a:latin typeface="Baskerville Old Face" panose="02020602080505020303" pitchFamily="18" charset="0"/>
              </a:defRPr>
            </a:lvl8pPr>
            <a:lvl9pPr marL="3886200" indent="-228600" eaLnBrk="0" fontAlgn="base" hangingPunct="0">
              <a:spcBef>
                <a:spcPct val="0"/>
              </a:spcBef>
              <a:spcAft>
                <a:spcPct val="0"/>
              </a:spcAft>
              <a:defRPr>
                <a:solidFill>
                  <a:schemeClr val="tx1"/>
                </a:solidFill>
                <a:latin typeface="Baskerville Old Face" panose="02020602080505020303" pitchFamily="18" charset="0"/>
              </a:defRPr>
            </a:lvl9pPr>
          </a:lstStyle>
          <a:p>
            <a:pPr eaLnBrk="1" hangingPunct="1"/>
            <a:fld id="{26BA4C39-6B32-4C53-84EA-39ADACEC97D6}" type="slidenum">
              <a:rPr lang="en-US" altLang="en-US">
                <a:latin typeface="Arial" panose="020B0604020202020204" pitchFamily="34" charset="0"/>
              </a:rPr>
              <a:pPr eaLnBrk="1" hangingPunct="1"/>
              <a:t>8</a:t>
            </a:fld>
            <a:endParaRPr lang="en-US" altLang="en-US">
              <a:latin typeface="Arial" panose="020B0604020202020204" pitchFamily="34"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269784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askerville Old Face" panose="02020602080505020303" pitchFamily="18" charset="0"/>
              </a:defRPr>
            </a:lvl1pPr>
            <a:lvl2pPr marL="742950" indent="-285750" eaLnBrk="0" hangingPunct="0">
              <a:defRPr>
                <a:solidFill>
                  <a:schemeClr val="tx1"/>
                </a:solidFill>
                <a:latin typeface="Baskerville Old Face" panose="02020602080505020303" pitchFamily="18" charset="0"/>
              </a:defRPr>
            </a:lvl2pPr>
            <a:lvl3pPr marL="1143000" indent="-228600" eaLnBrk="0" hangingPunct="0">
              <a:defRPr>
                <a:solidFill>
                  <a:schemeClr val="tx1"/>
                </a:solidFill>
                <a:latin typeface="Baskerville Old Face" panose="02020602080505020303" pitchFamily="18" charset="0"/>
              </a:defRPr>
            </a:lvl3pPr>
            <a:lvl4pPr marL="1600200" indent="-228600" eaLnBrk="0" hangingPunct="0">
              <a:defRPr>
                <a:solidFill>
                  <a:schemeClr val="tx1"/>
                </a:solidFill>
                <a:latin typeface="Baskerville Old Face" panose="02020602080505020303" pitchFamily="18" charset="0"/>
              </a:defRPr>
            </a:lvl4pPr>
            <a:lvl5pPr marL="2057400" indent="-228600" eaLnBrk="0" hangingPunct="0">
              <a:defRPr>
                <a:solidFill>
                  <a:schemeClr val="tx1"/>
                </a:solidFill>
                <a:latin typeface="Baskerville Old Face" panose="02020602080505020303" pitchFamily="18" charset="0"/>
              </a:defRPr>
            </a:lvl5pPr>
            <a:lvl6pPr marL="2514600" indent="-228600" eaLnBrk="0" fontAlgn="base" hangingPunct="0">
              <a:spcBef>
                <a:spcPct val="0"/>
              </a:spcBef>
              <a:spcAft>
                <a:spcPct val="0"/>
              </a:spcAft>
              <a:defRPr>
                <a:solidFill>
                  <a:schemeClr val="tx1"/>
                </a:solidFill>
                <a:latin typeface="Baskerville Old Face" panose="02020602080505020303" pitchFamily="18" charset="0"/>
              </a:defRPr>
            </a:lvl6pPr>
            <a:lvl7pPr marL="2971800" indent="-228600" eaLnBrk="0" fontAlgn="base" hangingPunct="0">
              <a:spcBef>
                <a:spcPct val="0"/>
              </a:spcBef>
              <a:spcAft>
                <a:spcPct val="0"/>
              </a:spcAft>
              <a:defRPr>
                <a:solidFill>
                  <a:schemeClr val="tx1"/>
                </a:solidFill>
                <a:latin typeface="Baskerville Old Face" panose="02020602080505020303" pitchFamily="18" charset="0"/>
              </a:defRPr>
            </a:lvl7pPr>
            <a:lvl8pPr marL="3429000" indent="-228600" eaLnBrk="0" fontAlgn="base" hangingPunct="0">
              <a:spcBef>
                <a:spcPct val="0"/>
              </a:spcBef>
              <a:spcAft>
                <a:spcPct val="0"/>
              </a:spcAft>
              <a:defRPr>
                <a:solidFill>
                  <a:schemeClr val="tx1"/>
                </a:solidFill>
                <a:latin typeface="Baskerville Old Face" panose="02020602080505020303" pitchFamily="18" charset="0"/>
              </a:defRPr>
            </a:lvl8pPr>
            <a:lvl9pPr marL="3886200" indent="-228600" eaLnBrk="0" fontAlgn="base" hangingPunct="0">
              <a:spcBef>
                <a:spcPct val="0"/>
              </a:spcBef>
              <a:spcAft>
                <a:spcPct val="0"/>
              </a:spcAft>
              <a:defRPr>
                <a:solidFill>
                  <a:schemeClr val="tx1"/>
                </a:solidFill>
                <a:latin typeface="Baskerville Old Face" panose="02020602080505020303" pitchFamily="18" charset="0"/>
              </a:defRPr>
            </a:lvl9pPr>
          </a:lstStyle>
          <a:p>
            <a:pPr eaLnBrk="1" hangingPunct="1"/>
            <a:fld id="{26BA4C39-6B32-4C53-84EA-39ADACEC97D6}" type="slidenum">
              <a:rPr lang="en-US" altLang="en-US">
                <a:latin typeface="Arial" panose="020B0604020202020204" pitchFamily="34" charset="0"/>
              </a:rPr>
              <a:pPr eaLnBrk="1" hangingPunct="1"/>
              <a:t>9</a:t>
            </a:fld>
            <a:endParaRPr lang="en-US" altLang="en-US">
              <a:latin typeface="Arial" panose="020B0604020202020204" pitchFamily="34"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100995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57C1E3E-282B-4218-BBDD-149CAF2E19EB}" type="slidenum">
              <a:rPr lang="en-US" altLang="en-US"/>
              <a:pPr/>
              <a:t>‹#›</a:t>
            </a:fld>
            <a:endParaRPr lang="en-US" altLang="en-US"/>
          </a:p>
        </p:txBody>
      </p:sp>
    </p:spTree>
    <p:extLst>
      <p:ext uri="{BB962C8B-B14F-4D97-AF65-F5344CB8AC3E}">
        <p14:creationId xmlns:p14="http://schemas.microsoft.com/office/powerpoint/2010/main" val="2449642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91F1355-8C24-49B6-9FE3-91639F1F686A}" type="slidenum">
              <a:rPr lang="en-US" altLang="en-US"/>
              <a:pPr/>
              <a:t>‹#›</a:t>
            </a:fld>
            <a:endParaRPr lang="en-US" altLang="en-US"/>
          </a:p>
        </p:txBody>
      </p:sp>
    </p:spTree>
    <p:extLst>
      <p:ext uri="{BB962C8B-B14F-4D97-AF65-F5344CB8AC3E}">
        <p14:creationId xmlns:p14="http://schemas.microsoft.com/office/powerpoint/2010/main" val="3185431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3BE6A44-1218-4C6B-98FD-03954FDCC33F}" type="slidenum">
              <a:rPr lang="en-US" altLang="en-US"/>
              <a:pPr/>
              <a:t>‹#›</a:t>
            </a:fld>
            <a:endParaRPr lang="en-US" altLang="en-US"/>
          </a:p>
        </p:txBody>
      </p:sp>
    </p:spTree>
    <p:extLst>
      <p:ext uri="{BB962C8B-B14F-4D97-AF65-F5344CB8AC3E}">
        <p14:creationId xmlns:p14="http://schemas.microsoft.com/office/powerpoint/2010/main" val="1632842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EDB660-61F1-45BD-82EC-91DDE5C52E22}" type="slidenum">
              <a:rPr lang="en-US" altLang="en-US"/>
              <a:pPr/>
              <a:t>‹#›</a:t>
            </a:fld>
            <a:endParaRPr lang="en-US" altLang="en-US"/>
          </a:p>
        </p:txBody>
      </p:sp>
    </p:spTree>
    <p:extLst>
      <p:ext uri="{BB962C8B-B14F-4D97-AF65-F5344CB8AC3E}">
        <p14:creationId xmlns:p14="http://schemas.microsoft.com/office/powerpoint/2010/main" val="1762583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7746FE-AF9E-48B3-88A8-FEE86625E13A}" type="slidenum">
              <a:rPr lang="en-US" altLang="en-US"/>
              <a:pPr/>
              <a:t>‹#›</a:t>
            </a:fld>
            <a:endParaRPr lang="en-US" altLang="en-US"/>
          </a:p>
        </p:txBody>
      </p:sp>
    </p:spTree>
    <p:extLst>
      <p:ext uri="{BB962C8B-B14F-4D97-AF65-F5344CB8AC3E}">
        <p14:creationId xmlns:p14="http://schemas.microsoft.com/office/powerpoint/2010/main" val="3058627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E530817-D002-4709-981E-5C61C3DCBC70}" type="slidenum">
              <a:rPr lang="en-US" altLang="en-US"/>
              <a:pPr/>
              <a:t>‹#›</a:t>
            </a:fld>
            <a:endParaRPr lang="en-US" altLang="en-US"/>
          </a:p>
        </p:txBody>
      </p:sp>
    </p:spTree>
    <p:extLst>
      <p:ext uri="{BB962C8B-B14F-4D97-AF65-F5344CB8AC3E}">
        <p14:creationId xmlns:p14="http://schemas.microsoft.com/office/powerpoint/2010/main" val="4205819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5381975-7FF1-4508-8ABA-9687A4BCA66E}" type="slidenum">
              <a:rPr lang="en-US" altLang="en-US"/>
              <a:pPr/>
              <a:t>‹#›</a:t>
            </a:fld>
            <a:endParaRPr lang="en-US" altLang="en-US"/>
          </a:p>
        </p:txBody>
      </p:sp>
    </p:spTree>
    <p:extLst>
      <p:ext uri="{BB962C8B-B14F-4D97-AF65-F5344CB8AC3E}">
        <p14:creationId xmlns:p14="http://schemas.microsoft.com/office/powerpoint/2010/main" val="3198309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F643ADD-B973-47E9-BB3C-E0785680B0C2}" type="slidenum">
              <a:rPr lang="en-US" altLang="en-US"/>
              <a:pPr/>
              <a:t>‹#›</a:t>
            </a:fld>
            <a:endParaRPr lang="en-US" altLang="en-US"/>
          </a:p>
        </p:txBody>
      </p:sp>
    </p:spTree>
    <p:extLst>
      <p:ext uri="{BB962C8B-B14F-4D97-AF65-F5344CB8AC3E}">
        <p14:creationId xmlns:p14="http://schemas.microsoft.com/office/powerpoint/2010/main" val="2336880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402E94E-98C7-49CF-ADA7-CC3CD3FF6098}" type="slidenum">
              <a:rPr lang="en-US" altLang="en-US"/>
              <a:pPr/>
              <a:t>‹#›</a:t>
            </a:fld>
            <a:endParaRPr lang="en-US" altLang="en-US"/>
          </a:p>
        </p:txBody>
      </p:sp>
    </p:spTree>
    <p:extLst>
      <p:ext uri="{BB962C8B-B14F-4D97-AF65-F5344CB8AC3E}">
        <p14:creationId xmlns:p14="http://schemas.microsoft.com/office/powerpoint/2010/main" val="1421568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BCF658C-6C3F-4880-8F85-3E4C1FB542D4}" type="slidenum">
              <a:rPr lang="en-US" altLang="en-US"/>
              <a:pPr/>
              <a:t>‹#›</a:t>
            </a:fld>
            <a:endParaRPr lang="en-US" altLang="en-US"/>
          </a:p>
        </p:txBody>
      </p:sp>
    </p:spTree>
    <p:extLst>
      <p:ext uri="{BB962C8B-B14F-4D97-AF65-F5344CB8AC3E}">
        <p14:creationId xmlns:p14="http://schemas.microsoft.com/office/powerpoint/2010/main" val="1858108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96EB91F-B0C1-4D47-BDF0-816C13C0AC84}" type="slidenum">
              <a:rPr lang="en-US" altLang="en-US"/>
              <a:pPr/>
              <a:t>‹#›</a:t>
            </a:fld>
            <a:endParaRPr lang="en-US" altLang="en-US"/>
          </a:p>
        </p:txBody>
      </p:sp>
    </p:spTree>
    <p:extLst>
      <p:ext uri="{BB962C8B-B14F-4D97-AF65-F5344CB8AC3E}">
        <p14:creationId xmlns:p14="http://schemas.microsoft.com/office/powerpoint/2010/main" val="1079344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62CDC24C-BA6B-4C98-BB0D-7468A749CDC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52400" y="228600"/>
            <a:ext cx="8839200" cy="762000"/>
          </a:xfrm>
          <a:solidFill>
            <a:schemeClr val="accent2"/>
          </a:solidFill>
          <a:ln w="76200" cmpd="tri">
            <a:solidFill>
              <a:schemeClr val="bg1"/>
            </a:solidFill>
            <a:miter lim="800000"/>
            <a:headEnd/>
            <a:tailEnd/>
          </a:ln>
        </p:spPr>
        <p:txBody>
          <a:bodyPr/>
          <a:lstStyle/>
          <a:p>
            <a:pPr algn="l" eaLnBrk="1" hangingPunct="1"/>
            <a:r>
              <a:rPr lang="en-US" altLang="en-US" sz="4000" b="1" i="1" smtClean="0">
                <a:solidFill>
                  <a:srgbClr val="FFFF00"/>
                </a:solidFill>
                <a:latin typeface="Matura MT Script Capitals" panose="03020802060602070202" pitchFamily="66" charset="0"/>
                <a:ea typeface="Batang" panose="02030600000101010101" pitchFamily="18" charset="-127"/>
              </a:rPr>
              <a:t>     ABC</a:t>
            </a:r>
            <a:r>
              <a:rPr lang="en-US" altLang="en-US" sz="4000" smtClean="0">
                <a:solidFill>
                  <a:srgbClr val="FFFF00"/>
                </a:solidFill>
                <a:latin typeface="Matura MT Script Capitals" panose="03020802060602070202" pitchFamily="66" charset="0"/>
              </a:rPr>
              <a:t>  2015 </a:t>
            </a:r>
            <a:r>
              <a:rPr lang="zh-TW" altLang="en-US" sz="4000" smtClean="0">
                <a:ea typeface="新細明體" panose="02020500000000000000" pitchFamily="18" charset="-120"/>
              </a:rPr>
              <a:t>    </a:t>
            </a:r>
            <a:endParaRPr lang="en-US" altLang="en-US" sz="4000" smtClean="0"/>
          </a:p>
        </p:txBody>
      </p:sp>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r>
              <a:rPr lang="zh-CN" altLang="en-US" dirty="0" smtClean="0">
                <a:solidFill>
                  <a:srgbClr val="FFFF00"/>
                </a:solidFill>
                <a:ea typeface="SimSun" pitchFamily="2" charset="-122"/>
              </a:rPr>
              <a:t>課碼</a:t>
            </a:r>
            <a:r>
              <a:rPr lang="en-US" altLang="zh-CN" dirty="0" smtClean="0">
                <a:solidFill>
                  <a:srgbClr val="FFFF00"/>
                </a:solidFill>
                <a:ea typeface="SimSun" pitchFamily="2" charset="-122"/>
              </a:rPr>
              <a:t>(Workshop):</a:t>
            </a:r>
            <a:r>
              <a:rPr lang="zh-TW" altLang="en-US" dirty="0" smtClean="0">
                <a:solidFill>
                  <a:srgbClr val="FFFF00"/>
                </a:solidFill>
                <a:ea typeface="SimSun" pitchFamily="2" charset="-122"/>
              </a:rPr>
              <a:t> </a:t>
            </a:r>
            <a:r>
              <a:rPr lang="en-US" altLang="zh-TW" dirty="0" smtClean="0">
                <a:solidFill>
                  <a:srgbClr val="FFFF00"/>
                </a:solidFill>
                <a:ea typeface="SimSun" pitchFamily="2" charset="-122"/>
              </a:rPr>
              <a:t>M-201</a:t>
            </a:r>
            <a:r>
              <a:rPr lang="zh-CN" altLang="en-US" dirty="0" smtClean="0">
                <a:solidFill>
                  <a:srgbClr val="FFFF00"/>
                </a:solidFill>
                <a:ea typeface="SimSun" pitchFamily="2" charset="-122"/>
              </a:rPr>
              <a:t> </a:t>
            </a:r>
            <a:endParaRPr lang="en-US" altLang="zh-CN" dirty="0" smtClean="0">
              <a:solidFill>
                <a:srgbClr val="FFFF00"/>
              </a:solidFill>
              <a:ea typeface="SimSun" pitchFamily="2" charset="-122"/>
            </a:endParaRPr>
          </a:p>
          <a:p>
            <a:pPr eaLnBrk="1" hangingPunct="1">
              <a:buFontTx/>
              <a:buNone/>
              <a:defRPr/>
            </a:pPr>
            <a:r>
              <a:rPr lang="zh-CN" altLang="en-US" dirty="0" smtClean="0">
                <a:solidFill>
                  <a:srgbClr val="FFFF00"/>
                </a:solidFill>
                <a:ea typeface="SimSun" pitchFamily="2" charset="-122"/>
              </a:rPr>
              <a:t>教室</a:t>
            </a:r>
            <a:r>
              <a:rPr lang="en-US" altLang="zh-CN" dirty="0" smtClean="0">
                <a:solidFill>
                  <a:srgbClr val="FFFF00"/>
                </a:solidFill>
                <a:ea typeface="SimSun" pitchFamily="2" charset="-122"/>
              </a:rPr>
              <a:t>(Room #): </a:t>
            </a:r>
            <a:r>
              <a:rPr lang="zh-TW" altLang="en-US" dirty="0" smtClean="0">
                <a:solidFill>
                  <a:srgbClr val="FFFF00"/>
                </a:solidFill>
                <a:ea typeface="SimSun" pitchFamily="2" charset="-122"/>
              </a:rPr>
              <a:t>南</a:t>
            </a:r>
            <a:r>
              <a:rPr lang="en-US" altLang="zh-TW" dirty="0" smtClean="0">
                <a:solidFill>
                  <a:srgbClr val="FFFF00"/>
                </a:solidFill>
                <a:ea typeface="SimSun" pitchFamily="2" charset="-122"/>
              </a:rPr>
              <a:t>S3</a:t>
            </a:r>
            <a:endParaRPr lang="en-US" altLang="zh-CN" dirty="0" smtClean="0">
              <a:solidFill>
                <a:srgbClr val="FFFF00"/>
              </a:solidFill>
              <a:ea typeface="SimSun" pitchFamily="2" charset="-122"/>
            </a:endParaRPr>
          </a:p>
          <a:p>
            <a:pPr eaLnBrk="1" hangingPunct="1">
              <a:buFontTx/>
              <a:buNone/>
              <a:defRPr/>
            </a:pPr>
            <a:r>
              <a:rPr lang="zh-TW" altLang="en-US" dirty="0" smtClean="0">
                <a:solidFill>
                  <a:srgbClr val="FFFF00"/>
                </a:solidFill>
                <a:ea typeface="新細明體" pitchFamily="18" charset="-120"/>
              </a:rPr>
              <a:t>講員</a:t>
            </a:r>
            <a:r>
              <a:rPr lang="en-US" altLang="zh-TW" dirty="0" smtClean="0">
                <a:solidFill>
                  <a:srgbClr val="FFFF00"/>
                </a:solidFill>
                <a:ea typeface="新細明體" pitchFamily="18" charset="-120"/>
              </a:rPr>
              <a:t>(Speaker): </a:t>
            </a:r>
            <a:r>
              <a:rPr lang="zh-TW" altLang="en-US" dirty="0" smtClean="0">
                <a:solidFill>
                  <a:srgbClr val="FFFF00"/>
                </a:solidFill>
                <a:ea typeface="新細明體" pitchFamily="18" charset="-120"/>
              </a:rPr>
              <a:t>王炳欽</a:t>
            </a:r>
            <a:endParaRPr lang="en-US" altLang="zh-TW" dirty="0" smtClean="0">
              <a:solidFill>
                <a:srgbClr val="FFFF00"/>
              </a:solidFill>
              <a:ea typeface="新細明體" pitchFamily="18" charset="-120"/>
            </a:endParaRPr>
          </a:p>
          <a:p>
            <a:pPr eaLnBrk="1" hangingPunct="1">
              <a:buFontTx/>
              <a:buNone/>
              <a:defRPr/>
            </a:pPr>
            <a:r>
              <a:rPr lang="zh-CN" altLang="en-US" b="1" dirty="0" smtClean="0">
                <a:solidFill>
                  <a:srgbClr val="FFFF00"/>
                </a:solidFill>
                <a:ea typeface="新細明體" pitchFamily="18" charset="-120"/>
              </a:rPr>
              <a:t>授課語言</a:t>
            </a:r>
            <a:r>
              <a:rPr lang="en-US" altLang="zh-CN" b="1" dirty="0" smtClean="0">
                <a:solidFill>
                  <a:srgbClr val="FFFF00"/>
                </a:solidFill>
                <a:ea typeface="新細明體" pitchFamily="18" charset="-120"/>
              </a:rPr>
              <a:t>:</a:t>
            </a:r>
            <a:r>
              <a:rPr lang="en-US" altLang="zh-CN" dirty="0" smtClean="0">
                <a:solidFill>
                  <a:srgbClr val="FFFF00"/>
                </a:solidFill>
                <a:ea typeface="SimSun" pitchFamily="2" charset="-122"/>
              </a:rPr>
              <a:t> </a:t>
            </a:r>
            <a:r>
              <a:rPr lang="zh-TW" altLang="en-US" dirty="0" smtClean="0">
                <a:solidFill>
                  <a:srgbClr val="FFFF00"/>
                </a:solidFill>
                <a:ea typeface="SimSun" pitchFamily="2" charset="-122"/>
              </a:rPr>
              <a:t>華語</a:t>
            </a:r>
            <a:endParaRPr lang="en-US" altLang="zh-CN" dirty="0" smtClean="0">
              <a:solidFill>
                <a:srgbClr val="FFFF00"/>
              </a:solidFill>
              <a:ea typeface="SimSun" pitchFamily="2" charset="-122"/>
            </a:endParaRPr>
          </a:p>
          <a:p>
            <a:pPr eaLnBrk="1" hangingPunct="1">
              <a:buFontTx/>
              <a:buNone/>
              <a:defRPr/>
            </a:pPr>
            <a:r>
              <a:rPr lang="zh-TW" altLang="en-US" dirty="0" smtClean="0">
                <a:solidFill>
                  <a:srgbClr val="FFFF00"/>
                </a:solidFill>
                <a:ea typeface="新細明體" pitchFamily="18" charset="-120"/>
              </a:rPr>
              <a:t>題目</a:t>
            </a:r>
            <a:r>
              <a:rPr lang="en-US" altLang="zh-TW" dirty="0" smtClean="0">
                <a:solidFill>
                  <a:srgbClr val="FFFF00"/>
                </a:solidFill>
                <a:ea typeface="新細明體" pitchFamily="18" charset="-120"/>
              </a:rPr>
              <a:t>(Topic): </a:t>
            </a:r>
            <a:r>
              <a:rPr lang="en-US" altLang="zh-TW" b="1" dirty="0" smtClean="0">
                <a:solidFill>
                  <a:srgbClr val="FFFF00"/>
                </a:solidFill>
                <a:effectLst>
                  <a:outerShdw blurRad="38100" dist="38100" dir="2700000" algn="tl">
                    <a:srgbClr val="000000"/>
                  </a:outerShdw>
                </a:effectLst>
                <a:ea typeface="新細明體" pitchFamily="18" charset="-120"/>
              </a:rPr>
              <a:t> </a:t>
            </a:r>
            <a:r>
              <a:rPr lang="zh-TW" altLang="en-US" b="1" dirty="0" smtClean="0">
                <a:solidFill>
                  <a:srgbClr val="FFFF00"/>
                </a:solidFill>
                <a:effectLst>
                  <a:outerShdw blurRad="38100" dist="38100" dir="2700000" algn="tl">
                    <a:srgbClr val="000000"/>
                  </a:outerShdw>
                </a:effectLst>
                <a:ea typeface="新細明體" pitchFamily="18" charset="-120"/>
              </a:rPr>
              <a:t>落地生根的中國基督教</a:t>
            </a:r>
            <a:endParaRPr lang="en-US" altLang="zh-CN" dirty="0" smtClean="0">
              <a:solidFill>
                <a:srgbClr val="FFFF00"/>
              </a:solidFill>
              <a:ea typeface="SimSun" pitchFamily="2" charset="-122"/>
            </a:endParaRPr>
          </a:p>
          <a:p>
            <a:pPr eaLnBrk="1" hangingPunct="1">
              <a:buNone/>
              <a:defRPr/>
            </a:pPr>
            <a:r>
              <a:rPr lang="zh-CN" altLang="en-US" dirty="0" smtClean="0">
                <a:solidFill>
                  <a:srgbClr val="FFFF00"/>
                </a:solidFill>
                <a:ea typeface="SimSun" pitchFamily="2" charset="-122"/>
              </a:rPr>
              <a:t>專題簡介</a:t>
            </a:r>
            <a:r>
              <a:rPr lang="en-US" altLang="zh-CN" dirty="0" smtClean="0">
                <a:solidFill>
                  <a:srgbClr val="FFFF00"/>
                </a:solidFill>
                <a:ea typeface="SimSun" pitchFamily="2" charset="-122"/>
              </a:rPr>
              <a:t>:</a:t>
            </a:r>
            <a:r>
              <a:rPr lang="zh-TW" altLang="en-US" dirty="0">
                <a:solidFill>
                  <a:srgbClr val="FFFF00"/>
                </a:solidFill>
              </a:rPr>
              <a:t>基督教傳入中國所面臨要緊問題是如何使中國人瞭解接受用西方文化所詮釋的基督信仰；基督教要融入中國人的社會所面臨的是基督教「本土化」的問題。這個專題將介紹基督教在中國「本土化」的歷史。</a:t>
            </a:r>
            <a:endParaRPr lang="en-US" dirty="0">
              <a:solidFill>
                <a:srgbClr val="FFFF00"/>
              </a:solidFill>
            </a:endParaRPr>
          </a:p>
          <a:p>
            <a:pPr eaLnBrk="1" hangingPunct="1">
              <a:buFontTx/>
              <a:buNone/>
              <a:defRPr/>
            </a:pPr>
            <a:endParaRPr lang="en-US" altLang="zh-CN" dirty="0" smtClean="0">
              <a:solidFill>
                <a:srgbClr val="FFFF00"/>
              </a:solidFill>
              <a:ea typeface="SimSun" pitchFamily="2" charset="-122"/>
            </a:endParaRP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spAutoFit/>
          </a:bodyPr>
          <a:lstStyle>
            <a:lvl1pPr eaLnBrk="0" hangingPunct="0">
              <a:defRPr>
                <a:solidFill>
                  <a:schemeClr val="tx1"/>
                </a:solidFill>
                <a:latin typeface="Baskerville Old Face" pitchFamily="18" charset="0"/>
              </a:defRPr>
            </a:lvl1pPr>
            <a:lvl2pPr marL="742950" indent="-285750" eaLnBrk="0" hangingPunct="0">
              <a:defRPr>
                <a:solidFill>
                  <a:schemeClr val="tx1"/>
                </a:solidFill>
                <a:latin typeface="Baskerville Old Face" pitchFamily="18" charset="0"/>
              </a:defRPr>
            </a:lvl2pPr>
            <a:lvl3pPr marL="1143000" indent="-228600" eaLnBrk="0" hangingPunct="0">
              <a:defRPr>
                <a:solidFill>
                  <a:schemeClr val="tx1"/>
                </a:solidFill>
                <a:latin typeface="Baskerville Old Face" pitchFamily="18" charset="0"/>
              </a:defRPr>
            </a:lvl3pPr>
            <a:lvl4pPr marL="1600200" indent="-228600" eaLnBrk="0" hangingPunct="0">
              <a:defRPr>
                <a:solidFill>
                  <a:schemeClr val="tx1"/>
                </a:solidFill>
                <a:latin typeface="Baskerville Old Face" pitchFamily="18" charset="0"/>
              </a:defRPr>
            </a:lvl4pPr>
            <a:lvl5pPr marL="2057400" indent="-228600" eaLnBrk="0" hangingPunct="0">
              <a:defRPr>
                <a:solidFill>
                  <a:schemeClr val="tx1"/>
                </a:solidFill>
                <a:latin typeface="Baskerville Old Face" pitchFamily="18" charset="0"/>
              </a:defRPr>
            </a:lvl5pPr>
            <a:lvl6pPr marL="2514600" indent="-228600" eaLnBrk="0" fontAlgn="base" hangingPunct="0">
              <a:spcBef>
                <a:spcPct val="0"/>
              </a:spcBef>
              <a:spcAft>
                <a:spcPct val="0"/>
              </a:spcAft>
              <a:defRPr>
                <a:solidFill>
                  <a:schemeClr val="tx1"/>
                </a:solidFill>
                <a:latin typeface="Baskerville Old Face" pitchFamily="18" charset="0"/>
              </a:defRPr>
            </a:lvl6pPr>
            <a:lvl7pPr marL="2971800" indent="-228600" eaLnBrk="0" fontAlgn="base" hangingPunct="0">
              <a:spcBef>
                <a:spcPct val="0"/>
              </a:spcBef>
              <a:spcAft>
                <a:spcPct val="0"/>
              </a:spcAft>
              <a:defRPr>
                <a:solidFill>
                  <a:schemeClr val="tx1"/>
                </a:solidFill>
                <a:latin typeface="Baskerville Old Face" pitchFamily="18" charset="0"/>
              </a:defRPr>
            </a:lvl7pPr>
            <a:lvl8pPr marL="3429000" indent="-228600" eaLnBrk="0" fontAlgn="base" hangingPunct="0">
              <a:spcBef>
                <a:spcPct val="0"/>
              </a:spcBef>
              <a:spcAft>
                <a:spcPct val="0"/>
              </a:spcAft>
              <a:defRPr>
                <a:solidFill>
                  <a:schemeClr val="tx1"/>
                </a:solidFill>
                <a:latin typeface="Baskerville Old Face" pitchFamily="18" charset="0"/>
              </a:defRPr>
            </a:lvl8pPr>
            <a:lvl9pPr marL="3886200" indent="-228600" eaLnBrk="0" fontAlgn="base" hangingPunct="0">
              <a:spcBef>
                <a:spcPct val="0"/>
              </a:spcBef>
              <a:spcAft>
                <a:spcPct val="0"/>
              </a:spcAft>
              <a:defRPr>
                <a:solidFill>
                  <a:schemeClr val="tx1"/>
                </a:solidFill>
                <a:latin typeface="Baskerville Old Face" pitchFamily="18" charset="0"/>
              </a:defRPr>
            </a:lvl9pPr>
          </a:lstStyle>
          <a:p>
            <a:pPr eaLnBrk="1" hangingPunct="1">
              <a:defRPr/>
            </a:pPr>
            <a:r>
              <a:rPr lang="zh-TW" altLang="en-US" sz="2800" b="1" smtClean="0">
                <a:solidFill>
                  <a:schemeClr val="bg1"/>
                </a:solidFill>
                <a:effectLst>
                  <a:outerShdw blurRad="38100" dist="38100" dir="2700000" algn="tl">
                    <a:srgbClr val="000000"/>
                  </a:outerShdw>
                </a:effectLst>
                <a:ea typeface="新細明體" pitchFamily="18" charset="-120"/>
              </a:rPr>
              <a:t> 北美華人基督徒教育大會</a:t>
            </a:r>
            <a:endParaRPr lang="en-US" sz="2800" smtClean="0">
              <a:solidFill>
                <a:srgbClr val="00FF00"/>
              </a:solidFill>
            </a:endParaRPr>
          </a:p>
          <a:p>
            <a:pPr eaLnBrk="1" hangingPunct="1">
              <a:defRPr/>
            </a:pPr>
            <a:r>
              <a:rPr lang="en-US" smtClean="0">
                <a:solidFill>
                  <a:srgbClr val="00FF00"/>
                </a:solidFill>
              </a:rPr>
              <a:t>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A</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ccess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B</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ible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C</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onvention</a:t>
            </a:r>
            <a:r>
              <a:rPr lang="en-US" smtClean="0">
                <a:solidFill>
                  <a:srgbClr val="00FF00"/>
                </a:solidFill>
              </a:rPr>
              <a:t> </a:t>
            </a:r>
          </a:p>
        </p:txBody>
      </p:sp>
      <p:pic>
        <p:nvPicPr>
          <p:cNvPr id="2053" name="Picture 5" descr="abc logo_color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685800" cy="609600"/>
          </a:xfrm>
          <a:prstGeom prst="rect">
            <a:avLst/>
          </a:prstGeom>
          <a:noFill/>
          <a:ln w="57150" cmpd="thinThick">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205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282575"/>
            <a:ext cx="685800" cy="6858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 y="228600"/>
            <a:ext cx="8839200" cy="762000"/>
          </a:xfrm>
          <a:solidFill>
            <a:schemeClr val="accent2"/>
          </a:solidFill>
          <a:ln w="76200" cmpd="tri">
            <a:solidFill>
              <a:schemeClr val="bg1"/>
            </a:solidFill>
            <a:miter lim="800000"/>
            <a:headEnd/>
            <a:tailEnd/>
          </a:ln>
        </p:spPr>
        <p:txBody>
          <a:bodyPr/>
          <a:lstStyle/>
          <a:p>
            <a:pPr algn="l" eaLnBrk="1" hangingPunct="1"/>
            <a:r>
              <a:rPr lang="en-US" altLang="en-US" sz="4000" b="1" i="1" smtClean="0">
                <a:solidFill>
                  <a:srgbClr val="FFFF00"/>
                </a:solidFill>
                <a:latin typeface="Matura MT Script Capitals" panose="03020802060602070202" pitchFamily="66" charset="0"/>
                <a:ea typeface="Batang" panose="02030600000101010101" pitchFamily="18" charset="-127"/>
              </a:rPr>
              <a:t>     ABC</a:t>
            </a:r>
            <a:r>
              <a:rPr lang="en-US" altLang="en-US" sz="4000" smtClean="0">
                <a:solidFill>
                  <a:srgbClr val="FFFF00"/>
                </a:solidFill>
                <a:latin typeface="Matura MT Script Capitals" panose="03020802060602070202" pitchFamily="66" charset="0"/>
              </a:rPr>
              <a:t>  2015 </a:t>
            </a:r>
            <a:r>
              <a:rPr lang="zh-TW" altLang="en-US" sz="4000" smtClean="0">
                <a:ea typeface="新細明體" panose="02020500000000000000" pitchFamily="18" charset="-120"/>
              </a:rPr>
              <a:t>    </a:t>
            </a:r>
            <a:endParaRPr lang="en-US" altLang="en-US" sz="4000" smtClean="0"/>
          </a:p>
        </p:txBody>
      </p:sp>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r>
              <a:rPr lang="en-US" altLang="zh-CN" dirty="0" smtClean="0">
                <a:solidFill>
                  <a:srgbClr val="FFFF00"/>
                </a:solidFill>
                <a:ea typeface="SimSun" pitchFamily="2" charset="-122"/>
              </a:rPr>
              <a:t> </a:t>
            </a: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spAutoFit/>
          </a:bodyPr>
          <a:lstStyle>
            <a:lvl1pPr eaLnBrk="0" hangingPunct="0">
              <a:defRPr>
                <a:solidFill>
                  <a:schemeClr val="tx1"/>
                </a:solidFill>
                <a:latin typeface="Baskerville Old Face" pitchFamily="18" charset="0"/>
              </a:defRPr>
            </a:lvl1pPr>
            <a:lvl2pPr marL="742950" indent="-285750" eaLnBrk="0" hangingPunct="0">
              <a:defRPr>
                <a:solidFill>
                  <a:schemeClr val="tx1"/>
                </a:solidFill>
                <a:latin typeface="Baskerville Old Face" pitchFamily="18" charset="0"/>
              </a:defRPr>
            </a:lvl2pPr>
            <a:lvl3pPr marL="1143000" indent="-228600" eaLnBrk="0" hangingPunct="0">
              <a:defRPr>
                <a:solidFill>
                  <a:schemeClr val="tx1"/>
                </a:solidFill>
                <a:latin typeface="Baskerville Old Face" pitchFamily="18" charset="0"/>
              </a:defRPr>
            </a:lvl3pPr>
            <a:lvl4pPr marL="1600200" indent="-228600" eaLnBrk="0" hangingPunct="0">
              <a:defRPr>
                <a:solidFill>
                  <a:schemeClr val="tx1"/>
                </a:solidFill>
                <a:latin typeface="Baskerville Old Face" pitchFamily="18" charset="0"/>
              </a:defRPr>
            </a:lvl4pPr>
            <a:lvl5pPr marL="2057400" indent="-228600" eaLnBrk="0" hangingPunct="0">
              <a:defRPr>
                <a:solidFill>
                  <a:schemeClr val="tx1"/>
                </a:solidFill>
                <a:latin typeface="Baskerville Old Face" pitchFamily="18" charset="0"/>
              </a:defRPr>
            </a:lvl5pPr>
            <a:lvl6pPr marL="2514600" indent="-228600" eaLnBrk="0" fontAlgn="base" hangingPunct="0">
              <a:spcBef>
                <a:spcPct val="0"/>
              </a:spcBef>
              <a:spcAft>
                <a:spcPct val="0"/>
              </a:spcAft>
              <a:defRPr>
                <a:solidFill>
                  <a:schemeClr val="tx1"/>
                </a:solidFill>
                <a:latin typeface="Baskerville Old Face" pitchFamily="18" charset="0"/>
              </a:defRPr>
            </a:lvl6pPr>
            <a:lvl7pPr marL="2971800" indent="-228600" eaLnBrk="0" fontAlgn="base" hangingPunct="0">
              <a:spcBef>
                <a:spcPct val="0"/>
              </a:spcBef>
              <a:spcAft>
                <a:spcPct val="0"/>
              </a:spcAft>
              <a:defRPr>
                <a:solidFill>
                  <a:schemeClr val="tx1"/>
                </a:solidFill>
                <a:latin typeface="Baskerville Old Face" pitchFamily="18" charset="0"/>
              </a:defRPr>
            </a:lvl7pPr>
            <a:lvl8pPr marL="3429000" indent="-228600" eaLnBrk="0" fontAlgn="base" hangingPunct="0">
              <a:spcBef>
                <a:spcPct val="0"/>
              </a:spcBef>
              <a:spcAft>
                <a:spcPct val="0"/>
              </a:spcAft>
              <a:defRPr>
                <a:solidFill>
                  <a:schemeClr val="tx1"/>
                </a:solidFill>
                <a:latin typeface="Baskerville Old Face" pitchFamily="18" charset="0"/>
              </a:defRPr>
            </a:lvl8pPr>
            <a:lvl9pPr marL="3886200" indent="-228600" eaLnBrk="0" fontAlgn="base" hangingPunct="0">
              <a:spcBef>
                <a:spcPct val="0"/>
              </a:spcBef>
              <a:spcAft>
                <a:spcPct val="0"/>
              </a:spcAft>
              <a:defRPr>
                <a:solidFill>
                  <a:schemeClr val="tx1"/>
                </a:solidFill>
                <a:latin typeface="Baskerville Old Face" pitchFamily="18" charset="0"/>
              </a:defRPr>
            </a:lvl9pPr>
          </a:lstStyle>
          <a:p>
            <a:pPr eaLnBrk="1" hangingPunct="1">
              <a:defRPr/>
            </a:pPr>
            <a:r>
              <a:rPr lang="zh-TW" altLang="en-US" sz="2800" b="1" smtClean="0">
                <a:solidFill>
                  <a:schemeClr val="bg1"/>
                </a:solidFill>
                <a:effectLst>
                  <a:outerShdw blurRad="38100" dist="38100" dir="2700000" algn="tl">
                    <a:srgbClr val="000000"/>
                  </a:outerShdw>
                </a:effectLst>
                <a:ea typeface="新細明體" pitchFamily="18" charset="-120"/>
              </a:rPr>
              <a:t> 北美華人基督徒教育大會</a:t>
            </a:r>
            <a:endParaRPr lang="en-US" sz="2800" smtClean="0">
              <a:solidFill>
                <a:srgbClr val="00FF00"/>
              </a:solidFill>
            </a:endParaRPr>
          </a:p>
          <a:p>
            <a:pPr eaLnBrk="1" hangingPunct="1">
              <a:defRPr/>
            </a:pPr>
            <a:r>
              <a:rPr lang="en-US" smtClean="0">
                <a:solidFill>
                  <a:srgbClr val="00FF00"/>
                </a:solidFill>
              </a:rPr>
              <a:t>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A</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ccess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B</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ible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C</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onvention</a:t>
            </a:r>
            <a:r>
              <a:rPr lang="en-US" smtClean="0">
                <a:solidFill>
                  <a:srgbClr val="00FF00"/>
                </a:solidFill>
              </a:rPr>
              <a:t> </a:t>
            </a:r>
          </a:p>
        </p:txBody>
      </p:sp>
      <p:pic>
        <p:nvPicPr>
          <p:cNvPr id="6149" name="Picture 5" descr="abc logo_color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685800" cy="609600"/>
          </a:xfrm>
          <a:prstGeom prst="rect">
            <a:avLst/>
          </a:prstGeom>
          <a:noFill/>
          <a:ln w="57150" cmpd="thinThick">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615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282575"/>
            <a:ext cx="685800" cy="6858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4800" y="1219200"/>
            <a:ext cx="8458200" cy="4524315"/>
          </a:xfrm>
          <a:prstGeom prst="rect">
            <a:avLst/>
          </a:prstGeom>
          <a:noFill/>
        </p:spPr>
        <p:txBody>
          <a:bodyPr wrap="square" rtlCol="0">
            <a:spAutoFit/>
          </a:bodyPr>
          <a:lstStyle/>
          <a:p>
            <a:r>
              <a:rPr lang="zh-TW" altLang="en-US" sz="3200" dirty="0" smtClean="0">
                <a:solidFill>
                  <a:srgbClr val="FFFF00"/>
                </a:solidFill>
                <a:latin typeface="DFPLiHei-Bd" panose="020B0700000000000000" pitchFamily="34" charset="-120"/>
                <a:ea typeface="DFPLiHei-Bd" panose="020B0700000000000000" pitchFamily="34" charset="-120"/>
              </a:rPr>
              <a:t>三</a:t>
            </a:r>
            <a:r>
              <a:rPr lang="en-US" altLang="zh-TW" sz="3200" dirty="0" smtClean="0">
                <a:solidFill>
                  <a:srgbClr val="FFFF00"/>
                </a:solidFill>
                <a:latin typeface="DFPLiHei-Bd" panose="020B0700000000000000" pitchFamily="34" charset="-120"/>
                <a:ea typeface="DFPLiHei-Bd" panose="020B0700000000000000" pitchFamily="34" charset="-120"/>
              </a:rPr>
              <a:t>﹑</a:t>
            </a:r>
            <a:r>
              <a:rPr lang="zh-TW" altLang="en-US" sz="3200" dirty="0" smtClean="0">
                <a:solidFill>
                  <a:srgbClr val="FFFF00"/>
                </a:solidFill>
                <a:latin typeface="DFPLiHei-Bd" panose="020B0700000000000000" pitchFamily="34" charset="-120"/>
                <a:ea typeface="DFPLiHei-Bd" panose="020B0700000000000000" pitchFamily="34" charset="-120"/>
              </a:rPr>
              <a:t>基督教本土化的歷史</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lvl="2"/>
            <a:r>
              <a:rPr lang="en-US" altLang="zh-TW" sz="3200" dirty="0" smtClean="0">
                <a:solidFill>
                  <a:srgbClr val="FFFF00"/>
                </a:solidFill>
                <a:latin typeface="DFPLiHei-Bd" panose="020B0700000000000000" pitchFamily="34" charset="-120"/>
                <a:ea typeface="DFPLiHei-Bd" panose="020B0700000000000000" pitchFamily="34" charset="-120"/>
              </a:rPr>
              <a:t>5. </a:t>
            </a:r>
            <a:r>
              <a:rPr lang="zh-TW" altLang="en-US" sz="3200" dirty="0" smtClean="0">
                <a:solidFill>
                  <a:srgbClr val="FFFF00"/>
                </a:solidFill>
                <a:latin typeface="DFPLiHei-Bd" panose="020B0700000000000000" pitchFamily="34" charset="-120"/>
                <a:ea typeface="DFPLiHei-Bd" panose="020B0700000000000000" pitchFamily="34" charset="-120"/>
              </a:rPr>
              <a:t>民國基督教</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lvl="3"/>
            <a:r>
              <a:rPr lang="en-US" altLang="zh-TW" sz="3200" dirty="0" smtClean="0">
                <a:solidFill>
                  <a:srgbClr val="FFFF00"/>
                </a:solidFill>
                <a:latin typeface="DFPLiHei-Bd" panose="020B0700000000000000" pitchFamily="34" charset="-120"/>
                <a:ea typeface="DFPLiHei-Bd" panose="020B0700000000000000" pitchFamily="34" charset="-120"/>
              </a:rPr>
              <a:t>d. </a:t>
            </a:r>
            <a:r>
              <a:rPr lang="zh-TW" altLang="en-US" sz="3200" dirty="0" smtClean="0">
                <a:solidFill>
                  <a:srgbClr val="FFFF00"/>
                </a:solidFill>
                <a:latin typeface="DFPLiHei-Bd" panose="020B0700000000000000" pitchFamily="34" charset="-120"/>
                <a:ea typeface="DFPLiHei-Bd" panose="020B0700000000000000" pitchFamily="34" charset="-120"/>
              </a:rPr>
              <a:t>本土教派、教會：中華基督教會、中華耶穌教自立會、真耶穌教會、基督徒聚會所</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lvl="3"/>
            <a:r>
              <a:rPr lang="en-US" altLang="zh-TW" sz="3200" dirty="0" smtClean="0">
                <a:solidFill>
                  <a:srgbClr val="FFFF00"/>
                </a:solidFill>
                <a:latin typeface="DFPLiHei-Bd" panose="020B0700000000000000" pitchFamily="34" charset="-120"/>
                <a:ea typeface="DFPLiHei-Bd" panose="020B0700000000000000" pitchFamily="34" charset="-120"/>
              </a:rPr>
              <a:t>e. </a:t>
            </a:r>
            <a:r>
              <a:rPr lang="zh-TW" altLang="en-US" sz="3200" dirty="0" smtClean="0">
                <a:solidFill>
                  <a:srgbClr val="FFFF00"/>
                </a:solidFill>
                <a:latin typeface="DFPLiHei-Bd" panose="020B0700000000000000" pitchFamily="34" charset="-120"/>
                <a:ea typeface="DFPLiHei-Bd" panose="020B0700000000000000" pitchFamily="34" charset="-120"/>
              </a:rPr>
              <a:t>華人差傳：宋尚節與伯特利佈道團基督教全國協進會</a:t>
            </a:r>
            <a:r>
              <a:rPr lang="en-US" altLang="zh-TW" sz="3200" dirty="0" smtClean="0">
                <a:solidFill>
                  <a:srgbClr val="FFFF00"/>
                </a:solidFill>
                <a:latin typeface="DFPLiHei-Bd" panose="020B0700000000000000" pitchFamily="34" charset="-120"/>
                <a:ea typeface="DFPLiHei-Bd" panose="020B0700000000000000" pitchFamily="34" charset="-120"/>
              </a:rPr>
              <a:t>1929</a:t>
            </a:r>
            <a:r>
              <a:rPr lang="zh-TW" altLang="en-US" sz="3200" dirty="0" smtClean="0">
                <a:solidFill>
                  <a:srgbClr val="FFFF00"/>
                </a:solidFill>
                <a:latin typeface="DFPLiHei-Bd" panose="020B0700000000000000" pitchFamily="34" charset="-120"/>
                <a:ea typeface="DFPLiHei-Bd" panose="020B0700000000000000" pitchFamily="34" charset="-120"/>
              </a:rPr>
              <a:t>年提出「五年計畫」，期許五年內信徒倍增</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lvl="2"/>
            <a:endParaRPr lang="en-US" sz="3200" dirty="0">
              <a:solidFill>
                <a:srgbClr val="FFFF00"/>
              </a:solidFill>
              <a:latin typeface="DFPLiHei-Bd" panose="020B0700000000000000" pitchFamily="34" charset="-120"/>
              <a:ea typeface="DFPLiHei-Bd" panose="020B0700000000000000" pitchFamily="34" charset="-120"/>
            </a:endParaRPr>
          </a:p>
        </p:txBody>
      </p:sp>
      <p:pic>
        <p:nvPicPr>
          <p:cNvPr id="8194" name="Picture 2" descr="http://www.god611.com/upload/2011/5/20110509224659847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8275" y="5215360"/>
            <a:ext cx="2473325" cy="1566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82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 y="228600"/>
            <a:ext cx="8839200" cy="762000"/>
          </a:xfrm>
          <a:solidFill>
            <a:schemeClr val="accent2"/>
          </a:solidFill>
          <a:ln w="76200" cmpd="tri">
            <a:solidFill>
              <a:schemeClr val="bg1"/>
            </a:solidFill>
            <a:miter lim="800000"/>
            <a:headEnd/>
            <a:tailEnd/>
          </a:ln>
        </p:spPr>
        <p:txBody>
          <a:bodyPr/>
          <a:lstStyle/>
          <a:p>
            <a:pPr algn="l" eaLnBrk="1" hangingPunct="1"/>
            <a:r>
              <a:rPr lang="en-US" altLang="en-US" sz="4000" b="1" i="1" smtClean="0">
                <a:solidFill>
                  <a:srgbClr val="FFFF00"/>
                </a:solidFill>
                <a:latin typeface="Matura MT Script Capitals" panose="03020802060602070202" pitchFamily="66" charset="0"/>
                <a:ea typeface="Batang" panose="02030600000101010101" pitchFamily="18" charset="-127"/>
              </a:rPr>
              <a:t>     ABC</a:t>
            </a:r>
            <a:r>
              <a:rPr lang="en-US" altLang="en-US" sz="4000" smtClean="0">
                <a:solidFill>
                  <a:srgbClr val="FFFF00"/>
                </a:solidFill>
                <a:latin typeface="Matura MT Script Capitals" panose="03020802060602070202" pitchFamily="66" charset="0"/>
              </a:rPr>
              <a:t>  2015 </a:t>
            </a:r>
            <a:r>
              <a:rPr lang="zh-TW" altLang="en-US" sz="4000" smtClean="0">
                <a:ea typeface="新細明體" panose="02020500000000000000" pitchFamily="18" charset="-120"/>
              </a:rPr>
              <a:t>    </a:t>
            </a:r>
            <a:endParaRPr lang="en-US" altLang="en-US" sz="4000" smtClean="0"/>
          </a:p>
        </p:txBody>
      </p:sp>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r>
              <a:rPr lang="en-US" altLang="zh-CN" dirty="0" smtClean="0">
                <a:solidFill>
                  <a:srgbClr val="FFFF00"/>
                </a:solidFill>
                <a:ea typeface="SimSun" pitchFamily="2" charset="-122"/>
              </a:rPr>
              <a:t> </a:t>
            </a: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spAutoFit/>
          </a:bodyPr>
          <a:lstStyle>
            <a:lvl1pPr eaLnBrk="0" hangingPunct="0">
              <a:defRPr>
                <a:solidFill>
                  <a:schemeClr val="tx1"/>
                </a:solidFill>
                <a:latin typeface="Baskerville Old Face" pitchFamily="18" charset="0"/>
              </a:defRPr>
            </a:lvl1pPr>
            <a:lvl2pPr marL="742950" indent="-285750" eaLnBrk="0" hangingPunct="0">
              <a:defRPr>
                <a:solidFill>
                  <a:schemeClr val="tx1"/>
                </a:solidFill>
                <a:latin typeface="Baskerville Old Face" pitchFamily="18" charset="0"/>
              </a:defRPr>
            </a:lvl2pPr>
            <a:lvl3pPr marL="1143000" indent="-228600" eaLnBrk="0" hangingPunct="0">
              <a:defRPr>
                <a:solidFill>
                  <a:schemeClr val="tx1"/>
                </a:solidFill>
                <a:latin typeface="Baskerville Old Face" pitchFamily="18" charset="0"/>
              </a:defRPr>
            </a:lvl3pPr>
            <a:lvl4pPr marL="1600200" indent="-228600" eaLnBrk="0" hangingPunct="0">
              <a:defRPr>
                <a:solidFill>
                  <a:schemeClr val="tx1"/>
                </a:solidFill>
                <a:latin typeface="Baskerville Old Face" pitchFamily="18" charset="0"/>
              </a:defRPr>
            </a:lvl4pPr>
            <a:lvl5pPr marL="2057400" indent="-228600" eaLnBrk="0" hangingPunct="0">
              <a:defRPr>
                <a:solidFill>
                  <a:schemeClr val="tx1"/>
                </a:solidFill>
                <a:latin typeface="Baskerville Old Face" pitchFamily="18" charset="0"/>
              </a:defRPr>
            </a:lvl5pPr>
            <a:lvl6pPr marL="2514600" indent="-228600" eaLnBrk="0" fontAlgn="base" hangingPunct="0">
              <a:spcBef>
                <a:spcPct val="0"/>
              </a:spcBef>
              <a:spcAft>
                <a:spcPct val="0"/>
              </a:spcAft>
              <a:defRPr>
                <a:solidFill>
                  <a:schemeClr val="tx1"/>
                </a:solidFill>
                <a:latin typeface="Baskerville Old Face" pitchFamily="18" charset="0"/>
              </a:defRPr>
            </a:lvl6pPr>
            <a:lvl7pPr marL="2971800" indent="-228600" eaLnBrk="0" fontAlgn="base" hangingPunct="0">
              <a:spcBef>
                <a:spcPct val="0"/>
              </a:spcBef>
              <a:spcAft>
                <a:spcPct val="0"/>
              </a:spcAft>
              <a:defRPr>
                <a:solidFill>
                  <a:schemeClr val="tx1"/>
                </a:solidFill>
                <a:latin typeface="Baskerville Old Face" pitchFamily="18" charset="0"/>
              </a:defRPr>
            </a:lvl7pPr>
            <a:lvl8pPr marL="3429000" indent="-228600" eaLnBrk="0" fontAlgn="base" hangingPunct="0">
              <a:spcBef>
                <a:spcPct val="0"/>
              </a:spcBef>
              <a:spcAft>
                <a:spcPct val="0"/>
              </a:spcAft>
              <a:defRPr>
                <a:solidFill>
                  <a:schemeClr val="tx1"/>
                </a:solidFill>
                <a:latin typeface="Baskerville Old Face" pitchFamily="18" charset="0"/>
              </a:defRPr>
            </a:lvl8pPr>
            <a:lvl9pPr marL="3886200" indent="-228600" eaLnBrk="0" fontAlgn="base" hangingPunct="0">
              <a:spcBef>
                <a:spcPct val="0"/>
              </a:spcBef>
              <a:spcAft>
                <a:spcPct val="0"/>
              </a:spcAft>
              <a:defRPr>
                <a:solidFill>
                  <a:schemeClr val="tx1"/>
                </a:solidFill>
                <a:latin typeface="Baskerville Old Face" pitchFamily="18" charset="0"/>
              </a:defRPr>
            </a:lvl9pPr>
          </a:lstStyle>
          <a:p>
            <a:pPr eaLnBrk="1" hangingPunct="1">
              <a:defRPr/>
            </a:pPr>
            <a:r>
              <a:rPr lang="zh-TW" altLang="en-US" sz="2800" b="1" smtClean="0">
                <a:solidFill>
                  <a:schemeClr val="bg1"/>
                </a:solidFill>
                <a:effectLst>
                  <a:outerShdw blurRad="38100" dist="38100" dir="2700000" algn="tl">
                    <a:srgbClr val="000000"/>
                  </a:outerShdw>
                </a:effectLst>
                <a:ea typeface="新細明體" pitchFamily="18" charset="-120"/>
              </a:rPr>
              <a:t> 北美華人基督徒教育大會</a:t>
            </a:r>
            <a:endParaRPr lang="en-US" sz="2800" smtClean="0">
              <a:solidFill>
                <a:srgbClr val="00FF00"/>
              </a:solidFill>
            </a:endParaRPr>
          </a:p>
          <a:p>
            <a:pPr eaLnBrk="1" hangingPunct="1">
              <a:defRPr/>
            </a:pPr>
            <a:r>
              <a:rPr lang="en-US" smtClean="0">
                <a:solidFill>
                  <a:srgbClr val="00FF00"/>
                </a:solidFill>
              </a:rPr>
              <a:t>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A</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ccess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B</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ible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C</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onvention</a:t>
            </a:r>
            <a:r>
              <a:rPr lang="en-US" smtClean="0">
                <a:solidFill>
                  <a:srgbClr val="00FF00"/>
                </a:solidFill>
              </a:rPr>
              <a:t> </a:t>
            </a:r>
          </a:p>
        </p:txBody>
      </p:sp>
      <p:pic>
        <p:nvPicPr>
          <p:cNvPr id="6149" name="Picture 5" descr="abc logo_color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685800" cy="609600"/>
          </a:xfrm>
          <a:prstGeom prst="rect">
            <a:avLst/>
          </a:prstGeom>
          <a:noFill/>
          <a:ln w="57150" cmpd="thinThick">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615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282575"/>
            <a:ext cx="685800" cy="6858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4800" y="1219200"/>
            <a:ext cx="8458200" cy="3539430"/>
          </a:xfrm>
          <a:prstGeom prst="rect">
            <a:avLst/>
          </a:prstGeom>
          <a:noFill/>
        </p:spPr>
        <p:txBody>
          <a:bodyPr wrap="square" rtlCol="0">
            <a:spAutoFit/>
          </a:bodyPr>
          <a:lstStyle/>
          <a:p>
            <a:r>
              <a:rPr lang="zh-TW" altLang="en-US" sz="3200" dirty="0" smtClean="0">
                <a:solidFill>
                  <a:srgbClr val="FFFF00"/>
                </a:solidFill>
                <a:latin typeface="DFPLiHei-Bd" panose="020B0700000000000000" pitchFamily="34" charset="-120"/>
                <a:ea typeface="DFPLiHei-Bd" panose="020B0700000000000000" pitchFamily="34" charset="-120"/>
              </a:rPr>
              <a:t>三</a:t>
            </a:r>
            <a:r>
              <a:rPr lang="en-US" altLang="zh-TW" sz="3200" dirty="0" smtClean="0">
                <a:solidFill>
                  <a:srgbClr val="FFFF00"/>
                </a:solidFill>
                <a:latin typeface="DFPLiHei-Bd" panose="020B0700000000000000" pitchFamily="34" charset="-120"/>
                <a:ea typeface="DFPLiHei-Bd" panose="020B0700000000000000" pitchFamily="34" charset="-120"/>
              </a:rPr>
              <a:t>﹑</a:t>
            </a:r>
            <a:r>
              <a:rPr lang="zh-TW" altLang="en-US" sz="3200" dirty="0" smtClean="0">
                <a:solidFill>
                  <a:srgbClr val="FFFF00"/>
                </a:solidFill>
                <a:latin typeface="DFPLiHei-Bd" panose="020B0700000000000000" pitchFamily="34" charset="-120"/>
                <a:ea typeface="DFPLiHei-Bd" panose="020B0700000000000000" pitchFamily="34" charset="-120"/>
              </a:rPr>
              <a:t>基督教本土化的歷史</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lvl="2"/>
            <a:r>
              <a:rPr lang="en-US" altLang="zh-TW" sz="3200" dirty="0" smtClean="0">
                <a:solidFill>
                  <a:srgbClr val="FFFF00"/>
                </a:solidFill>
                <a:latin typeface="DFPLiHei-Bd" panose="020B0700000000000000" pitchFamily="34" charset="-120"/>
                <a:ea typeface="DFPLiHei-Bd" panose="020B0700000000000000" pitchFamily="34" charset="-120"/>
              </a:rPr>
              <a:t>5. </a:t>
            </a:r>
            <a:r>
              <a:rPr lang="zh-TW" altLang="en-US" sz="3200" dirty="0" smtClean="0">
                <a:solidFill>
                  <a:srgbClr val="FFFF00"/>
                </a:solidFill>
                <a:latin typeface="DFPLiHei-Bd" panose="020B0700000000000000" pitchFamily="34" charset="-120"/>
                <a:ea typeface="DFPLiHei-Bd" panose="020B0700000000000000" pitchFamily="34" charset="-120"/>
              </a:rPr>
              <a:t>民國基督教</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lvl="3"/>
            <a:r>
              <a:rPr lang="en-US" altLang="zh-TW" sz="3200" dirty="0" smtClean="0">
                <a:solidFill>
                  <a:srgbClr val="FFFF00"/>
                </a:solidFill>
                <a:latin typeface="DFPLiHei-Bd" panose="020B0700000000000000" pitchFamily="34" charset="-120"/>
                <a:ea typeface="DFPLiHei-Bd" panose="020B0700000000000000" pitchFamily="34" charset="-120"/>
              </a:rPr>
              <a:t>f. </a:t>
            </a:r>
            <a:r>
              <a:rPr lang="zh-TW" altLang="en-US" sz="3200" dirty="0" smtClean="0">
                <a:solidFill>
                  <a:srgbClr val="FFFF00"/>
                </a:solidFill>
                <a:latin typeface="DFPLiHei-Bd" panose="020B0700000000000000" pitchFamily="34" charset="-120"/>
                <a:ea typeface="DFPLiHei-Bd" panose="020B0700000000000000" pitchFamily="34" charset="-120"/>
              </a:rPr>
              <a:t>崇拜本土化：建築、服飾、詩歌、禱文、儀式</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lvl="3"/>
            <a:r>
              <a:rPr lang="en-US" altLang="zh-TW" sz="3200" dirty="0">
                <a:solidFill>
                  <a:srgbClr val="FFFF00"/>
                </a:solidFill>
                <a:latin typeface="DFPLiHei-Bd" panose="020B0700000000000000" pitchFamily="34" charset="-120"/>
                <a:ea typeface="DFPLiHei-Bd" panose="020B0700000000000000" pitchFamily="34" charset="-120"/>
              </a:rPr>
              <a:t>g</a:t>
            </a:r>
            <a:r>
              <a:rPr lang="en-US" altLang="zh-TW" sz="3200" dirty="0" smtClean="0">
                <a:solidFill>
                  <a:srgbClr val="FFFF00"/>
                </a:solidFill>
                <a:latin typeface="DFPLiHei-Bd" panose="020B0700000000000000" pitchFamily="34" charset="-120"/>
                <a:ea typeface="DFPLiHei-Bd" panose="020B0700000000000000" pitchFamily="34" charset="-120"/>
              </a:rPr>
              <a:t>. </a:t>
            </a:r>
            <a:r>
              <a:rPr lang="zh-TW" altLang="en-US" sz="3200" dirty="0" smtClean="0">
                <a:solidFill>
                  <a:srgbClr val="FFFF00"/>
                </a:solidFill>
                <a:latin typeface="DFPLiHei-Bd" panose="020B0700000000000000" pitchFamily="34" charset="-120"/>
                <a:ea typeface="DFPLiHei-Bd" panose="020B0700000000000000" pitchFamily="34" charset="-120"/>
              </a:rPr>
              <a:t>神學本土化：基督教與中國文化關係、建立符合中國人思路與關懷的神學</a:t>
            </a:r>
            <a:endParaRPr lang="en-US" sz="3200" dirty="0">
              <a:solidFill>
                <a:srgbClr val="FFFF00"/>
              </a:solidFill>
              <a:latin typeface="DFPLiHei-Bd" panose="020B0700000000000000" pitchFamily="34" charset="-120"/>
              <a:ea typeface="DFPLiHei-Bd" panose="020B0700000000000000" pitchFamily="34" charset="-120"/>
            </a:endParaRPr>
          </a:p>
        </p:txBody>
      </p:sp>
      <p:pic>
        <p:nvPicPr>
          <p:cNvPr id="9218" name="Picture 2" descr="http://img6.douban.com/lpic/s2790101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6401" y="4267200"/>
            <a:ext cx="1768891"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56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 y="228600"/>
            <a:ext cx="8839200" cy="762000"/>
          </a:xfrm>
          <a:solidFill>
            <a:schemeClr val="accent2"/>
          </a:solidFill>
          <a:ln w="76200" cmpd="tri">
            <a:solidFill>
              <a:schemeClr val="bg1"/>
            </a:solidFill>
            <a:miter lim="800000"/>
            <a:headEnd/>
            <a:tailEnd/>
          </a:ln>
        </p:spPr>
        <p:txBody>
          <a:bodyPr/>
          <a:lstStyle/>
          <a:p>
            <a:pPr algn="l" eaLnBrk="1" hangingPunct="1"/>
            <a:r>
              <a:rPr lang="en-US" altLang="en-US" sz="4000" b="1" i="1" smtClean="0">
                <a:solidFill>
                  <a:srgbClr val="FFFF00"/>
                </a:solidFill>
                <a:latin typeface="Matura MT Script Capitals" panose="03020802060602070202" pitchFamily="66" charset="0"/>
                <a:ea typeface="Batang" panose="02030600000101010101" pitchFamily="18" charset="-127"/>
              </a:rPr>
              <a:t>     ABC</a:t>
            </a:r>
            <a:r>
              <a:rPr lang="en-US" altLang="en-US" sz="4000" smtClean="0">
                <a:solidFill>
                  <a:srgbClr val="FFFF00"/>
                </a:solidFill>
                <a:latin typeface="Matura MT Script Capitals" panose="03020802060602070202" pitchFamily="66" charset="0"/>
              </a:rPr>
              <a:t>  2015 </a:t>
            </a:r>
            <a:r>
              <a:rPr lang="zh-TW" altLang="en-US" sz="4000" smtClean="0">
                <a:ea typeface="新細明體" panose="02020500000000000000" pitchFamily="18" charset="-120"/>
              </a:rPr>
              <a:t>    </a:t>
            </a:r>
            <a:endParaRPr lang="en-US" altLang="en-US" sz="4000" smtClean="0"/>
          </a:p>
        </p:txBody>
      </p:sp>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r>
              <a:rPr lang="en-US" altLang="zh-CN" dirty="0" smtClean="0">
                <a:solidFill>
                  <a:srgbClr val="FFFF00"/>
                </a:solidFill>
                <a:ea typeface="SimSun" pitchFamily="2" charset="-122"/>
              </a:rPr>
              <a:t> </a:t>
            </a: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spAutoFit/>
          </a:bodyPr>
          <a:lstStyle>
            <a:lvl1pPr eaLnBrk="0" hangingPunct="0">
              <a:defRPr>
                <a:solidFill>
                  <a:schemeClr val="tx1"/>
                </a:solidFill>
                <a:latin typeface="Baskerville Old Face" pitchFamily="18" charset="0"/>
              </a:defRPr>
            </a:lvl1pPr>
            <a:lvl2pPr marL="742950" indent="-285750" eaLnBrk="0" hangingPunct="0">
              <a:defRPr>
                <a:solidFill>
                  <a:schemeClr val="tx1"/>
                </a:solidFill>
                <a:latin typeface="Baskerville Old Face" pitchFamily="18" charset="0"/>
              </a:defRPr>
            </a:lvl2pPr>
            <a:lvl3pPr marL="1143000" indent="-228600" eaLnBrk="0" hangingPunct="0">
              <a:defRPr>
                <a:solidFill>
                  <a:schemeClr val="tx1"/>
                </a:solidFill>
                <a:latin typeface="Baskerville Old Face" pitchFamily="18" charset="0"/>
              </a:defRPr>
            </a:lvl3pPr>
            <a:lvl4pPr marL="1600200" indent="-228600" eaLnBrk="0" hangingPunct="0">
              <a:defRPr>
                <a:solidFill>
                  <a:schemeClr val="tx1"/>
                </a:solidFill>
                <a:latin typeface="Baskerville Old Face" pitchFamily="18" charset="0"/>
              </a:defRPr>
            </a:lvl4pPr>
            <a:lvl5pPr marL="2057400" indent="-228600" eaLnBrk="0" hangingPunct="0">
              <a:defRPr>
                <a:solidFill>
                  <a:schemeClr val="tx1"/>
                </a:solidFill>
                <a:latin typeface="Baskerville Old Face" pitchFamily="18" charset="0"/>
              </a:defRPr>
            </a:lvl5pPr>
            <a:lvl6pPr marL="2514600" indent="-228600" eaLnBrk="0" fontAlgn="base" hangingPunct="0">
              <a:spcBef>
                <a:spcPct val="0"/>
              </a:spcBef>
              <a:spcAft>
                <a:spcPct val="0"/>
              </a:spcAft>
              <a:defRPr>
                <a:solidFill>
                  <a:schemeClr val="tx1"/>
                </a:solidFill>
                <a:latin typeface="Baskerville Old Face" pitchFamily="18" charset="0"/>
              </a:defRPr>
            </a:lvl6pPr>
            <a:lvl7pPr marL="2971800" indent="-228600" eaLnBrk="0" fontAlgn="base" hangingPunct="0">
              <a:spcBef>
                <a:spcPct val="0"/>
              </a:spcBef>
              <a:spcAft>
                <a:spcPct val="0"/>
              </a:spcAft>
              <a:defRPr>
                <a:solidFill>
                  <a:schemeClr val="tx1"/>
                </a:solidFill>
                <a:latin typeface="Baskerville Old Face" pitchFamily="18" charset="0"/>
              </a:defRPr>
            </a:lvl7pPr>
            <a:lvl8pPr marL="3429000" indent="-228600" eaLnBrk="0" fontAlgn="base" hangingPunct="0">
              <a:spcBef>
                <a:spcPct val="0"/>
              </a:spcBef>
              <a:spcAft>
                <a:spcPct val="0"/>
              </a:spcAft>
              <a:defRPr>
                <a:solidFill>
                  <a:schemeClr val="tx1"/>
                </a:solidFill>
                <a:latin typeface="Baskerville Old Face" pitchFamily="18" charset="0"/>
              </a:defRPr>
            </a:lvl8pPr>
            <a:lvl9pPr marL="3886200" indent="-228600" eaLnBrk="0" fontAlgn="base" hangingPunct="0">
              <a:spcBef>
                <a:spcPct val="0"/>
              </a:spcBef>
              <a:spcAft>
                <a:spcPct val="0"/>
              </a:spcAft>
              <a:defRPr>
                <a:solidFill>
                  <a:schemeClr val="tx1"/>
                </a:solidFill>
                <a:latin typeface="Baskerville Old Face" pitchFamily="18" charset="0"/>
              </a:defRPr>
            </a:lvl9pPr>
          </a:lstStyle>
          <a:p>
            <a:pPr eaLnBrk="1" hangingPunct="1">
              <a:defRPr/>
            </a:pPr>
            <a:r>
              <a:rPr lang="zh-TW" altLang="en-US" sz="2800" b="1" smtClean="0">
                <a:solidFill>
                  <a:schemeClr val="bg1"/>
                </a:solidFill>
                <a:effectLst>
                  <a:outerShdw blurRad="38100" dist="38100" dir="2700000" algn="tl">
                    <a:srgbClr val="000000"/>
                  </a:outerShdw>
                </a:effectLst>
                <a:ea typeface="新細明體" pitchFamily="18" charset="-120"/>
              </a:rPr>
              <a:t> 北美華人基督徒教育大會</a:t>
            </a:r>
            <a:endParaRPr lang="en-US" sz="2800" smtClean="0">
              <a:solidFill>
                <a:srgbClr val="00FF00"/>
              </a:solidFill>
            </a:endParaRPr>
          </a:p>
          <a:p>
            <a:pPr eaLnBrk="1" hangingPunct="1">
              <a:defRPr/>
            </a:pPr>
            <a:r>
              <a:rPr lang="en-US" smtClean="0">
                <a:solidFill>
                  <a:srgbClr val="00FF00"/>
                </a:solidFill>
              </a:rPr>
              <a:t>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A</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ccess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B</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ible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C</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onvention</a:t>
            </a:r>
            <a:r>
              <a:rPr lang="en-US" smtClean="0">
                <a:solidFill>
                  <a:srgbClr val="00FF00"/>
                </a:solidFill>
              </a:rPr>
              <a:t> </a:t>
            </a:r>
          </a:p>
        </p:txBody>
      </p:sp>
      <p:pic>
        <p:nvPicPr>
          <p:cNvPr id="6149" name="Picture 5" descr="abc logo_color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685800" cy="609600"/>
          </a:xfrm>
          <a:prstGeom prst="rect">
            <a:avLst/>
          </a:prstGeom>
          <a:noFill/>
          <a:ln w="57150" cmpd="thinThick">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615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282575"/>
            <a:ext cx="685800" cy="6858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4800" y="1219200"/>
            <a:ext cx="8458200" cy="2554545"/>
          </a:xfrm>
          <a:prstGeom prst="rect">
            <a:avLst/>
          </a:prstGeom>
          <a:noFill/>
        </p:spPr>
        <p:txBody>
          <a:bodyPr wrap="square" rtlCol="0">
            <a:spAutoFit/>
          </a:bodyPr>
          <a:lstStyle/>
          <a:p>
            <a:r>
              <a:rPr lang="zh-TW" altLang="en-US" sz="3200" dirty="0" smtClean="0">
                <a:solidFill>
                  <a:srgbClr val="FFFF00"/>
                </a:solidFill>
                <a:latin typeface="DFPLiHei-Bd" panose="020B0700000000000000" pitchFamily="34" charset="-120"/>
                <a:ea typeface="DFPLiHei-Bd" panose="020B0700000000000000" pitchFamily="34" charset="-120"/>
              </a:rPr>
              <a:t>三</a:t>
            </a:r>
            <a:r>
              <a:rPr lang="en-US" altLang="zh-TW" sz="3200" dirty="0" smtClean="0">
                <a:solidFill>
                  <a:srgbClr val="FFFF00"/>
                </a:solidFill>
                <a:latin typeface="DFPLiHei-Bd" panose="020B0700000000000000" pitchFamily="34" charset="-120"/>
                <a:ea typeface="DFPLiHei-Bd" panose="020B0700000000000000" pitchFamily="34" charset="-120"/>
              </a:rPr>
              <a:t>﹑</a:t>
            </a:r>
            <a:r>
              <a:rPr lang="zh-TW" altLang="en-US" sz="3200" dirty="0" smtClean="0">
                <a:solidFill>
                  <a:srgbClr val="FFFF00"/>
                </a:solidFill>
                <a:latin typeface="DFPLiHei-Bd" panose="020B0700000000000000" pitchFamily="34" charset="-120"/>
                <a:ea typeface="DFPLiHei-Bd" panose="020B0700000000000000" pitchFamily="34" charset="-120"/>
              </a:rPr>
              <a:t>基督教本土化的歷史</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lvl="2"/>
            <a:r>
              <a:rPr lang="en-US" altLang="zh-TW" sz="3200" dirty="0" smtClean="0">
                <a:solidFill>
                  <a:srgbClr val="FFFF00"/>
                </a:solidFill>
                <a:latin typeface="DFPLiHei-Bd" panose="020B0700000000000000" pitchFamily="34" charset="-120"/>
                <a:ea typeface="DFPLiHei-Bd" panose="020B0700000000000000" pitchFamily="34" charset="-120"/>
              </a:rPr>
              <a:t>5. </a:t>
            </a:r>
            <a:r>
              <a:rPr lang="zh-TW" altLang="en-US" sz="3200" dirty="0" smtClean="0">
                <a:solidFill>
                  <a:srgbClr val="FFFF00"/>
                </a:solidFill>
                <a:latin typeface="DFPLiHei-Bd" panose="020B0700000000000000" pitchFamily="34" charset="-120"/>
                <a:ea typeface="DFPLiHei-Bd" panose="020B0700000000000000" pitchFamily="34" charset="-120"/>
              </a:rPr>
              <a:t>民國基督教</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lvl="3"/>
            <a:r>
              <a:rPr lang="en-US" altLang="zh-TW" sz="3200" dirty="0" smtClean="0">
                <a:solidFill>
                  <a:srgbClr val="FFFF00"/>
                </a:solidFill>
                <a:latin typeface="DFPLiHei-Bd" panose="020B0700000000000000" pitchFamily="34" charset="-120"/>
                <a:ea typeface="DFPLiHei-Bd" panose="020B0700000000000000" pitchFamily="34" charset="-120"/>
              </a:rPr>
              <a:t>h. </a:t>
            </a:r>
            <a:r>
              <a:rPr lang="zh-TW" altLang="en-US" sz="3200" dirty="0" smtClean="0">
                <a:solidFill>
                  <a:srgbClr val="FFFF00"/>
                </a:solidFill>
                <a:latin typeface="DFPLiHei-Bd" panose="020B0700000000000000" pitchFamily="34" charset="-120"/>
                <a:ea typeface="DFPLiHei-Bd" panose="020B0700000000000000" pitchFamily="34" charset="-120"/>
              </a:rPr>
              <a:t>社會改革：</a:t>
            </a:r>
            <a:r>
              <a:rPr lang="zh-TW" altLang="en-US" sz="3200" dirty="0">
                <a:solidFill>
                  <a:srgbClr val="FFFF00"/>
                </a:solidFill>
                <a:latin typeface="DFPLiHei-Bd" panose="020B0700000000000000" pitchFamily="34" charset="-120"/>
                <a:ea typeface="DFPLiHei-Bd" panose="020B0700000000000000" pitchFamily="34" charset="-120"/>
              </a:rPr>
              <a:t>基督徒參與推動社會改革計</a:t>
            </a:r>
            <a:r>
              <a:rPr lang="zh-TW" altLang="en-US" sz="3200" dirty="0" smtClean="0">
                <a:solidFill>
                  <a:srgbClr val="FFFF00"/>
                </a:solidFill>
                <a:latin typeface="DFPLiHei-Bd" panose="020B0700000000000000" pitchFamily="34" charset="-120"/>
                <a:ea typeface="DFPLiHei-Bd" panose="020B0700000000000000" pitchFamily="34" charset="-120"/>
              </a:rPr>
              <a:t>畫；晏陽初的「中華平民教育會」、徐寶謙的江西黎川實驗計畫</a:t>
            </a:r>
            <a:endParaRPr lang="en-US" sz="3200" dirty="0">
              <a:solidFill>
                <a:srgbClr val="FFFF00"/>
              </a:solidFill>
              <a:latin typeface="DFPLiHei-Bd" panose="020B0700000000000000" pitchFamily="34" charset="-120"/>
              <a:ea typeface="DFPLiHei-Bd" panose="020B0700000000000000" pitchFamily="34" charset="-120"/>
            </a:endParaRPr>
          </a:p>
        </p:txBody>
      </p:sp>
      <p:pic>
        <p:nvPicPr>
          <p:cNvPr id="10242" name="Picture 2" descr="http://www.dzs.gov.cn/zfwz/upload/info/2015053122325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8368" y="4038600"/>
            <a:ext cx="2661765" cy="2514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32970" y="6255570"/>
            <a:ext cx="877163" cy="369332"/>
          </a:xfrm>
          <a:prstGeom prst="rect">
            <a:avLst/>
          </a:prstGeom>
        </p:spPr>
        <p:txBody>
          <a:bodyPr wrap="none">
            <a:spAutoFit/>
          </a:bodyPr>
          <a:lstStyle/>
          <a:p>
            <a:r>
              <a:rPr lang="zh-TW" altLang="en-US" dirty="0">
                <a:latin typeface="DFPLiHei-Bd" panose="020B0700000000000000" pitchFamily="34" charset="-120"/>
                <a:ea typeface="DFPLiHei-Bd" panose="020B0700000000000000" pitchFamily="34" charset="-120"/>
              </a:rPr>
              <a:t>晏陽初</a:t>
            </a:r>
            <a:endParaRPr lang="en-US" dirty="0"/>
          </a:p>
        </p:txBody>
      </p:sp>
      <p:pic>
        <p:nvPicPr>
          <p:cNvPr id="10244" name="Picture 4" descr="File:徐寶謙.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4735" y="3766400"/>
            <a:ext cx="2346271" cy="2916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84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228600"/>
            <a:ext cx="8839200" cy="762000"/>
          </a:xfrm>
          <a:solidFill>
            <a:schemeClr val="accent2"/>
          </a:solidFill>
          <a:ln w="76200" cmpd="tri">
            <a:solidFill>
              <a:schemeClr val="bg1"/>
            </a:solidFill>
            <a:miter lim="800000"/>
            <a:headEnd/>
            <a:tailEnd/>
          </a:ln>
        </p:spPr>
        <p:txBody>
          <a:bodyPr/>
          <a:lstStyle/>
          <a:p>
            <a:pPr algn="l" eaLnBrk="1" hangingPunct="1"/>
            <a:r>
              <a:rPr lang="en-US" altLang="en-US" sz="4000" b="1" i="1" smtClean="0">
                <a:solidFill>
                  <a:srgbClr val="FFFF00"/>
                </a:solidFill>
                <a:latin typeface="Matura MT Script Capitals" panose="03020802060602070202" pitchFamily="66" charset="0"/>
                <a:ea typeface="Batang" panose="02030600000101010101" pitchFamily="18" charset="-127"/>
              </a:rPr>
              <a:t>     ABC</a:t>
            </a:r>
            <a:r>
              <a:rPr lang="en-US" altLang="en-US" sz="4000" smtClean="0">
                <a:solidFill>
                  <a:srgbClr val="FFFF00"/>
                </a:solidFill>
                <a:latin typeface="Matura MT Script Capitals" panose="03020802060602070202" pitchFamily="66" charset="0"/>
              </a:rPr>
              <a:t>  2015 </a:t>
            </a:r>
            <a:r>
              <a:rPr lang="zh-TW" altLang="en-US" sz="4000" smtClean="0">
                <a:ea typeface="新細明體" panose="02020500000000000000" pitchFamily="18" charset="-120"/>
              </a:rPr>
              <a:t>    </a:t>
            </a:r>
            <a:endParaRPr lang="en-US" altLang="en-US" sz="4000" smtClean="0"/>
          </a:p>
        </p:txBody>
      </p:sp>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r>
              <a:rPr lang="en-US" altLang="zh-CN" dirty="0" smtClean="0">
                <a:solidFill>
                  <a:srgbClr val="FFFF00"/>
                </a:solidFill>
                <a:ea typeface="SimSun" pitchFamily="2" charset="-122"/>
              </a:rPr>
              <a:t> </a:t>
            </a: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spAutoFit/>
          </a:bodyPr>
          <a:lstStyle>
            <a:lvl1pPr eaLnBrk="0" hangingPunct="0">
              <a:defRPr>
                <a:solidFill>
                  <a:schemeClr val="tx1"/>
                </a:solidFill>
                <a:latin typeface="Baskerville Old Face" pitchFamily="18" charset="0"/>
              </a:defRPr>
            </a:lvl1pPr>
            <a:lvl2pPr marL="742950" indent="-285750" eaLnBrk="0" hangingPunct="0">
              <a:defRPr>
                <a:solidFill>
                  <a:schemeClr val="tx1"/>
                </a:solidFill>
                <a:latin typeface="Baskerville Old Face" pitchFamily="18" charset="0"/>
              </a:defRPr>
            </a:lvl2pPr>
            <a:lvl3pPr marL="1143000" indent="-228600" eaLnBrk="0" hangingPunct="0">
              <a:defRPr>
                <a:solidFill>
                  <a:schemeClr val="tx1"/>
                </a:solidFill>
                <a:latin typeface="Baskerville Old Face" pitchFamily="18" charset="0"/>
              </a:defRPr>
            </a:lvl3pPr>
            <a:lvl4pPr marL="1600200" indent="-228600" eaLnBrk="0" hangingPunct="0">
              <a:defRPr>
                <a:solidFill>
                  <a:schemeClr val="tx1"/>
                </a:solidFill>
                <a:latin typeface="Baskerville Old Face" pitchFamily="18" charset="0"/>
              </a:defRPr>
            </a:lvl4pPr>
            <a:lvl5pPr marL="2057400" indent="-228600" eaLnBrk="0" hangingPunct="0">
              <a:defRPr>
                <a:solidFill>
                  <a:schemeClr val="tx1"/>
                </a:solidFill>
                <a:latin typeface="Baskerville Old Face" pitchFamily="18" charset="0"/>
              </a:defRPr>
            </a:lvl5pPr>
            <a:lvl6pPr marL="2514600" indent="-228600" eaLnBrk="0" fontAlgn="base" hangingPunct="0">
              <a:spcBef>
                <a:spcPct val="0"/>
              </a:spcBef>
              <a:spcAft>
                <a:spcPct val="0"/>
              </a:spcAft>
              <a:defRPr>
                <a:solidFill>
                  <a:schemeClr val="tx1"/>
                </a:solidFill>
                <a:latin typeface="Baskerville Old Face" pitchFamily="18" charset="0"/>
              </a:defRPr>
            </a:lvl6pPr>
            <a:lvl7pPr marL="2971800" indent="-228600" eaLnBrk="0" fontAlgn="base" hangingPunct="0">
              <a:spcBef>
                <a:spcPct val="0"/>
              </a:spcBef>
              <a:spcAft>
                <a:spcPct val="0"/>
              </a:spcAft>
              <a:defRPr>
                <a:solidFill>
                  <a:schemeClr val="tx1"/>
                </a:solidFill>
                <a:latin typeface="Baskerville Old Face" pitchFamily="18" charset="0"/>
              </a:defRPr>
            </a:lvl7pPr>
            <a:lvl8pPr marL="3429000" indent="-228600" eaLnBrk="0" fontAlgn="base" hangingPunct="0">
              <a:spcBef>
                <a:spcPct val="0"/>
              </a:spcBef>
              <a:spcAft>
                <a:spcPct val="0"/>
              </a:spcAft>
              <a:defRPr>
                <a:solidFill>
                  <a:schemeClr val="tx1"/>
                </a:solidFill>
                <a:latin typeface="Baskerville Old Face" pitchFamily="18" charset="0"/>
              </a:defRPr>
            </a:lvl8pPr>
            <a:lvl9pPr marL="3886200" indent="-228600" eaLnBrk="0" fontAlgn="base" hangingPunct="0">
              <a:spcBef>
                <a:spcPct val="0"/>
              </a:spcBef>
              <a:spcAft>
                <a:spcPct val="0"/>
              </a:spcAft>
              <a:defRPr>
                <a:solidFill>
                  <a:schemeClr val="tx1"/>
                </a:solidFill>
                <a:latin typeface="Baskerville Old Face" pitchFamily="18" charset="0"/>
              </a:defRPr>
            </a:lvl9pPr>
          </a:lstStyle>
          <a:p>
            <a:pPr eaLnBrk="1" hangingPunct="1">
              <a:defRPr/>
            </a:pPr>
            <a:r>
              <a:rPr lang="zh-TW" altLang="en-US" sz="2800" b="1" smtClean="0">
                <a:solidFill>
                  <a:schemeClr val="bg1"/>
                </a:solidFill>
                <a:effectLst>
                  <a:outerShdw blurRad="38100" dist="38100" dir="2700000" algn="tl">
                    <a:srgbClr val="000000"/>
                  </a:outerShdw>
                </a:effectLst>
                <a:ea typeface="新細明體" pitchFamily="18" charset="-120"/>
              </a:rPr>
              <a:t> 北美華人基督徒教育大會</a:t>
            </a:r>
            <a:endParaRPr lang="en-US" sz="2800" smtClean="0">
              <a:solidFill>
                <a:srgbClr val="00FF00"/>
              </a:solidFill>
            </a:endParaRPr>
          </a:p>
          <a:p>
            <a:pPr eaLnBrk="1" hangingPunct="1">
              <a:defRPr/>
            </a:pPr>
            <a:r>
              <a:rPr lang="en-US" smtClean="0">
                <a:solidFill>
                  <a:srgbClr val="00FF00"/>
                </a:solidFill>
              </a:rPr>
              <a:t>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A</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ccess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B</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ible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C</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onvention</a:t>
            </a:r>
            <a:r>
              <a:rPr lang="en-US" smtClean="0">
                <a:solidFill>
                  <a:srgbClr val="00FF00"/>
                </a:solidFill>
              </a:rPr>
              <a:t> </a:t>
            </a:r>
          </a:p>
        </p:txBody>
      </p:sp>
      <p:pic>
        <p:nvPicPr>
          <p:cNvPr id="7173" name="Picture 5" descr="abc logo_color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685800" cy="609600"/>
          </a:xfrm>
          <a:prstGeom prst="rect">
            <a:avLst/>
          </a:prstGeom>
          <a:noFill/>
          <a:ln w="57150" cmpd="thinThick">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717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282575"/>
            <a:ext cx="685800" cy="6858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4800" y="1219200"/>
            <a:ext cx="8458200" cy="4031873"/>
          </a:xfrm>
          <a:prstGeom prst="rect">
            <a:avLst/>
          </a:prstGeom>
          <a:noFill/>
        </p:spPr>
        <p:txBody>
          <a:bodyPr wrap="square" rtlCol="0">
            <a:spAutoFit/>
          </a:bodyPr>
          <a:lstStyle/>
          <a:p>
            <a:r>
              <a:rPr lang="zh-TW" altLang="en-US" sz="3200" dirty="0" smtClean="0">
                <a:solidFill>
                  <a:srgbClr val="FFFF00"/>
                </a:solidFill>
                <a:latin typeface="DFPLiHei-Bd" panose="020B0700000000000000" pitchFamily="34" charset="-120"/>
                <a:ea typeface="DFPLiHei-Bd" panose="020B0700000000000000" pitchFamily="34" charset="-120"/>
              </a:rPr>
              <a:t>四</a:t>
            </a:r>
            <a:r>
              <a:rPr lang="en-US" altLang="zh-TW" sz="3200" dirty="0" smtClean="0">
                <a:solidFill>
                  <a:srgbClr val="FFFF00"/>
                </a:solidFill>
                <a:latin typeface="DFPLiHei-Bd" panose="020B0700000000000000" pitchFamily="34" charset="-120"/>
                <a:ea typeface="DFPLiHei-Bd" panose="020B0700000000000000" pitchFamily="34" charset="-120"/>
              </a:rPr>
              <a:t>﹑</a:t>
            </a:r>
            <a:r>
              <a:rPr lang="zh-TW" altLang="en-US" sz="3200" dirty="0" smtClean="0">
                <a:solidFill>
                  <a:srgbClr val="FFFF00"/>
                </a:solidFill>
                <a:latin typeface="DFPLiHei-Bd" panose="020B0700000000000000" pitchFamily="34" charset="-120"/>
                <a:ea typeface="DFPLiHei-Bd" panose="020B0700000000000000" pitchFamily="34" charset="-120"/>
              </a:rPr>
              <a:t>基督教本土化的面向</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marL="1428750" lvl="2" indent="-514350">
              <a:buFont typeface="+mj-lt"/>
              <a:buAutoNum type="arabicPeriod"/>
            </a:pPr>
            <a:r>
              <a:rPr lang="zh-TW" altLang="en-US" sz="3200" dirty="0" smtClean="0">
                <a:solidFill>
                  <a:srgbClr val="FFFF00"/>
                </a:solidFill>
                <a:latin typeface="DFPLiHei-Bd" panose="020B0700000000000000" pitchFamily="34" charset="-120"/>
                <a:ea typeface="DFPLiHei-Bd" panose="020B0700000000000000" pitchFamily="34" charset="-120"/>
              </a:rPr>
              <a:t>譯經：</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lvl="2"/>
            <a:r>
              <a:rPr lang="zh-TW" altLang="en-US" sz="3200" dirty="0">
                <a:solidFill>
                  <a:srgbClr val="FFFF00"/>
                </a:solidFill>
                <a:latin typeface="DFPLiHei-Bd" panose="020B0700000000000000" pitchFamily="34" charset="-120"/>
                <a:ea typeface="DFPLiHei-Bd" panose="020B0700000000000000" pitchFamily="34" charset="-120"/>
              </a:rPr>
              <a:t> </a:t>
            </a:r>
            <a:r>
              <a:rPr lang="zh-TW" altLang="en-US" sz="3200" dirty="0" smtClean="0">
                <a:solidFill>
                  <a:srgbClr val="FFFF00"/>
                </a:solidFill>
                <a:latin typeface="DFPLiHei-Bd" panose="020B0700000000000000" pitchFamily="34" charset="-120"/>
                <a:ea typeface="DFPLiHei-Bd" panose="020B0700000000000000" pitchFamily="34" charset="-120"/>
              </a:rPr>
              <a:t>    </a:t>
            </a:r>
            <a:r>
              <a:rPr lang="en-US" altLang="zh-TW" sz="3200" dirty="0" smtClean="0">
                <a:solidFill>
                  <a:srgbClr val="FFFF00"/>
                </a:solidFill>
                <a:latin typeface="DFPLiHei-Bd" panose="020B0700000000000000" pitchFamily="34" charset="-120"/>
                <a:ea typeface="DFPLiHei-Bd" panose="020B0700000000000000" pitchFamily="34" charset="-120"/>
              </a:rPr>
              <a:t>a. </a:t>
            </a:r>
            <a:r>
              <a:rPr lang="zh-TW" altLang="en-US" sz="3200" dirty="0" smtClean="0">
                <a:solidFill>
                  <a:srgbClr val="FFFF00"/>
                </a:solidFill>
                <a:latin typeface="DFPLiHei-Bd" panose="020B0700000000000000" pitchFamily="34" charset="-120"/>
                <a:ea typeface="DFPLiHei-Bd" panose="020B0700000000000000" pitchFamily="34" charset="-120"/>
              </a:rPr>
              <a:t>聖經的翻譯是基督教本土化的第一個難題。</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lvl="2"/>
            <a:r>
              <a:rPr lang="zh-TW" altLang="en-US" sz="3200" dirty="0">
                <a:solidFill>
                  <a:srgbClr val="FFFF00"/>
                </a:solidFill>
                <a:latin typeface="DFPLiHei-Bd" panose="020B0700000000000000" pitchFamily="34" charset="-120"/>
                <a:ea typeface="DFPLiHei-Bd" panose="020B0700000000000000" pitchFamily="34" charset="-120"/>
              </a:rPr>
              <a:t> </a:t>
            </a:r>
            <a:r>
              <a:rPr lang="zh-TW" altLang="en-US" sz="3200" dirty="0" smtClean="0">
                <a:solidFill>
                  <a:srgbClr val="FFFF00"/>
                </a:solidFill>
                <a:latin typeface="DFPLiHei-Bd" panose="020B0700000000000000" pitchFamily="34" charset="-120"/>
                <a:ea typeface="DFPLiHei-Bd" panose="020B0700000000000000" pitchFamily="34" charset="-120"/>
              </a:rPr>
              <a:t>    </a:t>
            </a:r>
            <a:r>
              <a:rPr lang="en-US" altLang="zh-TW" sz="3200" dirty="0" smtClean="0">
                <a:solidFill>
                  <a:srgbClr val="FFFF00"/>
                </a:solidFill>
                <a:latin typeface="DFPLiHei-Bd" panose="020B0700000000000000" pitchFamily="34" charset="-120"/>
                <a:ea typeface="DFPLiHei-Bd" panose="020B0700000000000000" pitchFamily="34" charset="-120"/>
              </a:rPr>
              <a:t>b. </a:t>
            </a:r>
            <a:r>
              <a:rPr lang="zh-TW" altLang="en-US" sz="3200" dirty="0" smtClean="0">
                <a:solidFill>
                  <a:srgbClr val="FFFF00"/>
                </a:solidFill>
                <a:latin typeface="DFPLiHei-Bd" panose="020B0700000000000000" pitchFamily="34" charset="-120"/>
                <a:ea typeface="DFPLiHei-Bd" panose="020B0700000000000000" pitchFamily="34" charset="-120"/>
              </a:rPr>
              <a:t>「和合本」的出現，與白話文運動同時。</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lvl="2"/>
            <a:r>
              <a:rPr lang="zh-TW" altLang="en-US" sz="3200" dirty="0">
                <a:solidFill>
                  <a:srgbClr val="FFFF00"/>
                </a:solidFill>
                <a:latin typeface="DFPLiHei-Bd" panose="020B0700000000000000" pitchFamily="34" charset="-120"/>
                <a:ea typeface="DFPLiHei-Bd" panose="020B0700000000000000" pitchFamily="34" charset="-120"/>
              </a:rPr>
              <a:t> </a:t>
            </a:r>
            <a:r>
              <a:rPr lang="zh-TW" altLang="en-US" sz="3200" dirty="0" smtClean="0">
                <a:solidFill>
                  <a:srgbClr val="FFFF00"/>
                </a:solidFill>
                <a:latin typeface="DFPLiHei-Bd" panose="020B0700000000000000" pitchFamily="34" charset="-120"/>
                <a:ea typeface="DFPLiHei-Bd" panose="020B0700000000000000" pitchFamily="34" charset="-120"/>
              </a:rPr>
              <a:t>     </a:t>
            </a:r>
            <a:r>
              <a:rPr lang="en-US" altLang="zh-TW" sz="3200" dirty="0" smtClean="0">
                <a:solidFill>
                  <a:srgbClr val="FFFF00"/>
                </a:solidFill>
                <a:latin typeface="DFPLiHei-Bd" panose="020B0700000000000000" pitchFamily="34" charset="-120"/>
                <a:ea typeface="DFPLiHei-Bd" panose="020B0700000000000000" pitchFamily="34" charset="-120"/>
              </a:rPr>
              <a:t>c. </a:t>
            </a:r>
            <a:r>
              <a:rPr lang="zh-TW" altLang="en-US" sz="3200" dirty="0" smtClean="0">
                <a:solidFill>
                  <a:srgbClr val="FFFF00"/>
                </a:solidFill>
                <a:latin typeface="DFPLiHei-Bd" panose="020B0700000000000000" pitchFamily="34" charset="-120"/>
                <a:ea typeface="DFPLiHei-Bd" panose="020B0700000000000000" pitchFamily="34" charset="-120"/>
              </a:rPr>
              <a:t>中文譯經工作的努力方向是使用今日的語言來表達聖經的意義。</a:t>
            </a:r>
            <a:endParaRPr lang="en-US" altLang="zh-TW" sz="3200" dirty="0" smtClean="0">
              <a:solidFill>
                <a:srgbClr val="FFFF00"/>
              </a:solidFill>
              <a:latin typeface="DFPLiHei-Bd" panose="020B0700000000000000" pitchFamily="34" charset="-120"/>
              <a:ea typeface="DFPLiHei-Bd" panose="020B0700000000000000" pitchFamily="34" charset="-120"/>
            </a:endParaRPr>
          </a:p>
        </p:txBody>
      </p:sp>
      <p:pic>
        <p:nvPicPr>
          <p:cNvPr id="1026" name="Picture 2" descr="http://www.faithbookstore.com.my/e/wp-content/uploads/malaysia-christian-online-faith-book-store-bookstore-book-shop-bookshop-%E4%B8%AD%E6%96%87%E5%9C%A3%E7%BB%8F-%E7%8E%AF%E7%90%83%E5%9C%A3%E7%BB%8F%E5%85%AC%E4%BC%9A-%E6%96%B0%E8%AF%91%E6%9C%AC-%E7%AE%80%E4%BD%93%E7%A5%9E%E5%AD%97%E7%89%88-%E8%BD%BB%E4%BE%BF%E8%A3%85-%E8%93%9D%E8%89%B2%E7%B2%BE%E8%A3%85%E7%99%BD%E8%BE%B9-600X375-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5375" y="5016897"/>
            <a:ext cx="2701925" cy="1688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228600"/>
            <a:ext cx="8839200" cy="762000"/>
          </a:xfrm>
          <a:solidFill>
            <a:schemeClr val="accent2"/>
          </a:solidFill>
          <a:ln w="76200" cmpd="tri">
            <a:solidFill>
              <a:schemeClr val="bg1"/>
            </a:solidFill>
            <a:miter lim="800000"/>
            <a:headEnd/>
            <a:tailEnd/>
          </a:ln>
        </p:spPr>
        <p:txBody>
          <a:bodyPr/>
          <a:lstStyle/>
          <a:p>
            <a:pPr algn="l" eaLnBrk="1" hangingPunct="1"/>
            <a:r>
              <a:rPr lang="en-US" altLang="en-US" sz="4000" b="1" i="1" smtClean="0">
                <a:solidFill>
                  <a:srgbClr val="FFFF00"/>
                </a:solidFill>
                <a:latin typeface="Matura MT Script Capitals" panose="03020802060602070202" pitchFamily="66" charset="0"/>
                <a:ea typeface="Batang" panose="02030600000101010101" pitchFamily="18" charset="-127"/>
              </a:rPr>
              <a:t>     ABC</a:t>
            </a:r>
            <a:r>
              <a:rPr lang="en-US" altLang="en-US" sz="4000" smtClean="0">
                <a:solidFill>
                  <a:srgbClr val="FFFF00"/>
                </a:solidFill>
                <a:latin typeface="Matura MT Script Capitals" panose="03020802060602070202" pitchFamily="66" charset="0"/>
              </a:rPr>
              <a:t>  2015 </a:t>
            </a:r>
            <a:r>
              <a:rPr lang="zh-TW" altLang="en-US" sz="4000" smtClean="0">
                <a:ea typeface="新細明體" panose="02020500000000000000" pitchFamily="18" charset="-120"/>
              </a:rPr>
              <a:t>    </a:t>
            </a:r>
            <a:endParaRPr lang="en-US" altLang="en-US" sz="4000" smtClean="0"/>
          </a:p>
        </p:txBody>
      </p:sp>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r>
              <a:rPr lang="en-US" altLang="zh-CN" dirty="0" smtClean="0">
                <a:solidFill>
                  <a:srgbClr val="FFFF00"/>
                </a:solidFill>
                <a:ea typeface="SimSun" pitchFamily="2" charset="-122"/>
              </a:rPr>
              <a:t> </a:t>
            </a: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spAutoFit/>
          </a:bodyPr>
          <a:lstStyle>
            <a:lvl1pPr eaLnBrk="0" hangingPunct="0">
              <a:defRPr>
                <a:solidFill>
                  <a:schemeClr val="tx1"/>
                </a:solidFill>
                <a:latin typeface="Baskerville Old Face" pitchFamily="18" charset="0"/>
              </a:defRPr>
            </a:lvl1pPr>
            <a:lvl2pPr marL="742950" indent="-285750" eaLnBrk="0" hangingPunct="0">
              <a:defRPr>
                <a:solidFill>
                  <a:schemeClr val="tx1"/>
                </a:solidFill>
                <a:latin typeface="Baskerville Old Face" pitchFamily="18" charset="0"/>
              </a:defRPr>
            </a:lvl2pPr>
            <a:lvl3pPr marL="1143000" indent="-228600" eaLnBrk="0" hangingPunct="0">
              <a:defRPr>
                <a:solidFill>
                  <a:schemeClr val="tx1"/>
                </a:solidFill>
                <a:latin typeface="Baskerville Old Face" pitchFamily="18" charset="0"/>
              </a:defRPr>
            </a:lvl3pPr>
            <a:lvl4pPr marL="1600200" indent="-228600" eaLnBrk="0" hangingPunct="0">
              <a:defRPr>
                <a:solidFill>
                  <a:schemeClr val="tx1"/>
                </a:solidFill>
                <a:latin typeface="Baskerville Old Face" pitchFamily="18" charset="0"/>
              </a:defRPr>
            </a:lvl4pPr>
            <a:lvl5pPr marL="2057400" indent="-228600" eaLnBrk="0" hangingPunct="0">
              <a:defRPr>
                <a:solidFill>
                  <a:schemeClr val="tx1"/>
                </a:solidFill>
                <a:latin typeface="Baskerville Old Face" pitchFamily="18" charset="0"/>
              </a:defRPr>
            </a:lvl5pPr>
            <a:lvl6pPr marL="2514600" indent="-228600" eaLnBrk="0" fontAlgn="base" hangingPunct="0">
              <a:spcBef>
                <a:spcPct val="0"/>
              </a:spcBef>
              <a:spcAft>
                <a:spcPct val="0"/>
              </a:spcAft>
              <a:defRPr>
                <a:solidFill>
                  <a:schemeClr val="tx1"/>
                </a:solidFill>
                <a:latin typeface="Baskerville Old Face" pitchFamily="18" charset="0"/>
              </a:defRPr>
            </a:lvl6pPr>
            <a:lvl7pPr marL="2971800" indent="-228600" eaLnBrk="0" fontAlgn="base" hangingPunct="0">
              <a:spcBef>
                <a:spcPct val="0"/>
              </a:spcBef>
              <a:spcAft>
                <a:spcPct val="0"/>
              </a:spcAft>
              <a:defRPr>
                <a:solidFill>
                  <a:schemeClr val="tx1"/>
                </a:solidFill>
                <a:latin typeface="Baskerville Old Face" pitchFamily="18" charset="0"/>
              </a:defRPr>
            </a:lvl7pPr>
            <a:lvl8pPr marL="3429000" indent="-228600" eaLnBrk="0" fontAlgn="base" hangingPunct="0">
              <a:spcBef>
                <a:spcPct val="0"/>
              </a:spcBef>
              <a:spcAft>
                <a:spcPct val="0"/>
              </a:spcAft>
              <a:defRPr>
                <a:solidFill>
                  <a:schemeClr val="tx1"/>
                </a:solidFill>
                <a:latin typeface="Baskerville Old Face" pitchFamily="18" charset="0"/>
              </a:defRPr>
            </a:lvl8pPr>
            <a:lvl9pPr marL="3886200" indent="-228600" eaLnBrk="0" fontAlgn="base" hangingPunct="0">
              <a:spcBef>
                <a:spcPct val="0"/>
              </a:spcBef>
              <a:spcAft>
                <a:spcPct val="0"/>
              </a:spcAft>
              <a:defRPr>
                <a:solidFill>
                  <a:schemeClr val="tx1"/>
                </a:solidFill>
                <a:latin typeface="Baskerville Old Face" pitchFamily="18" charset="0"/>
              </a:defRPr>
            </a:lvl9pPr>
          </a:lstStyle>
          <a:p>
            <a:pPr eaLnBrk="1" hangingPunct="1">
              <a:defRPr/>
            </a:pPr>
            <a:r>
              <a:rPr lang="zh-TW" altLang="en-US" sz="2800" b="1" smtClean="0">
                <a:solidFill>
                  <a:schemeClr val="bg1"/>
                </a:solidFill>
                <a:effectLst>
                  <a:outerShdw blurRad="38100" dist="38100" dir="2700000" algn="tl">
                    <a:srgbClr val="000000"/>
                  </a:outerShdw>
                </a:effectLst>
                <a:ea typeface="新細明體" pitchFamily="18" charset="-120"/>
              </a:rPr>
              <a:t> 北美華人基督徒教育大會</a:t>
            </a:r>
            <a:endParaRPr lang="en-US" sz="2800" smtClean="0">
              <a:solidFill>
                <a:srgbClr val="00FF00"/>
              </a:solidFill>
            </a:endParaRPr>
          </a:p>
          <a:p>
            <a:pPr eaLnBrk="1" hangingPunct="1">
              <a:defRPr/>
            </a:pPr>
            <a:r>
              <a:rPr lang="en-US" smtClean="0">
                <a:solidFill>
                  <a:srgbClr val="00FF00"/>
                </a:solidFill>
              </a:rPr>
              <a:t>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A</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ccess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B</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ible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C</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onvention</a:t>
            </a:r>
            <a:r>
              <a:rPr lang="en-US" smtClean="0">
                <a:solidFill>
                  <a:srgbClr val="00FF00"/>
                </a:solidFill>
              </a:rPr>
              <a:t> </a:t>
            </a:r>
          </a:p>
        </p:txBody>
      </p:sp>
      <p:pic>
        <p:nvPicPr>
          <p:cNvPr id="7173" name="Picture 5" descr="abc logo_color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685800" cy="609600"/>
          </a:xfrm>
          <a:prstGeom prst="rect">
            <a:avLst/>
          </a:prstGeom>
          <a:noFill/>
          <a:ln w="57150" cmpd="thinThick">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717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282575"/>
            <a:ext cx="685800" cy="6858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4800" y="1219200"/>
            <a:ext cx="8458200" cy="4031873"/>
          </a:xfrm>
          <a:prstGeom prst="rect">
            <a:avLst/>
          </a:prstGeom>
          <a:noFill/>
        </p:spPr>
        <p:txBody>
          <a:bodyPr wrap="square" rtlCol="0">
            <a:spAutoFit/>
          </a:bodyPr>
          <a:lstStyle/>
          <a:p>
            <a:r>
              <a:rPr lang="zh-TW" altLang="en-US" sz="3200" dirty="0" smtClean="0">
                <a:solidFill>
                  <a:srgbClr val="FFFF00"/>
                </a:solidFill>
                <a:latin typeface="DFPLiHei-Bd" panose="020B0700000000000000" pitchFamily="34" charset="-120"/>
                <a:ea typeface="DFPLiHei-Bd" panose="020B0700000000000000" pitchFamily="34" charset="-120"/>
              </a:rPr>
              <a:t>四</a:t>
            </a:r>
            <a:r>
              <a:rPr lang="en-US" altLang="zh-TW" sz="3200" dirty="0" smtClean="0">
                <a:solidFill>
                  <a:srgbClr val="FFFF00"/>
                </a:solidFill>
                <a:latin typeface="DFPLiHei-Bd" panose="020B0700000000000000" pitchFamily="34" charset="-120"/>
                <a:ea typeface="DFPLiHei-Bd" panose="020B0700000000000000" pitchFamily="34" charset="-120"/>
              </a:rPr>
              <a:t>﹑</a:t>
            </a:r>
            <a:r>
              <a:rPr lang="zh-TW" altLang="en-US" sz="3200" dirty="0" smtClean="0">
                <a:solidFill>
                  <a:srgbClr val="FFFF00"/>
                </a:solidFill>
                <a:latin typeface="DFPLiHei-Bd" panose="020B0700000000000000" pitchFamily="34" charset="-120"/>
                <a:ea typeface="DFPLiHei-Bd" panose="020B0700000000000000" pitchFamily="34" charset="-120"/>
              </a:rPr>
              <a:t>基督教本土化的面向</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lvl="2"/>
            <a:r>
              <a:rPr lang="en-US" altLang="zh-TW" sz="3200" dirty="0" smtClean="0">
                <a:solidFill>
                  <a:srgbClr val="FFFF00"/>
                </a:solidFill>
                <a:latin typeface="DFPLiHei-Bd" panose="020B0700000000000000" pitchFamily="34" charset="-120"/>
                <a:ea typeface="DFPLiHei-Bd" panose="020B0700000000000000" pitchFamily="34" charset="-120"/>
              </a:rPr>
              <a:t>2. </a:t>
            </a:r>
            <a:r>
              <a:rPr lang="zh-TW" altLang="en-US" sz="3200" dirty="0" smtClean="0">
                <a:solidFill>
                  <a:srgbClr val="FFFF00"/>
                </a:solidFill>
                <a:latin typeface="DFPLiHei-Bd" panose="020B0700000000000000" pitchFamily="34" charset="-120"/>
                <a:ea typeface="DFPLiHei-Bd" panose="020B0700000000000000" pitchFamily="34" charset="-120"/>
              </a:rPr>
              <a:t>文字出版：</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lvl="2"/>
            <a:r>
              <a:rPr lang="en-US" altLang="zh-TW" sz="3200" dirty="0">
                <a:solidFill>
                  <a:srgbClr val="FFFF00"/>
                </a:solidFill>
                <a:latin typeface="DFPLiHei-Bd" panose="020B0700000000000000" pitchFamily="34" charset="-120"/>
                <a:ea typeface="DFPLiHei-Bd" panose="020B0700000000000000" pitchFamily="34" charset="-120"/>
              </a:rPr>
              <a:t> </a:t>
            </a:r>
            <a:r>
              <a:rPr lang="en-US" altLang="zh-TW" sz="3200" dirty="0" smtClean="0">
                <a:solidFill>
                  <a:srgbClr val="FFFF00"/>
                </a:solidFill>
                <a:latin typeface="DFPLiHei-Bd" panose="020B0700000000000000" pitchFamily="34" charset="-120"/>
                <a:ea typeface="DFPLiHei-Bd" panose="020B0700000000000000" pitchFamily="34" charset="-120"/>
              </a:rPr>
              <a:t>   </a:t>
            </a:r>
            <a:r>
              <a:rPr lang="zh-TW" altLang="en-US" sz="3200" dirty="0" smtClean="0">
                <a:solidFill>
                  <a:srgbClr val="FFFF00"/>
                </a:solidFill>
                <a:latin typeface="DFPLiHei-Bd" panose="020B0700000000000000" pitchFamily="34" charset="-120"/>
                <a:ea typeface="DFPLiHei-Bd" panose="020B0700000000000000" pitchFamily="34" charset="-120"/>
              </a:rPr>
              <a:t> </a:t>
            </a:r>
            <a:r>
              <a:rPr lang="en-US" altLang="zh-TW" sz="3200" dirty="0" smtClean="0">
                <a:solidFill>
                  <a:srgbClr val="FFFF00"/>
                </a:solidFill>
                <a:latin typeface="DFPLiHei-Bd" panose="020B0700000000000000" pitchFamily="34" charset="-120"/>
                <a:ea typeface="DFPLiHei-Bd" panose="020B0700000000000000" pitchFamily="34" charset="-120"/>
              </a:rPr>
              <a:t>a. </a:t>
            </a:r>
            <a:r>
              <a:rPr lang="zh-TW" altLang="en-US" sz="3200" dirty="0" smtClean="0">
                <a:solidFill>
                  <a:srgbClr val="FFFF00"/>
                </a:solidFill>
                <a:latin typeface="DFPLiHei-Bd" panose="020B0700000000000000" pitchFamily="34" charset="-120"/>
                <a:ea typeface="DFPLiHei-Bd" panose="020B0700000000000000" pitchFamily="34" charset="-120"/>
              </a:rPr>
              <a:t>十九世紀，文字出版工作由西方人主持</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lvl="2"/>
            <a:r>
              <a:rPr lang="zh-TW" altLang="en-US" sz="3200" dirty="0">
                <a:solidFill>
                  <a:srgbClr val="FFFF00"/>
                </a:solidFill>
                <a:latin typeface="DFPLiHei-Bd" panose="020B0700000000000000" pitchFamily="34" charset="-120"/>
                <a:ea typeface="DFPLiHei-Bd" panose="020B0700000000000000" pitchFamily="34" charset="-120"/>
              </a:rPr>
              <a:t> </a:t>
            </a:r>
            <a:r>
              <a:rPr lang="zh-TW" altLang="en-US" sz="3200" dirty="0" smtClean="0">
                <a:solidFill>
                  <a:srgbClr val="FFFF00"/>
                </a:solidFill>
                <a:latin typeface="DFPLiHei-Bd" panose="020B0700000000000000" pitchFamily="34" charset="-120"/>
                <a:ea typeface="DFPLiHei-Bd" panose="020B0700000000000000" pitchFamily="34" charset="-120"/>
              </a:rPr>
              <a:t>    </a:t>
            </a:r>
            <a:r>
              <a:rPr lang="en-US" altLang="zh-TW" sz="3200" dirty="0" smtClean="0">
                <a:solidFill>
                  <a:srgbClr val="FFFF00"/>
                </a:solidFill>
                <a:latin typeface="DFPLiHei-Bd" panose="020B0700000000000000" pitchFamily="34" charset="-120"/>
                <a:ea typeface="DFPLiHei-Bd" panose="020B0700000000000000" pitchFamily="34" charset="-120"/>
              </a:rPr>
              <a:t>b. </a:t>
            </a:r>
            <a:r>
              <a:rPr lang="zh-TW" altLang="en-US" sz="3200" dirty="0" smtClean="0">
                <a:solidFill>
                  <a:srgbClr val="FFFF00"/>
                </a:solidFill>
                <a:latin typeface="DFPLiHei-Bd" panose="020B0700000000000000" pitchFamily="34" charset="-120"/>
                <a:ea typeface="DFPLiHei-Bd" panose="020B0700000000000000" pitchFamily="34" charset="-120"/>
              </a:rPr>
              <a:t> 二十世紀初，華人才真正開始進入文字出版工作，但影響甚微。</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lvl="2"/>
            <a:r>
              <a:rPr lang="zh-TW" altLang="en-US" sz="3200" dirty="0">
                <a:solidFill>
                  <a:srgbClr val="FFFF00"/>
                </a:solidFill>
                <a:latin typeface="DFPLiHei-Bd" panose="020B0700000000000000" pitchFamily="34" charset="-120"/>
                <a:ea typeface="DFPLiHei-Bd" panose="020B0700000000000000" pitchFamily="34" charset="-120"/>
              </a:rPr>
              <a:t> </a:t>
            </a:r>
            <a:r>
              <a:rPr lang="zh-TW" altLang="en-US" sz="3200" dirty="0" smtClean="0">
                <a:solidFill>
                  <a:srgbClr val="FFFF00"/>
                </a:solidFill>
                <a:latin typeface="DFPLiHei-Bd" panose="020B0700000000000000" pitchFamily="34" charset="-120"/>
                <a:ea typeface="DFPLiHei-Bd" panose="020B0700000000000000" pitchFamily="34" charset="-120"/>
              </a:rPr>
              <a:t>    </a:t>
            </a:r>
            <a:r>
              <a:rPr lang="en-US" altLang="zh-TW" sz="3200" dirty="0" smtClean="0">
                <a:solidFill>
                  <a:srgbClr val="FFFF00"/>
                </a:solidFill>
                <a:latin typeface="DFPLiHei-Bd" panose="020B0700000000000000" pitchFamily="34" charset="-120"/>
                <a:ea typeface="DFPLiHei-Bd" panose="020B0700000000000000" pitchFamily="34" charset="-120"/>
              </a:rPr>
              <a:t>c. </a:t>
            </a:r>
            <a:r>
              <a:rPr lang="zh-TW" altLang="en-US" sz="3200" dirty="0" smtClean="0">
                <a:solidFill>
                  <a:srgbClr val="FFFF00"/>
                </a:solidFill>
                <a:latin typeface="DFPLiHei-Bd" panose="020B0700000000000000" pitchFamily="34" charset="-120"/>
                <a:ea typeface="DFPLiHei-Bd" panose="020B0700000000000000" pitchFamily="34" charset="-120"/>
              </a:rPr>
              <a:t>二十世紀七十年代以後，華人才開始主持文字出版工作</a:t>
            </a:r>
            <a:endParaRPr lang="en-US" altLang="zh-TW" sz="3200" dirty="0" smtClean="0">
              <a:solidFill>
                <a:srgbClr val="FFFF00"/>
              </a:solidFill>
              <a:latin typeface="DFPLiHei-Bd" panose="020B0700000000000000" pitchFamily="34" charset="-120"/>
              <a:ea typeface="DFPLiHei-Bd" panose="020B0700000000000000" pitchFamily="34" charset="-120"/>
            </a:endParaRPr>
          </a:p>
        </p:txBody>
      </p:sp>
      <p:pic>
        <p:nvPicPr>
          <p:cNvPr id="1026" name="Picture 2" descr="http://www.zgsd.net/userfiles1/product/img/20120703/big/41830174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4724400"/>
            <a:ext cx="1387207" cy="1849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10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228600"/>
            <a:ext cx="8839200" cy="762000"/>
          </a:xfrm>
          <a:solidFill>
            <a:schemeClr val="accent2"/>
          </a:solidFill>
          <a:ln w="76200" cmpd="tri">
            <a:solidFill>
              <a:schemeClr val="bg1"/>
            </a:solidFill>
            <a:miter lim="800000"/>
            <a:headEnd/>
            <a:tailEnd/>
          </a:ln>
        </p:spPr>
        <p:txBody>
          <a:bodyPr/>
          <a:lstStyle/>
          <a:p>
            <a:pPr algn="l" eaLnBrk="1" hangingPunct="1"/>
            <a:r>
              <a:rPr lang="en-US" altLang="en-US" sz="4000" b="1" i="1" smtClean="0">
                <a:solidFill>
                  <a:srgbClr val="FFFF00"/>
                </a:solidFill>
                <a:latin typeface="Matura MT Script Capitals" panose="03020802060602070202" pitchFamily="66" charset="0"/>
                <a:ea typeface="Batang" panose="02030600000101010101" pitchFamily="18" charset="-127"/>
              </a:rPr>
              <a:t>     ABC</a:t>
            </a:r>
            <a:r>
              <a:rPr lang="en-US" altLang="en-US" sz="4000" smtClean="0">
                <a:solidFill>
                  <a:srgbClr val="FFFF00"/>
                </a:solidFill>
                <a:latin typeface="Matura MT Script Capitals" panose="03020802060602070202" pitchFamily="66" charset="0"/>
              </a:rPr>
              <a:t>  2015 </a:t>
            </a:r>
            <a:r>
              <a:rPr lang="zh-TW" altLang="en-US" sz="4000" smtClean="0">
                <a:ea typeface="新細明體" panose="02020500000000000000" pitchFamily="18" charset="-120"/>
              </a:rPr>
              <a:t>    </a:t>
            </a:r>
            <a:endParaRPr lang="en-US" altLang="en-US" sz="4000" smtClean="0"/>
          </a:p>
        </p:txBody>
      </p:sp>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r>
              <a:rPr lang="en-US" altLang="zh-CN" dirty="0" smtClean="0">
                <a:solidFill>
                  <a:srgbClr val="FFFF00"/>
                </a:solidFill>
                <a:ea typeface="SimSun" pitchFamily="2" charset="-122"/>
              </a:rPr>
              <a:t> </a:t>
            </a: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spAutoFit/>
          </a:bodyPr>
          <a:lstStyle>
            <a:lvl1pPr eaLnBrk="0" hangingPunct="0">
              <a:defRPr>
                <a:solidFill>
                  <a:schemeClr val="tx1"/>
                </a:solidFill>
                <a:latin typeface="Baskerville Old Face" pitchFamily="18" charset="0"/>
              </a:defRPr>
            </a:lvl1pPr>
            <a:lvl2pPr marL="742950" indent="-285750" eaLnBrk="0" hangingPunct="0">
              <a:defRPr>
                <a:solidFill>
                  <a:schemeClr val="tx1"/>
                </a:solidFill>
                <a:latin typeface="Baskerville Old Face" pitchFamily="18" charset="0"/>
              </a:defRPr>
            </a:lvl2pPr>
            <a:lvl3pPr marL="1143000" indent="-228600" eaLnBrk="0" hangingPunct="0">
              <a:defRPr>
                <a:solidFill>
                  <a:schemeClr val="tx1"/>
                </a:solidFill>
                <a:latin typeface="Baskerville Old Face" pitchFamily="18" charset="0"/>
              </a:defRPr>
            </a:lvl3pPr>
            <a:lvl4pPr marL="1600200" indent="-228600" eaLnBrk="0" hangingPunct="0">
              <a:defRPr>
                <a:solidFill>
                  <a:schemeClr val="tx1"/>
                </a:solidFill>
                <a:latin typeface="Baskerville Old Face" pitchFamily="18" charset="0"/>
              </a:defRPr>
            </a:lvl4pPr>
            <a:lvl5pPr marL="2057400" indent="-228600" eaLnBrk="0" hangingPunct="0">
              <a:defRPr>
                <a:solidFill>
                  <a:schemeClr val="tx1"/>
                </a:solidFill>
                <a:latin typeface="Baskerville Old Face" pitchFamily="18" charset="0"/>
              </a:defRPr>
            </a:lvl5pPr>
            <a:lvl6pPr marL="2514600" indent="-228600" eaLnBrk="0" fontAlgn="base" hangingPunct="0">
              <a:spcBef>
                <a:spcPct val="0"/>
              </a:spcBef>
              <a:spcAft>
                <a:spcPct val="0"/>
              </a:spcAft>
              <a:defRPr>
                <a:solidFill>
                  <a:schemeClr val="tx1"/>
                </a:solidFill>
                <a:latin typeface="Baskerville Old Face" pitchFamily="18" charset="0"/>
              </a:defRPr>
            </a:lvl6pPr>
            <a:lvl7pPr marL="2971800" indent="-228600" eaLnBrk="0" fontAlgn="base" hangingPunct="0">
              <a:spcBef>
                <a:spcPct val="0"/>
              </a:spcBef>
              <a:spcAft>
                <a:spcPct val="0"/>
              </a:spcAft>
              <a:defRPr>
                <a:solidFill>
                  <a:schemeClr val="tx1"/>
                </a:solidFill>
                <a:latin typeface="Baskerville Old Face" pitchFamily="18" charset="0"/>
              </a:defRPr>
            </a:lvl7pPr>
            <a:lvl8pPr marL="3429000" indent="-228600" eaLnBrk="0" fontAlgn="base" hangingPunct="0">
              <a:spcBef>
                <a:spcPct val="0"/>
              </a:spcBef>
              <a:spcAft>
                <a:spcPct val="0"/>
              </a:spcAft>
              <a:defRPr>
                <a:solidFill>
                  <a:schemeClr val="tx1"/>
                </a:solidFill>
                <a:latin typeface="Baskerville Old Face" pitchFamily="18" charset="0"/>
              </a:defRPr>
            </a:lvl8pPr>
            <a:lvl9pPr marL="3886200" indent="-228600" eaLnBrk="0" fontAlgn="base" hangingPunct="0">
              <a:spcBef>
                <a:spcPct val="0"/>
              </a:spcBef>
              <a:spcAft>
                <a:spcPct val="0"/>
              </a:spcAft>
              <a:defRPr>
                <a:solidFill>
                  <a:schemeClr val="tx1"/>
                </a:solidFill>
                <a:latin typeface="Baskerville Old Face" pitchFamily="18" charset="0"/>
              </a:defRPr>
            </a:lvl9pPr>
          </a:lstStyle>
          <a:p>
            <a:pPr eaLnBrk="1" hangingPunct="1">
              <a:defRPr/>
            </a:pPr>
            <a:r>
              <a:rPr lang="zh-TW" altLang="en-US" sz="2800" b="1" smtClean="0">
                <a:solidFill>
                  <a:schemeClr val="bg1"/>
                </a:solidFill>
                <a:effectLst>
                  <a:outerShdw blurRad="38100" dist="38100" dir="2700000" algn="tl">
                    <a:srgbClr val="000000"/>
                  </a:outerShdw>
                </a:effectLst>
                <a:ea typeface="新細明體" pitchFamily="18" charset="-120"/>
              </a:rPr>
              <a:t> 北美華人基督徒教育大會</a:t>
            </a:r>
            <a:endParaRPr lang="en-US" sz="2800" smtClean="0">
              <a:solidFill>
                <a:srgbClr val="00FF00"/>
              </a:solidFill>
            </a:endParaRPr>
          </a:p>
          <a:p>
            <a:pPr eaLnBrk="1" hangingPunct="1">
              <a:defRPr/>
            </a:pPr>
            <a:r>
              <a:rPr lang="en-US" smtClean="0">
                <a:solidFill>
                  <a:srgbClr val="00FF00"/>
                </a:solidFill>
              </a:rPr>
              <a:t>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A</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ccess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B</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ible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C</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onvention</a:t>
            </a:r>
            <a:r>
              <a:rPr lang="en-US" smtClean="0">
                <a:solidFill>
                  <a:srgbClr val="00FF00"/>
                </a:solidFill>
              </a:rPr>
              <a:t> </a:t>
            </a:r>
          </a:p>
        </p:txBody>
      </p:sp>
      <p:pic>
        <p:nvPicPr>
          <p:cNvPr id="7173" name="Picture 5" descr="abc logo_color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685800" cy="609600"/>
          </a:xfrm>
          <a:prstGeom prst="rect">
            <a:avLst/>
          </a:prstGeom>
          <a:noFill/>
          <a:ln w="57150" cmpd="thinThick">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717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282575"/>
            <a:ext cx="685800" cy="6858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4800" y="1219200"/>
            <a:ext cx="8458200" cy="5016758"/>
          </a:xfrm>
          <a:prstGeom prst="rect">
            <a:avLst/>
          </a:prstGeom>
          <a:noFill/>
        </p:spPr>
        <p:txBody>
          <a:bodyPr wrap="square" rtlCol="0">
            <a:spAutoFit/>
          </a:bodyPr>
          <a:lstStyle/>
          <a:p>
            <a:r>
              <a:rPr lang="zh-TW" altLang="en-US" sz="3200" dirty="0" smtClean="0">
                <a:solidFill>
                  <a:srgbClr val="FFFF00"/>
                </a:solidFill>
                <a:latin typeface="DFPLiHei-Bd" panose="020B0700000000000000" pitchFamily="34" charset="-120"/>
                <a:ea typeface="DFPLiHei-Bd" panose="020B0700000000000000" pitchFamily="34" charset="-120"/>
              </a:rPr>
              <a:t>四</a:t>
            </a:r>
            <a:r>
              <a:rPr lang="en-US" altLang="zh-TW" sz="3200" dirty="0" smtClean="0">
                <a:solidFill>
                  <a:srgbClr val="FFFF00"/>
                </a:solidFill>
                <a:latin typeface="DFPLiHei-Bd" panose="020B0700000000000000" pitchFamily="34" charset="-120"/>
                <a:ea typeface="DFPLiHei-Bd" panose="020B0700000000000000" pitchFamily="34" charset="-120"/>
              </a:rPr>
              <a:t>﹑</a:t>
            </a:r>
            <a:r>
              <a:rPr lang="zh-TW" altLang="en-US" sz="3200" dirty="0" smtClean="0">
                <a:solidFill>
                  <a:srgbClr val="FFFF00"/>
                </a:solidFill>
                <a:latin typeface="DFPLiHei-Bd" panose="020B0700000000000000" pitchFamily="34" charset="-120"/>
                <a:ea typeface="DFPLiHei-Bd" panose="020B0700000000000000" pitchFamily="34" charset="-120"/>
              </a:rPr>
              <a:t>基督教本土化的面向</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lvl="2"/>
            <a:r>
              <a:rPr lang="en-US" altLang="zh-TW" sz="3200" dirty="0" smtClean="0">
                <a:solidFill>
                  <a:srgbClr val="FFFF00"/>
                </a:solidFill>
                <a:latin typeface="DFPLiHei-Bd" panose="020B0700000000000000" pitchFamily="34" charset="-120"/>
                <a:ea typeface="DFPLiHei-Bd" panose="020B0700000000000000" pitchFamily="34" charset="-120"/>
              </a:rPr>
              <a:t>3. </a:t>
            </a:r>
            <a:r>
              <a:rPr lang="zh-TW" altLang="en-US" sz="3200" dirty="0" smtClean="0">
                <a:solidFill>
                  <a:srgbClr val="FFFF00"/>
                </a:solidFill>
                <a:latin typeface="DFPLiHei-Bd" panose="020B0700000000000000" pitchFamily="34" charset="-120"/>
                <a:ea typeface="DFPLiHei-Bd" panose="020B0700000000000000" pitchFamily="34" charset="-120"/>
              </a:rPr>
              <a:t>傳教方法：</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lvl="2"/>
            <a:r>
              <a:rPr lang="en-US" altLang="zh-TW" sz="3200" dirty="0">
                <a:solidFill>
                  <a:srgbClr val="FFFF00"/>
                </a:solidFill>
                <a:latin typeface="DFPLiHei-Bd" panose="020B0700000000000000" pitchFamily="34" charset="-120"/>
                <a:ea typeface="DFPLiHei-Bd" panose="020B0700000000000000" pitchFamily="34" charset="-120"/>
              </a:rPr>
              <a:t> </a:t>
            </a:r>
            <a:r>
              <a:rPr lang="en-US" altLang="zh-TW" sz="3200" dirty="0" smtClean="0">
                <a:solidFill>
                  <a:srgbClr val="FFFF00"/>
                </a:solidFill>
                <a:latin typeface="DFPLiHei-Bd" panose="020B0700000000000000" pitchFamily="34" charset="-120"/>
                <a:ea typeface="DFPLiHei-Bd" panose="020B0700000000000000" pitchFamily="34" charset="-120"/>
              </a:rPr>
              <a:t>   </a:t>
            </a:r>
            <a:r>
              <a:rPr lang="zh-TW" altLang="en-US" sz="3200" dirty="0" smtClean="0">
                <a:solidFill>
                  <a:srgbClr val="FFFF00"/>
                </a:solidFill>
                <a:latin typeface="DFPLiHei-Bd" panose="020B0700000000000000" pitchFamily="34" charset="-120"/>
                <a:ea typeface="DFPLiHei-Bd" panose="020B0700000000000000" pitchFamily="34" charset="-120"/>
              </a:rPr>
              <a:t> </a:t>
            </a:r>
            <a:r>
              <a:rPr lang="en-US" altLang="zh-TW" sz="3200" dirty="0" smtClean="0">
                <a:solidFill>
                  <a:srgbClr val="FFFF00"/>
                </a:solidFill>
                <a:latin typeface="DFPLiHei-Bd" panose="020B0700000000000000" pitchFamily="34" charset="-120"/>
                <a:ea typeface="DFPLiHei-Bd" panose="020B0700000000000000" pitchFamily="34" charset="-120"/>
              </a:rPr>
              <a:t>a. </a:t>
            </a:r>
            <a:r>
              <a:rPr lang="zh-TW" altLang="en-US" sz="3200" dirty="0" smtClean="0">
                <a:solidFill>
                  <a:srgbClr val="FFFF00"/>
                </a:solidFill>
                <a:latin typeface="DFPLiHei-Bd" panose="020B0700000000000000" pitchFamily="34" charset="-120"/>
                <a:ea typeface="DFPLiHei-Bd" panose="020B0700000000000000" pitchFamily="34" charset="-120"/>
              </a:rPr>
              <a:t>耶穌會教士相當重視從本土化角度從事宣教工作</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lvl="2"/>
            <a:r>
              <a:rPr lang="zh-TW" altLang="en-US" sz="3200" dirty="0" smtClean="0">
                <a:solidFill>
                  <a:srgbClr val="FFFF00"/>
                </a:solidFill>
                <a:latin typeface="DFPLiHei-Bd" panose="020B0700000000000000" pitchFamily="34" charset="-120"/>
                <a:ea typeface="DFPLiHei-Bd" panose="020B0700000000000000" pitchFamily="34" charset="-120"/>
              </a:rPr>
              <a:t>     </a:t>
            </a:r>
            <a:r>
              <a:rPr lang="en-US" altLang="zh-TW" sz="3200" dirty="0" smtClean="0">
                <a:solidFill>
                  <a:srgbClr val="FFFF00"/>
                </a:solidFill>
                <a:latin typeface="DFPLiHei-Bd" panose="020B0700000000000000" pitchFamily="34" charset="-120"/>
                <a:ea typeface="DFPLiHei-Bd" panose="020B0700000000000000" pitchFamily="34" charset="-120"/>
              </a:rPr>
              <a:t>b. </a:t>
            </a:r>
            <a:r>
              <a:rPr lang="zh-TW" altLang="en-US" sz="3200" dirty="0" smtClean="0">
                <a:solidFill>
                  <a:srgbClr val="FFFF00"/>
                </a:solidFill>
                <a:latin typeface="DFPLiHei-Bd" panose="020B0700000000000000" pitchFamily="34" charset="-120"/>
                <a:ea typeface="DFPLiHei-Bd" panose="020B0700000000000000" pitchFamily="34" charset="-120"/>
              </a:rPr>
              <a:t>十九世紀中葉後，宣教有「李提摩太派」重視福音預工，「戴德生派」重視直接宣講福音，終至彼此不合。</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lvl="2"/>
            <a:r>
              <a:rPr lang="en-US" altLang="zh-TW" sz="3200" dirty="0">
                <a:solidFill>
                  <a:srgbClr val="FFFF00"/>
                </a:solidFill>
                <a:latin typeface="DFPLiHei-Bd" panose="020B0700000000000000" pitchFamily="34" charset="-120"/>
                <a:ea typeface="DFPLiHei-Bd" panose="020B0700000000000000" pitchFamily="34" charset="-120"/>
              </a:rPr>
              <a:t> </a:t>
            </a:r>
            <a:r>
              <a:rPr lang="en-US" altLang="zh-TW" sz="3200" dirty="0" smtClean="0">
                <a:solidFill>
                  <a:srgbClr val="FFFF00"/>
                </a:solidFill>
                <a:latin typeface="DFPLiHei-Bd" panose="020B0700000000000000" pitchFamily="34" charset="-120"/>
                <a:ea typeface="DFPLiHei-Bd" panose="020B0700000000000000" pitchFamily="34" charset="-120"/>
              </a:rPr>
              <a:t>    c. </a:t>
            </a:r>
            <a:r>
              <a:rPr lang="zh-TW" altLang="en-US" sz="3200" dirty="0" smtClean="0">
                <a:solidFill>
                  <a:srgbClr val="FFFF00"/>
                </a:solidFill>
                <a:latin typeface="DFPLiHei-Bd" panose="020B0700000000000000" pitchFamily="34" charset="-120"/>
                <a:ea typeface="DFPLiHei-Bd" panose="020B0700000000000000" pitchFamily="34" charset="-120"/>
              </a:rPr>
              <a:t>二十世紀七十年代後，才出現跨教派機構，重視福音預工的工作，像「突破」、「宇宙光」「校園」</a:t>
            </a:r>
            <a:r>
              <a:rPr lang="en-US" altLang="zh-TW" sz="3200" dirty="0" smtClean="0">
                <a:solidFill>
                  <a:srgbClr val="FFFF00"/>
                </a:solidFill>
                <a:latin typeface="DFPLiHei-Bd" panose="020B0700000000000000" pitchFamily="34" charset="-120"/>
                <a:ea typeface="DFPLiHei-Bd" panose="020B0700000000000000" pitchFamily="34" charset="-120"/>
              </a:rPr>
              <a:t>…</a:t>
            </a:r>
          </a:p>
        </p:txBody>
      </p:sp>
      <p:pic>
        <p:nvPicPr>
          <p:cNvPr id="2050" name="Picture 2" descr="http://www2.cosmiccare.org/sites/default/files/styles/bigbookcover/public/20141001-600.jpg?itok=0AIGXIT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64" y="5029200"/>
            <a:ext cx="1197428"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8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228600"/>
            <a:ext cx="8839200" cy="762000"/>
          </a:xfrm>
          <a:solidFill>
            <a:schemeClr val="accent2"/>
          </a:solidFill>
          <a:ln w="76200" cmpd="tri">
            <a:solidFill>
              <a:schemeClr val="bg1"/>
            </a:solidFill>
            <a:miter lim="800000"/>
            <a:headEnd/>
            <a:tailEnd/>
          </a:ln>
        </p:spPr>
        <p:txBody>
          <a:bodyPr/>
          <a:lstStyle/>
          <a:p>
            <a:pPr algn="l" eaLnBrk="1" hangingPunct="1"/>
            <a:r>
              <a:rPr lang="en-US" altLang="en-US" sz="4000" b="1" i="1" smtClean="0">
                <a:solidFill>
                  <a:srgbClr val="FFFF00"/>
                </a:solidFill>
                <a:latin typeface="Matura MT Script Capitals" panose="03020802060602070202" pitchFamily="66" charset="0"/>
                <a:ea typeface="Batang" panose="02030600000101010101" pitchFamily="18" charset="-127"/>
              </a:rPr>
              <a:t>     ABC</a:t>
            </a:r>
            <a:r>
              <a:rPr lang="en-US" altLang="en-US" sz="4000" smtClean="0">
                <a:solidFill>
                  <a:srgbClr val="FFFF00"/>
                </a:solidFill>
                <a:latin typeface="Matura MT Script Capitals" panose="03020802060602070202" pitchFamily="66" charset="0"/>
              </a:rPr>
              <a:t>  2015 </a:t>
            </a:r>
            <a:r>
              <a:rPr lang="zh-TW" altLang="en-US" sz="4000" smtClean="0">
                <a:ea typeface="新細明體" panose="02020500000000000000" pitchFamily="18" charset="-120"/>
              </a:rPr>
              <a:t>    </a:t>
            </a:r>
            <a:endParaRPr lang="en-US" altLang="en-US" sz="4000" smtClean="0"/>
          </a:p>
        </p:txBody>
      </p:sp>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r>
              <a:rPr lang="en-US" altLang="zh-CN" dirty="0" smtClean="0">
                <a:solidFill>
                  <a:srgbClr val="FFFF00"/>
                </a:solidFill>
                <a:ea typeface="SimSun" pitchFamily="2" charset="-122"/>
              </a:rPr>
              <a:t> </a:t>
            </a: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spAutoFit/>
          </a:bodyPr>
          <a:lstStyle>
            <a:lvl1pPr eaLnBrk="0" hangingPunct="0">
              <a:defRPr>
                <a:solidFill>
                  <a:schemeClr val="tx1"/>
                </a:solidFill>
                <a:latin typeface="Baskerville Old Face" pitchFamily="18" charset="0"/>
              </a:defRPr>
            </a:lvl1pPr>
            <a:lvl2pPr marL="742950" indent="-285750" eaLnBrk="0" hangingPunct="0">
              <a:defRPr>
                <a:solidFill>
                  <a:schemeClr val="tx1"/>
                </a:solidFill>
                <a:latin typeface="Baskerville Old Face" pitchFamily="18" charset="0"/>
              </a:defRPr>
            </a:lvl2pPr>
            <a:lvl3pPr marL="1143000" indent="-228600" eaLnBrk="0" hangingPunct="0">
              <a:defRPr>
                <a:solidFill>
                  <a:schemeClr val="tx1"/>
                </a:solidFill>
                <a:latin typeface="Baskerville Old Face" pitchFamily="18" charset="0"/>
              </a:defRPr>
            </a:lvl3pPr>
            <a:lvl4pPr marL="1600200" indent="-228600" eaLnBrk="0" hangingPunct="0">
              <a:defRPr>
                <a:solidFill>
                  <a:schemeClr val="tx1"/>
                </a:solidFill>
                <a:latin typeface="Baskerville Old Face" pitchFamily="18" charset="0"/>
              </a:defRPr>
            </a:lvl4pPr>
            <a:lvl5pPr marL="2057400" indent="-228600" eaLnBrk="0" hangingPunct="0">
              <a:defRPr>
                <a:solidFill>
                  <a:schemeClr val="tx1"/>
                </a:solidFill>
                <a:latin typeface="Baskerville Old Face" pitchFamily="18" charset="0"/>
              </a:defRPr>
            </a:lvl5pPr>
            <a:lvl6pPr marL="2514600" indent="-228600" eaLnBrk="0" fontAlgn="base" hangingPunct="0">
              <a:spcBef>
                <a:spcPct val="0"/>
              </a:spcBef>
              <a:spcAft>
                <a:spcPct val="0"/>
              </a:spcAft>
              <a:defRPr>
                <a:solidFill>
                  <a:schemeClr val="tx1"/>
                </a:solidFill>
                <a:latin typeface="Baskerville Old Face" pitchFamily="18" charset="0"/>
              </a:defRPr>
            </a:lvl6pPr>
            <a:lvl7pPr marL="2971800" indent="-228600" eaLnBrk="0" fontAlgn="base" hangingPunct="0">
              <a:spcBef>
                <a:spcPct val="0"/>
              </a:spcBef>
              <a:spcAft>
                <a:spcPct val="0"/>
              </a:spcAft>
              <a:defRPr>
                <a:solidFill>
                  <a:schemeClr val="tx1"/>
                </a:solidFill>
                <a:latin typeface="Baskerville Old Face" pitchFamily="18" charset="0"/>
              </a:defRPr>
            </a:lvl7pPr>
            <a:lvl8pPr marL="3429000" indent="-228600" eaLnBrk="0" fontAlgn="base" hangingPunct="0">
              <a:spcBef>
                <a:spcPct val="0"/>
              </a:spcBef>
              <a:spcAft>
                <a:spcPct val="0"/>
              </a:spcAft>
              <a:defRPr>
                <a:solidFill>
                  <a:schemeClr val="tx1"/>
                </a:solidFill>
                <a:latin typeface="Baskerville Old Face" pitchFamily="18" charset="0"/>
              </a:defRPr>
            </a:lvl8pPr>
            <a:lvl9pPr marL="3886200" indent="-228600" eaLnBrk="0" fontAlgn="base" hangingPunct="0">
              <a:spcBef>
                <a:spcPct val="0"/>
              </a:spcBef>
              <a:spcAft>
                <a:spcPct val="0"/>
              </a:spcAft>
              <a:defRPr>
                <a:solidFill>
                  <a:schemeClr val="tx1"/>
                </a:solidFill>
                <a:latin typeface="Baskerville Old Face" pitchFamily="18" charset="0"/>
              </a:defRPr>
            </a:lvl9pPr>
          </a:lstStyle>
          <a:p>
            <a:pPr eaLnBrk="1" hangingPunct="1">
              <a:defRPr/>
            </a:pPr>
            <a:r>
              <a:rPr lang="zh-TW" altLang="en-US" sz="2800" b="1" smtClean="0">
                <a:solidFill>
                  <a:schemeClr val="bg1"/>
                </a:solidFill>
                <a:effectLst>
                  <a:outerShdw blurRad="38100" dist="38100" dir="2700000" algn="tl">
                    <a:srgbClr val="000000"/>
                  </a:outerShdw>
                </a:effectLst>
                <a:ea typeface="新細明體" pitchFamily="18" charset="-120"/>
              </a:rPr>
              <a:t> 北美華人基督徒教育大會</a:t>
            </a:r>
            <a:endParaRPr lang="en-US" sz="2800" smtClean="0">
              <a:solidFill>
                <a:srgbClr val="00FF00"/>
              </a:solidFill>
            </a:endParaRPr>
          </a:p>
          <a:p>
            <a:pPr eaLnBrk="1" hangingPunct="1">
              <a:defRPr/>
            </a:pPr>
            <a:r>
              <a:rPr lang="en-US" smtClean="0">
                <a:solidFill>
                  <a:srgbClr val="00FF00"/>
                </a:solidFill>
              </a:rPr>
              <a:t>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A</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ccess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B</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ible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C</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onvention</a:t>
            </a:r>
            <a:r>
              <a:rPr lang="en-US" smtClean="0">
                <a:solidFill>
                  <a:srgbClr val="00FF00"/>
                </a:solidFill>
              </a:rPr>
              <a:t> </a:t>
            </a:r>
          </a:p>
        </p:txBody>
      </p:sp>
      <p:pic>
        <p:nvPicPr>
          <p:cNvPr id="7173" name="Picture 5" descr="abc logo_color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685800" cy="609600"/>
          </a:xfrm>
          <a:prstGeom prst="rect">
            <a:avLst/>
          </a:prstGeom>
          <a:noFill/>
          <a:ln w="57150" cmpd="thinThick">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717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282575"/>
            <a:ext cx="685800" cy="6858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4800" y="1219200"/>
            <a:ext cx="8458200" cy="4524315"/>
          </a:xfrm>
          <a:prstGeom prst="rect">
            <a:avLst/>
          </a:prstGeom>
          <a:noFill/>
        </p:spPr>
        <p:txBody>
          <a:bodyPr wrap="square" rtlCol="0">
            <a:spAutoFit/>
          </a:bodyPr>
          <a:lstStyle/>
          <a:p>
            <a:r>
              <a:rPr lang="zh-TW" altLang="en-US" sz="3200" dirty="0" smtClean="0">
                <a:solidFill>
                  <a:srgbClr val="FFFF00"/>
                </a:solidFill>
                <a:latin typeface="DFPLiHei-Bd" panose="020B0700000000000000" pitchFamily="34" charset="-120"/>
                <a:ea typeface="DFPLiHei-Bd" panose="020B0700000000000000" pitchFamily="34" charset="-120"/>
              </a:rPr>
              <a:t>四</a:t>
            </a:r>
            <a:r>
              <a:rPr lang="en-US" altLang="zh-TW" sz="3200" dirty="0" smtClean="0">
                <a:solidFill>
                  <a:srgbClr val="FFFF00"/>
                </a:solidFill>
                <a:latin typeface="DFPLiHei-Bd" panose="020B0700000000000000" pitchFamily="34" charset="-120"/>
                <a:ea typeface="DFPLiHei-Bd" panose="020B0700000000000000" pitchFamily="34" charset="-120"/>
              </a:rPr>
              <a:t>﹑</a:t>
            </a:r>
            <a:r>
              <a:rPr lang="zh-TW" altLang="en-US" sz="3200" dirty="0" smtClean="0">
                <a:solidFill>
                  <a:srgbClr val="FFFF00"/>
                </a:solidFill>
                <a:latin typeface="DFPLiHei-Bd" panose="020B0700000000000000" pitchFamily="34" charset="-120"/>
                <a:ea typeface="DFPLiHei-Bd" panose="020B0700000000000000" pitchFamily="34" charset="-120"/>
              </a:rPr>
              <a:t>基督教本土化的面向</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lvl="2"/>
            <a:r>
              <a:rPr lang="en-US" altLang="zh-TW" sz="3200" dirty="0" smtClean="0">
                <a:solidFill>
                  <a:srgbClr val="FFFF00"/>
                </a:solidFill>
                <a:latin typeface="DFPLiHei-Bd" panose="020B0700000000000000" pitchFamily="34" charset="-120"/>
                <a:ea typeface="DFPLiHei-Bd" panose="020B0700000000000000" pitchFamily="34" charset="-120"/>
              </a:rPr>
              <a:t>4. </a:t>
            </a:r>
            <a:r>
              <a:rPr lang="zh-TW" altLang="en-US" sz="3200" dirty="0" smtClean="0">
                <a:solidFill>
                  <a:srgbClr val="FFFF00"/>
                </a:solidFill>
                <a:latin typeface="DFPLiHei-Bd" panose="020B0700000000000000" pitchFamily="34" charset="-120"/>
                <a:ea typeface="DFPLiHei-Bd" panose="020B0700000000000000" pitchFamily="34" charset="-120"/>
              </a:rPr>
              <a:t>符號系統與儀式</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lvl="2"/>
            <a:r>
              <a:rPr lang="en-US" altLang="zh-TW" sz="3200" dirty="0">
                <a:solidFill>
                  <a:srgbClr val="FFFF00"/>
                </a:solidFill>
                <a:latin typeface="DFPLiHei-Bd" panose="020B0700000000000000" pitchFamily="34" charset="-120"/>
                <a:ea typeface="DFPLiHei-Bd" panose="020B0700000000000000" pitchFamily="34" charset="-120"/>
              </a:rPr>
              <a:t> </a:t>
            </a:r>
            <a:r>
              <a:rPr lang="en-US" altLang="zh-TW" sz="3200" dirty="0" smtClean="0">
                <a:solidFill>
                  <a:srgbClr val="FFFF00"/>
                </a:solidFill>
                <a:latin typeface="DFPLiHei-Bd" panose="020B0700000000000000" pitchFamily="34" charset="-120"/>
                <a:ea typeface="DFPLiHei-Bd" panose="020B0700000000000000" pitchFamily="34" charset="-120"/>
              </a:rPr>
              <a:t>    a. </a:t>
            </a:r>
            <a:r>
              <a:rPr lang="zh-TW" altLang="en-US" sz="3200" dirty="0" smtClean="0">
                <a:solidFill>
                  <a:srgbClr val="FFFF00"/>
                </a:solidFill>
                <a:latin typeface="DFPLiHei-Bd" panose="020B0700000000000000" pitchFamily="34" charset="-120"/>
                <a:ea typeface="DFPLiHei-Bd" panose="020B0700000000000000" pitchFamily="34" charset="-120"/>
              </a:rPr>
              <a:t>任何宗教理念接需藉符號系統與儀式表達</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lvl="2"/>
            <a:r>
              <a:rPr lang="zh-TW" altLang="en-US" sz="3200" dirty="0">
                <a:solidFill>
                  <a:srgbClr val="FFFF00"/>
                </a:solidFill>
                <a:latin typeface="DFPLiHei-Bd" panose="020B0700000000000000" pitchFamily="34" charset="-120"/>
                <a:ea typeface="DFPLiHei-Bd" panose="020B0700000000000000" pitchFamily="34" charset="-120"/>
              </a:rPr>
              <a:t> </a:t>
            </a:r>
            <a:r>
              <a:rPr lang="zh-TW" altLang="en-US" sz="3200" dirty="0" smtClean="0">
                <a:solidFill>
                  <a:srgbClr val="FFFF00"/>
                </a:solidFill>
                <a:latin typeface="DFPLiHei-Bd" panose="020B0700000000000000" pitchFamily="34" charset="-120"/>
                <a:ea typeface="DFPLiHei-Bd" panose="020B0700000000000000" pitchFamily="34" charset="-120"/>
              </a:rPr>
              <a:t>    </a:t>
            </a:r>
            <a:r>
              <a:rPr lang="en-US" altLang="zh-TW" sz="3200" dirty="0" smtClean="0">
                <a:solidFill>
                  <a:srgbClr val="FFFF00"/>
                </a:solidFill>
                <a:latin typeface="DFPLiHei-Bd" panose="020B0700000000000000" pitchFamily="34" charset="-120"/>
                <a:ea typeface="DFPLiHei-Bd" panose="020B0700000000000000" pitchFamily="34" charset="-120"/>
              </a:rPr>
              <a:t>b. </a:t>
            </a:r>
            <a:r>
              <a:rPr lang="zh-TW" altLang="en-US" sz="3200" dirty="0" smtClean="0">
                <a:solidFill>
                  <a:srgbClr val="FFFF00"/>
                </a:solidFill>
                <a:latin typeface="DFPLiHei-Bd" panose="020B0700000000000000" pitchFamily="34" charset="-120"/>
                <a:ea typeface="DFPLiHei-Bd" panose="020B0700000000000000" pitchFamily="34" charset="-120"/>
              </a:rPr>
              <a:t>符號取代是本色化的結果，最成功的例子，要算是將羅馬的太陽神紀念日轉換成耶穌基督的主日。</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lvl="2"/>
            <a:r>
              <a:rPr lang="en-US" altLang="zh-TW" sz="3200" dirty="0">
                <a:solidFill>
                  <a:srgbClr val="FFFF00"/>
                </a:solidFill>
                <a:latin typeface="DFPLiHei-Bd" panose="020B0700000000000000" pitchFamily="34" charset="-120"/>
                <a:ea typeface="DFPLiHei-Bd" panose="020B0700000000000000" pitchFamily="34" charset="-120"/>
              </a:rPr>
              <a:t> </a:t>
            </a:r>
            <a:r>
              <a:rPr lang="en-US" altLang="zh-TW" sz="3200" dirty="0" smtClean="0">
                <a:solidFill>
                  <a:srgbClr val="FFFF00"/>
                </a:solidFill>
                <a:latin typeface="DFPLiHei-Bd" panose="020B0700000000000000" pitchFamily="34" charset="-120"/>
                <a:ea typeface="DFPLiHei-Bd" panose="020B0700000000000000" pitchFamily="34" charset="-120"/>
              </a:rPr>
              <a:t>    c. </a:t>
            </a:r>
            <a:r>
              <a:rPr lang="zh-TW" altLang="en-US" sz="3200" dirty="0" smtClean="0">
                <a:solidFill>
                  <a:srgbClr val="FFFF00"/>
                </a:solidFill>
                <a:latin typeface="DFPLiHei-Bd" panose="020B0700000000000000" pitchFamily="34" charset="-120"/>
                <a:ea typeface="DFPLiHei-Bd" panose="020B0700000000000000" pitchFamily="34" charset="-120"/>
              </a:rPr>
              <a:t>基督教的宣教者殊少從符號取代的方法入手；春聯算是一個努力。</a:t>
            </a:r>
            <a:endParaRPr lang="en-US" altLang="zh-TW" sz="3200" dirty="0" smtClean="0">
              <a:solidFill>
                <a:srgbClr val="FFFF00"/>
              </a:solidFill>
              <a:latin typeface="DFPLiHei-Bd" panose="020B0700000000000000" pitchFamily="34" charset="-120"/>
              <a:ea typeface="DFPLiHei-Bd" panose="020B0700000000000000" pitchFamily="34" charset="-120"/>
            </a:endParaRPr>
          </a:p>
        </p:txBody>
      </p:sp>
    </p:spTree>
    <p:extLst>
      <p:ext uri="{BB962C8B-B14F-4D97-AF65-F5344CB8AC3E}">
        <p14:creationId xmlns:p14="http://schemas.microsoft.com/office/powerpoint/2010/main" val="475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228600"/>
            <a:ext cx="8839200" cy="762000"/>
          </a:xfrm>
          <a:solidFill>
            <a:schemeClr val="accent2"/>
          </a:solidFill>
          <a:ln w="76200" cmpd="tri">
            <a:solidFill>
              <a:schemeClr val="bg1"/>
            </a:solidFill>
            <a:miter lim="800000"/>
            <a:headEnd/>
            <a:tailEnd/>
          </a:ln>
        </p:spPr>
        <p:txBody>
          <a:bodyPr/>
          <a:lstStyle/>
          <a:p>
            <a:pPr algn="l" eaLnBrk="1" hangingPunct="1"/>
            <a:r>
              <a:rPr lang="en-US" altLang="en-US" sz="4000" b="1" i="1" smtClean="0">
                <a:solidFill>
                  <a:srgbClr val="FFFF00"/>
                </a:solidFill>
                <a:latin typeface="Matura MT Script Capitals" panose="03020802060602070202" pitchFamily="66" charset="0"/>
                <a:ea typeface="Batang" panose="02030600000101010101" pitchFamily="18" charset="-127"/>
              </a:rPr>
              <a:t>     ABC</a:t>
            </a:r>
            <a:r>
              <a:rPr lang="en-US" altLang="en-US" sz="4000" smtClean="0">
                <a:solidFill>
                  <a:srgbClr val="FFFF00"/>
                </a:solidFill>
                <a:latin typeface="Matura MT Script Capitals" panose="03020802060602070202" pitchFamily="66" charset="0"/>
              </a:rPr>
              <a:t>  2015 </a:t>
            </a:r>
            <a:r>
              <a:rPr lang="zh-TW" altLang="en-US" sz="4000" smtClean="0">
                <a:ea typeface="新細明體" panose="02020500000000000000" pitchFamily="18" charset="-120"/>
              </a:rPr>
              <a:t>    </a:t>
            </a:r>
            <a:endParaRPr lang="en-US" altLang="en-US" sz="4000" smtClean="0"/>
          </a:p>
        </p:txBody>
      </p:sp>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r>
              <a:rPr lang="en-US" altLang="zh-CN" dirty="0" smtClean="0">
                <a:solidFill>
                  <a:srgbClr val="FFFF00"/>
                </a:solidFill>
                <a:ea typeface="SimSun" pitchFamily="2" charset="-122"/>
              </a:rPr>
              <a:t> </a:t>
            </a: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spAutoFit/>
          </a:bodyPr>
          <a:lstStyle>
            <a:lvl1pPr eaLnBrk="0" hangingPunct="0">
              <a:defRPr>
                <a:solidFill>
                  <a:schemeClr val="tx1"/>
                </a:solidFill>
                <a:latin typeface="Baskerville Old Face" pitchFamily="18" charset="0"/>
              </a:defRPr>
            </a:lvl1pPr>
            <a:lvl2pPr marL="742950" indent="-285750" eaLnBrk="0" hangingPunct="0">
              <a:defRPr>
                <a:solidFill>
                  <a:schemeClr val="tx1"/>
                </a:solidFill>
                <a:latin typeface="Baskerville Old Face" pitchFamily="18" charset="0"/>
              </a:defRPr>
            </a:lvl2pPr>
            <a:lvl3pPr marL="1143000" indent="-228600" eaLnBrk="0" hangingPunct="0">
              <a:defRPr>
                <a:solidFill>
                  <a:schemeClr val="tx1"/>
                </a:solidFill>
                <a:latin typeface="Baskerville Old Face" pitchFamily="18" charset="0"/>
              </a:defRPr>
            </a:lvl3pPr>
            <a:lvl4pPr marL="1600200" indent="-228600" eaLnBrk="0" hangingPunct="0">
              <a:defRPr>
                <a:solidFill>
                  <a:schemeClr val="tx1"/>
                </a:solidFill>
                <a:latin typeface="Baskerville Old Face" pitchFamily="18" charset="0"/>
              </a:defRPr>
            </a:lvl4pPr>
            <a:lvl5pPr marL="2057400" indent="-228600" eaLnBrk="0" hangingPunct="0">
              <a:defRPr>
                <a:solidFill>
                  <a:schemeClr val="tx1"/>
                </a:solidFill>
                <a:latin typeface="Baskerville Old Face" pitchFamily="18" charset="0"/>
              </a:defRPr>
            </a:lvl5pPr>
            <a:lvl6pPr marL="2514600" indent="-228600" eaLnBrk="0" fontAlgn="base" hangingPunct="0">
              <a:spcBef>
                <a:spcPct val="0"/>
              </a:spcBef>
              <a:spcAft>
                <a:spcPct val="0"/>
              </a:spcAft>
              <a:defRPr>
                <a:solidFill>
                  <a:schemeClr val="tx1"/>
                </a:solidFill>
                <a:latin typeface="Baskerville Old Face" pitchFamily="18" charset="0"/>
              </a:defRPr>
            </a:lvl6pPr>
            <a:lvl7pPr marL="2971800" indent="-228600" eaLnBrk="0" fontAlgn="base" hangingPunct="0">
              <a:spcBef>
                <a:spcPct val="0"/>
              </a:spcBef>
              <a:spcAft>
                <a:spcPct val="0"/>
              </a:spcAft>
              <a:defRPr>
                <a:solidFill>
                  <a:schemeClr val="tx1"/>
                </a:solidFill>
                <a:latin typeface="Baskerville Old Face" pitchFamily="18" charset="0"/>
              </a:defRPr>
            </a:lvl7pPr>
            <a:lvl8pPr marL="3429000" indent="-228600" eaLnBrk="0" fontAlgn="base" hangingPunct="0">
              <a:spcBef>
                <a:spcPct val="0"/>
              </a:spcBef>
              <a:spcAft>
                <a:spcPct val="0"/>
              </a:spcAft>
              <a:defRPr>
                <a:solidFill>
                  <a:schemeClr val="tx1"/>
                </a:solidFill>
                <a:latin typeface="Baskerville Old Face" pitchFamily="18" charset="0"/>
              </a:defRPr>
            </a:lvl8pPr>
            <a:lvl9pPr marL="3886200" indent="-228600" eaLnBrk="0" fontAlgn="base" hangingPunct="0">
              <a:spcBef>
                <a:spcPct val="0"/>
              </a:spcBef>
              <a:spcAft>
                <a:spcPct val="0"/>
              </a:spcAft>
              <a:defRPr>
                <a:solidFill>
                  <a:schemeClr val="tx1"/>
                </a:solidFill>
                <a:latin typeface="Baskerville Old Face" pitchFamily="18" charset="0"/>
              </a:defRPr>
            </a:lvl9pPr>
          </a:lstStyle>
          <a:p>
            <a:pPr eaLnBrk="1" hangingPunct="1">
              <a:defRPr/>
            </a:pPr>
            <a:r>
              <a:rPr lang="zh-TW" altLang="en-US" sz="2800" b="1" smtClean="0">
                <a:solidFill>
                  <a:schemeClr val="bg1"/>
                </a:solidFill>
                <a:effectLst>
                  <a:outerShdw blurRad="38100" dist="38100" dir="2700000" algn="tl">
                    <a:srgbClr val="000000"/>
                  </a:outerShdw>
                </a:effectLst>
                <a:ea typeface="新細明體" pitchFamily="18" charset="-120"/>
              </a:rPr>
              <a:t> 北美華人基督徒教育大會</a:t>
            </a:r>
            <a:endParaRPr lang="en-US" sz="2800" smtClean="0">
              <a:solidFill>
                <a:srgbClr val="00FF00"/>
              </a:solidFill>
            </a:endParaRPr>
          </a:p>
          <a:p>
            <a:pPr eaLnBrk="1" hangingPunct="1">
              <a:defRPr/>
            </a:pPr>
            <a:r>
              <a:rPr lang="en-US" smtClean="0">
                <a:solidFill>
                  <a:srgbClr val="00FF00"/>
                </a:solidFill>
              </a:rPr>
              <a:t>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A</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ccess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B</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ible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C</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onvention</a:t>
            </a:r>
            <a:r>
              <a:rPr lang="en-US" smtClean="0">
                <a:solidFill>
                  <a:srgbClr val="00FF00"/>
                </a:solidFill>
              </a:rPr>
              <a:t> </a:t>
            </a:r>
          </a:p>
        </p:txBody>
      </p:sp>
      <p:pic>
        <p:nvPicPr>
          <p:cNvPr id="7173" name="Picture 5" descr="abc logo_color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685800" cy="609600"/>
          </a:xfrm>
          <a:prstGeom prst="rect">
            <a:avLst/>
          </a:prstGeom>
          <a:noFill/>
          <a:ln w="57150" cmpd="thinThick">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717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282575"/>
            <a:ext cx="685800" cy="6858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4800" y="1219200"/>
            <a:ext cx="8458200" cy="4031873"/>
          </a:xfrm>
          <a:prstGeom prst="rect">
            <a:avLst/>
          </a:prstGeom>
          <a:noFill/>
        </p:spPr>
        <p:txBody>
          <a:bodyPr wrap="square" rtlCol="0">
            <a:spAutoFit/>
          </a:bodyPr>
          <a:lstStyle/>
          <a:p>
            <a:r>
              <a:rPr lang="zh-TW" altLang="en-US" sz="3200" dirty="0" smtClean="0">
                <a:solidFill>
                  <a:srgbClr val="FFFF00"/>
                </a:solidFill>
                <a:latin typeface="DFPLiHei-Bd" panose="020B0700000000000000" pitchFamily="34" charset="-120"/>
                <a:ea typeface="DFPLiHei-Bd" panose="020B0700000000000000" pitchFamily="34" charset="-120"/>
              </a:rPr>
              <a:t>四</a:t>
            </a:r>
            <a:r>
              <a:rPr lang="en-US" altLang="zh-TW" sz="3200" dirty="0" smtClean="0">
                <a:solidFill>
                  <a:srgbClr val="FFFF00"/>
                </a:solidFill>
                <a:latin typeface="DFPLiHei-Bd" panose="020B0700000000000000" pitchFamily="34" charset="-120"/>
                <a:ea typeface="DFPLiHei-Bd" panose="020B0700000000000000" pitchFamily="34" charset="-120"/>
              </a:rPr>
              <a:t>﹑</a:t>
            </a:r>
            <a:r>
              <a:rPr lang="zh-TW" altLang="en-US" sz="3200" dirty="0" smtClean="0">
                <a:solidFill>
                  <a:srgbClr val="FFFF00"/>
                </a:solidFill>
                <a:latin typeface="DFPLiHei-Bd" panose="020B0700000000000000" pitchFamily="34" charset="-120"/>
                <a:ea typeface="DFPLiHei-Bd" panose="020B0700000000000000" pitchFamily="34" charset="-120"/>
              </a:rPr>
              <a:t>基督教本土化的面向：</a:t>
            </a:r>
            <a:endParaRPr lang="en-US" altLang="zh-TW" sz="3200" dirty="0" smtClean="0">
              <a:solidFill>
                <a:srgbClr val="FFFF00"/>
              </a:solidFill>
              <a:latin typeface="DFPLiHei-Bd" panose="020B0700000000000000" pitchFamily="34" charset="-120"/>
              <a:ea typeface="DFPLiHei-Bd" panose="020B0700000000000000" pitchFamily="34" charset="-120"/>
            </a:endParaRPr>
          </a:p>
          <a:p>
            <a:r>
              <a:rPr lang="zh-TW" altLang="en-US" sz="3200" dirty="0" smtClean="0">
                <a:solidFill>
                  <a:srgbClr val="FFFF00"/>
                </a:solidFill>
                <a:latin typeface="DFPLiHei-Bd" panose="020B0700000000000000" pitchFamily="34" charset="-120"/>
                <a:ea typeface="DFPLiHei-Bd" panose="020B0700000000000000" pitchFamily="34" charset="-120"/>
              </a:rPr>
              <a:t>        </a:t>
            </a:r>
            <a:r>
              <a:rPr lang="en-US" altLang="zh-TW" sz="3200" dirty="0" smtClean="0">
                <a:solidFill>
                  <a:srgbClr val="FFFF00"/>
                </a:solidFill>
                <a:latin typeface="DFPLiHei-Bd" panose="020B0700000000000000" pitchFamily="34" charset="-120"/>
                <a:ea typeface="DFPLiHei-Bd" panose="020B0700000000000000" pitchFamily="34" charset="-120"/>
              </a:rPr>
              <a:t>5. </a:t>
            </a:r>
            <a:r>
              <a:rPr lang="zh-TW" altLang="en-US" sz="3200" dirty="0" smtClean="0">
                <a:solidFill>
                  <a:srgbClr val="FFFF00"/>
                </a:solidFill>
                <a:latin typeface="DFPLiHei-Bd" panose="020B0700000000000000" pitchFamily="34" charset="-120"/>
                <a:ea typeface="DFPLiHei-Bd" panose="020B0700000000000000" pitchFamily="34" charset="-120"/>
              </a:rPr>
              <a:t>祭祖、祀天與尊孔</a:t>
            </a:r>
            <a:endParaRPr lang="en-US" altLang="zh-TW" sz="3200" dirty="0" smtClean="0">
              <a:solidFill>
                <a:srgbClr val="FFFF00"/>
              </a:solidFill>
              <a:latin typeface="DFPLiHei-Bd" panose="020B0700000000000000" pitchFamily="34" charset="-120"/>
              <a:ea typeface="DFPLiHei-Bd" panose="020B0700000000000000" pitchFamily="34" charset="-120"/>
            </a:endParaRPr>
          </a:p>
          <a:p>
            <a:r>
              <a:rPr lang="en-US" altLang="zh-TW" sz="3200" dirty="0">
                <a:solidFill>
                  <a:srgbClr val="FFFF00"/>
                </a:solidFill>
                <a:latin typeface="DFPLiHei-Bd" panose="020B0700000000000000" pitchFamily="34" charset="-120"/>
                <a:ea typeface="DFPLiHei-Bd" panose="020B0700000000000000" pitchFamily="34" charset="-120"/>
              </a:rPr>
              <a:t> </a:t>
            </a:r>
            <a:r>
              <a:rPr lang="en-US" altLang="zh-TW" sz="3200" dirty="0" smtClean="0">
                <a:solidFill>
                  <a:srgbClr val="FFFF00"/>
                </a:solidFill>
                <a:latin typeface="DFPLiHei-Bd" panose="020B0700000000000000" pitchFamily="34" charset="-120"/>
                <a:ea typeface="DFPLiHei-Bd" panose="020B0700000000000000" pitchFamily="34" charset="-120"/>
              </a:rPr>
              <a:t>           a. </a:t>
            </a:r>
            <a:r>
              <a:rPr lang="zh-TW" altLang="en-US" sz="3200" dirty="0" smtClean="0">
                <a:solidFill>
                  <a:srgbClr val="FFFF00"/>
                </a:solidFill>
                <a:latin typeface="DFPLiHei-Bd" panose="020B0700000000000000" pitchFamily="34" charset="-120"/>
                <a:ea typeface="DFPLiHei-Bd" panose="020B0700000000000000" pitchFamily="34" charset="-120"/>
              </a:rPr>
              <a:t>祭祖祀天與尊孔是中國文化最深層的</a:t>
            </a:r>
            <a:endParaRPr lang="en-US" altLang="zh-TW" sz="3200" dirty="0" smtClean="0">
              <a:solidFill>
                <a:srgbClr val="FFFF00"/>
              </a:solidFill>
              <a:latin typeface="DFPLiHei-Bd" panose="020B0700000000000000" pitchFamily="34" charset="-120"/>
              <a:ea typeface="DFPLiHei-Bd" panose="020B0700000000000000" pitchFamily="34" charset="-120"/>
            </a:endParaRPr>
          </a:p>
          <a:p>
            <a:r>
              <a:rPr lang="zh-TW" altLang="en-US" sz="3200" dirty="0">
                <a:solidFill>
                  <a:srgbClr val="FFFF00"/>
                </a:solidFill>
                <a:latin typeface="DFPLiHei-Bd" panose="020B0700000000000000" pitchFamily="34" charset="-120"/>
                <a:ea typeface="DFPLiHei-Bd" panose="020B0700000000000000" pitchFamily="34" charset="-120"/>
              </a:rPr>
              <a:t> </a:t>
            </a:r>
            <a:r>
              <a:rPr lang="zh-TW" altLang="en-US" sz="3200" dirty="0" smtClean="0">
                <a:solidFill>
                  <a:srgbClr val="FFFF00"/>
                </a:solidFill>
                <a:latin typeface="DFPLiHei-Bd" panose="020B0700000000000000" pitchFamily="34" charset="-120"/>
                <a:ea typeface="DFPLiHei-Bd" panose="020B0700000000000000" pitchFamily="34" charset="-120"/>
              </a:rPr>
              <a:t>       文化素質，也自然就是基督教本土化爭論</a:t>
            </a:r>
            <a:endParaRPr lang="en-US" altLang="zh-TW" sz="3200" dirty="0" smtClean="0">
              <a:solidFill>
                <a:srgbClr val="FFFF00"/>
              </a:solidFill>
              <a:latin typeface="DFPLiHei-Bd" panose="020B0700000000000000" pitchFamily="34" charset="-120"/>
              <a:ea typeface="DFPLiHei-Bd" panose="020B0700000000000000" pitchFamily="34" charset="-120"/>
            </a:endParaRPr>
          </a:p>
          <a:p>
            <a:r>
              <a:rPr lang="zh-TW" altLang="en-US" sz="3200" dirty="0">
                <a:solidFill>
                  <a:srgbClr val="FFFF00"/>
                </a:solidFill>
                <a:latin typeface="DFPLiHei-Bd" panose="020B0700000000000000" pitchFamily="34" charset="-120"/>
                <a:ea typeface="DFPLiHei-Bd" panose="020B0700000000000000" pitchFamily="34" charset="-120"/>
              </a:rPr>
              <a:t> </a:t>
            </a:r>
            <a:r>
              <a:rPr lang="zh-TW" altLang="en-US" sz="3200" dirty="0" smtClean="0">
                <a:solidFill>
                  <a:srgbClr val="FFFF00"/>
                </a:solidFill>
                <a:latin typeface="DFPLiHei-Bd" panose="020B0700000000000000" pitchFamily="34" charset="-120"/>
                <a:ea typeface="DFPLiHei-Bd" panose="020B0700000000000000" pitchFamily="34" charset="-120"/>
              </a:rPr>
              <a:t>       困擾最多的地方。</a:t>
            </a:r>
            <a:endParaRPr lang="en-US" altLang="zh-TW" sz="3200" dirty="0" smtClean="0">
              <a:solidFill>
                <a:srgbClr val="FFFF00"/>
              </a:solidFill>
              <a:latin typeface="DFPLiHei-Bd" panose="020B0700000000000000" pitchFamily="34" charset="-120"/>
              <a:ea typeface="DFPLiHei-Bd" panose="020B0700000000000000" pitchFamily="34" charset="-120"/>
            </a:endParaRPr>
          </a:p>
          <a:p>
            <a:r>
              <a:rPr lang="en-US" altLang="zh-TW" sz="3200" dirty="0">
                <a:solidFill>
                  <a:srgbClr val="FFFF00"/>
                </a:solidFill>
                <a:latin typeface="DFPLiHei-Bd" panose="020B0700000000000000" pitchFamily="34" charset="-120"/>
                <a:ea typeface="DFPLiHei-Bd" panose="020B0700000000000000" pitchFamily="34" charset="-120"/>
              </a:rPr>
              <a:t> </a:t>
            </a:r>
            <a:r>
              <a:rPr lang="en-US" altLang="zh-TW" sz="3200" dirty="0" smtClean="0">
                <a:solidFill>
                  <a:srgbClr val="FFFF00"/>
                </a:solidFill>
                <a:latin typeface="DFPLiHei-Bd" panose="020B0700000000000000" pitchFamily="34" charset="-120"/>
                <a:ea typeface="DFPLiHei-Bd" panose="020B0700000000000000" pitchFamily="34" charset="-120"/>
              </a:rPr>
              <a:t>           b.</a:t>
            </a:r>
            <a:r>
              <a:rPr lang="zh-TW" altLang="en-US" sz="3200" dirty="0" smtClean="0">
                <a:solidFill>
                  <a:srgbClr val="FFFF00"/>
                </a:solidFill>
                <a:latin typeface="DFPLiHei-Bd" panose="020B0700000000000000" pitchFamily="34" charset="-120"/>
                <a:ea typeface="DFPLiHei-Bd" panose="020B0700000000000000" pitchFamily="34" charset="-120"/>
              </a:rPr>
              <a:t> 祭</a:t>
            </a:r>
            <a:r>
              <a:rPr lang="zh-TW" altLang="en-US" sz="3200" dirty="0">
                <a:solidFill>
                  <a:srgbClr val="FFFF00"/>
                </a:solidFill>
                <a:latin typeface="DFPLiHei-Bd" panose="020B0700000000000000" pitchFamily="34" charset="-120"/>
                <a:ea typeface="DFPLiHei-Bd" panose="020B0700000000000000" pitchFamily="34" charset="-120"/>
              </a:rPr>
              <a:t>祖祀天與尊孔</a:t>
            </a:r>
            <a:r>
              <a:rPr lang="zh-TW" altLang="en-US" sz="3200" dirty="0" smtClean="0">
                <a:solidFill>
                  <a:srgbClr val="FFFF00"/>
                </a:solidFill>
                <a:latin typeface="DFPLiHei-Bd" panose="020B0700000000000000" pitchFamily="34" charset="-120"/>
                <a:ea typeface="DFPLiHei-Bd" panose="020B0700000000000000" pitchFamily="34" charset="-120"/>
              </a:rPr>
              <a:t>是社會禮儀、善良風</a:t>
            </a:r>
            <a:endParaRPr lang="en-US" altLang="zh-TW" sz="3200" dirty="0" smtClean="0">
              <a:solidFill>
                <a:srgbClr val="FFFF00"/>
              </a:solidFill>
              <a:latin typeface="DFPLiHei-Bd" panose="020B0700000000000000" pitchFamily="34" charset="-120"/>
              <a:ea typeface="DFPLiHei-Bd" panose="020B0700000000000000" pitchFamily="34" charset="-120"/>
            </a:endParaRPr>
          </a:p>
          <a:p>
            <a:r>
              <a:rPr lang="zh-TW" altLang="en-US" sz="3200" dirty="0">
                <a:solidFill>
                  <a:srgbClr val="FFFF00"/>
                </a:solidFill>
                <a:latin typeface="DFPLiHei-Bd" panose="020B0700000000000000" pitchFamily="34" charset="-120"/>
                <a:ea typeface="DFPLiHei-Bd" panose="020B0700000000000000" pitchFamily="34" charset="-120"/>
              </a:rPr>
              <a:t> </a:t>
            </a:r>
            <a:r>
              <a:rPr lang="zh-TW" altLang="en-US" sz="3200" dirty="0" smtClean="0">
                <a:solidFill>
                  <a:srgbClr val="FFFF00"/>
                </a:solidFill>
                <a:latin typeface="DFPLiHei-Bd" panose="020B0700000000000000" pitchFamily="34" charset="-120"/>
                <a:ea typeface="DFPLiHei-Bd" panose="020B0700000000000000" pitchFamily="34" charset="-120"/>
              </a:rPr>
              <a:t>       俗或宗教迷信、偶像崇拜的爭論仍無定論。</a:t>
            </a:r>
            <a:endParaRPr lang="en-US" altLang="zh-TW" sz="3200" dirty="0" smtClean="0">
              <a:solidFill>
                <a:srgbClr val="FFFF00"/>
              </a:solidFill>
              <a:latin typeface="DFPLiHei-Bd" panose="020B0700000000000000" pitchFamily="34" charset="-120"/>
              <a:ea typeface="DFPLiHei-Bd" panose="020B0700000000000000" pitchFamily="34" charset="-120"/>
            </a:endParaRPr>
          </a:p>
          <a:p>
            <a:r>
              <a:rPr lang="zh-TW" altLang="en-US" sz="3200" dirty="0">
                <a:solidFill>
                  <a:srgbClr val="FFFF00"/>
                </a:solidFill>
                <a:latin typeface="DFPLiHei-Bd" panose="020B0700000000000000" pitchFamily="34" charset="-120"/>
                <a:ea typeface="DFPLiHei-Bd" panose="020B0700000000000000" pitchFamily="34" charset="-120"/>
              </a:rPr>
              <a:t> </a:t>
            </a:r>
            <a:r>
              <a:rPr lang="zh-TW" altLang="en-US" sz="3200" dirty="0" smtClean="0">
                <a:solidFill>
                  <a:srgbClr val="FFFF00"/>
                </a:solidFill>
                <a:latin typeface="DFPLiHei-Bd" panose="020B0700000000000000" pitchFamily="34" charset="-120"/>
                <a:ea typeface="DFPLiHei-Bd" panose="020B0700000000000000" pitchFamily="34" charset="-120"/>
              </a:rPr>
              <a:t>           </a:t>
            </a:r>
            <a:endParaRPr lang="en-US" altLang="zh-TW" sz="3200" dirty="0" smtClean="0">
              <a:solidFill>
                <a:srgbClr val="FFFF00"/>
              </a:solidFill>
              <a:latin typeface="DFPLiHei-Bd" panose="020B0700000000000000" pitchFamily="34" charset="-120"/>
              <a:ea typeface="DFPLiHei-Bd" panose="020B0700000000000000" pitchFamily="34" charset="-120"/>
            </a:endParaRPr>
          </a:p>
        </p:txBody>
      </p:sp>
      <p:pic>
        <p:nvPicPr>
          <p:cNvPr id="3074" name="Picture 2" descr="http://a4.att.hudong.com/80/85/19300000338583131986856832626_9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8375" y="4727107"/>
            <a:ext cx="2663825" cy="1831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98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228600"/>
            <a:ext cx="8839200" cy="762000"/>
          </a:xfrm>
          <a:solidFill>
            <a:schemeClr val="accent2"/>
          </a:solidFill>
          <a:ln w="76200" cmpd="tri">
            <a:solidFill>
              <a:schemeClr val="bg1"/>
            </a:solidFill>
            <a:miter lim="800000"/>
            <a:headEnd/>
            <a:tailEnd/>
          </a:ln>
        </p:spPr>
        <p:txBody>
          <a:bodyPr/>
          <a:lstStyle/>
          <a:p>
            <a:pPr algn="l" eaLnBrk="1" hangingPunct="1"/>
            <a:r>
              <a:rPr lang="en-US" altLang="en-US" sz="4000" b="1" i="1" smtClean="0">
                <a:solidFill>
                  <a:srgbClr val="FFFF00"/>
                </a:solidFill>
                <a:latin typeface="Matura MT Script Capitals" panose="03020802060602070202" pitchFamily="66" charset="0"/>
                <a:ea typeface="Batang" panose="02030600000101010101" pitchFamily="18" charset="-127"/>
              </a:rPr>
              <a:t>     ABC</a:t>
            </a:r>
            <a:r>
              <a:rPr lang="en-US" altLang="en-US" sz="4000" smtClean="0">
                <a:solidFill>
                  <a:srgbClr val="FFFF00"/>
                </a:solidFill>
                <a:latin typeface="Matura MT Script Capitals" panose="03020802060602070202" pitchFamily="66" charset="0"/>
              </a:rPr>
              <a:t>  2015 </a:t>
            </a:r>
            <a:r>
              <a:rPr lang="zh-TW" altLang="en-US" sz="4000" smtClean="0">
                <a:ea typeface="新細明體" panose="02020500000000000000" pitchFamily="18" charset="-120"/>
              </a:rPr>
              <a:t>    </a:t>
            </a:r>
            <a:endParaRPr lang="en-US" altLang="en-US" sz="4000" smtClean="0"/>
          </a:p>
        </p:txBody>
      </p:sp>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r>
              <a:rPr lang="en-US" altLang="zh-CN" dirty="0" smtClean="0">
                <a:solidFill>
                  <a:srgbClr val="FFFF00"/>
                </a:solidFill>
                <a:ea typeface="SimSun" pitchFamily="2" charset="-122"/>
              </a:rPr>
              <a:t> </a:t>
            </a: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spAutoFit/>
          </a:bodyPr>
          <a:lstStyle>
            <a:lvl1pPr eaLnBrk="0" hangingPunct="0">
              <a:defRPr>
                <a:solidFill>
                  <a:schemeClr val="tx1"/>
                </a:solidFill>
                <a:latin typeface="Baskerville Old Face" pitchFamily="18" charset="0"/>
              </a:defRPr>
            </a:lvl1pPr>
            <a:lvl2pPr marL="742950" indent="-285750" eaLnBrk="0" hangingPunct="0">
              <a:defRPr>
                <a:solidFill>
                  <a:schemeClr val="tx1"/>
                </a:solidFill>
                <a:latin typeface="Baskerville Old Face" pitchFamily="18" charset="0"/>
              </a:defRPr>
            </a:lvl2pPr>
            <a:lvl3pPr marL="1143000" indent="-228600" eaLnBrk="0" hangingPunct="0">
              <a:defRPr>
                <a:solidFill>
                  <a:schemeClr val="tx1"/>
                </a:solidFill>
                <a:latin typeface="Baskerville Old Face" pitchFamily="18" charset="0"/>
              </a:defRPr>
            </a:lvl3pPr>
            <a:lvl4pPr marL="1600200" indent="-228600" eaLnBrk="0" hangingPunct="0">
              <a:defRPr>
                <a:solidFill>
                  <a:schemeClr val="tx1"/>
                </a:solidFill>
                <a:latin typeface="Baskerville Old Face" pitchFamily="18" charset="0"/>
              </a:defRPr>
            </a:lvl4pPr>
            <a:lvl5pPr marL="2057400" indent="-228600" eaLnBrk="0" hangingPunct="0">
              <a:defRPr>
                <a:solidFill>
                  <a:schemeClr val="tx1"/>
                </a:solidFill>
                <a:latin typeface="Baskerville Old Face" pitchFamily="18" charset="0"/>
              </a:defRPr>
            </a:lvl5pPr>
            <a:lvl6pPr marL="2514600" indent="-228600" eaLnBrk="0" fontAlgn="base" hangingPunct="0">
              <a:spcBef>
                <a:spcPct val="0"/>
              </a:spcBef>
              <a:spcAft>
                <a:spcPct val="0"/>
              </a:spcAft>
              <a:defRPr>
                <a:solidFill>
                  <a:schemeClr val="tx1"/>
                </a:solidFill>
                <a:latin typeface="Baskerville Old Face" pitchFamily="18" charset="0"/>
              </a:defRPr>
            </a:lvl6pPr>
            <a:lvl7pPr marL="2971800" indent="-228600" eaLnBrk="0" fontAlgn="base" hangingPunct="0">
              <a:spcBef>
                <a:spcPct val="0"/>
              </a:spcBef>
              <a:spcAft>
                <a:spcPct val="0"/>
              </a:spcAft>
              <a:defRPr>
                <a:solidFill>
                  <a:schemeClr val="tx1"/>
                </a:solidFill>
                <a:latin typeface="Baskerville Old Face" pitchFamily="18" charset="0"/>
              </a:defRPr>
            </a:lvl7pPr>
            <a:lvl8pPr marL="3429000" indent="-228600" eaLnBrk="0" fontAlgn="base" hangingPunct="0">
              <a:spcBef>
                <a:spcPct val="0"/>
              </a:spcBef>
              <a:spcAft>
                <a:spcPct val="0"/>
              </a:spcAft>
              <a:defRPr>
                <a:solidFill>
                  <a:schemeClr val="tx1"/>
                </a:solidFill>
                <a:latin typeface="Baskerville Old Face" pitchFamily="18" charset="0"/>
              </a:defRPr>
            </a:lvl8pPr>
            <a:lvl9pPr marL="3886200" indent="-228600" eaLnBrk="0" fontAlgn="base" hangingPunct="0">
              <a:spcBef>
                <a:spcPct val="0"/>
              </a:spcBef>
              <a:spcAft>
                <a:spcPct val="0"/>
              </a:spcAft>
              <a:defRPr>
                <a:solidFill>
                  <a:schemeClr val="tx1"/>
                </a:solidFill>
                <a:latin typeface="Baskerville Old Face" pitchFamily="18" charset="0"/>
              </a:defRPr>
            </a:lvl9pPr>
          </a:lstStyle>
          <a:p>
            <a:pPr eaLnBrk="1" hangingPunct="1">
              <a:defRPr/>
            </a:pPr>
            <a:r>
              <a:rPr lang="zh-TW" altLang="en-US" sz="2800" b="1" smtClean="0">
                <a:solidFill>
                  <a:schemeClr val="bg1"/>
                </a:solidFill>
                <a:effectLst>
                  <a:outerShdw blurRad="38100" dist="38100" dir="2700000" algn="tl">
                    <a:srgbClr val="000000"/>
                  </a:outerShdw>
                </a:effectLst>
                <a:ea typeface="新細明體" pitchFamily="18" charset="-120"/>
              </a:rPr>
              <a:t> 北美華人基督徒教育大會</a:t>
            </a:r>
            <a:endParaRPr lang="en-US" sz="2800" smtClean="0">
              <a:solidFill>
                <a:srgbClr val="00FF00"/>
              </a:solidFill>
            </a:endParaRPr>
          </a:p>
          <a:p>
            <a:pPr eaLnBrk="1" hangingPunct="1">
              <a:defRPr/>
            </a:pPr>
            <a:r>
              <a:rPr lang="en-US" smtClean="0">
                <a:solidFill>
                  <a:srgbClr val="00FF00"/>
                </a:solidFill>
              </a:rPr>
              <a:t>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A</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ccess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B</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ible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C</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onvention</a:t>
            </a:r>
            <a:r>
              <a:rPr lang="en-US" smtClean="0">
                <a:solidFill>
                  <a:srgbClr val="00FF00"/>
                </a:solidFill>
              </a:rPr>
              <a:t> </a:t>
            </a:r>
          </a:p>
        </p:txBody>
      </p:sp>
      <p:pic>
        <p:nvPicPr>
          <p:cNvPr id="7173" name="Picture 5" descr="abc logo_color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685800" cy="609600"/>
          </a:xfrm>
          <a:prstGeom prst="rect">
            <a:avLst/>
          </a:prstGeom>
          <a:noFill/>
          <a:ln w="57150" cmpd="thinThick">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717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282575"/>
            <a:ext cx="685800" cy="6858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4800" y="1219200"/>
            <a:ext cx="8458200" cy="4031873"/>
          </a:xfrm>
          <a:prstGeom prst="rect">
            <a:avLst/>
          </a:prstGeom>
          <a:noFill/>
        </p:spPr>
        <p:txBody>
          <a:bodyPr wrap="square" rtlCol="0">
            <a:spAutoFit/>
          </a:bodyPr>
          <a:lstStyle/>
          <a:p>
            <a:r>
              <a:rPr lang="zh-TW" altLang="en-US" sz="3200" dirty="0" smtClean="0">
                <a:solidFill>
                  <a:srgbClr val="FFFF00"/>
                </a:solidFill>
                <a:latin typeface="DFPLiHei-Bd" panose="020B0700000000000000" pitchFamily="34" charset="-120"/>
                <a:ea typeface="DFPLiHei-Bd" panose="020B0700000000000000" pitchFamily="34" charset="-120"/>
              </a:rPr>
              <a:t>四</a:t>
            </a:r>
            <a:r>
              <a:rPr lang="en-US" altLang="zh-TW" sz="3200" dirty="0" smtClean="0">
                <a:solidFill>
                  <a:srgbClr val="FFFF00"/>
                </a:solidFill>
                <a:latin typeface="DFPLiHei-Bd" panose="020B0700000000000000" pitchFamily="34" charset="-120"/>
                <a:ea typeface="DFPLiHei-Bd" panose="020B0700000000000000" pitchFamily="34" charset="-120"/>
              </a:rPr>
              <a:t>﹑</a:t>
            </a:r>
            <a:r>
              <a:rPr lang="zh-TW" altLang="en-US" sz="3200" dirty="0" smtClean="0">
                <a:solidFill>
                  <a:srgbClr val="FFFF00"/>
                </a:solidFill>
                <a:latin typeface="DFPLiHei-Bd" panose="020B0700000000000000" pitchFamily="34" charset="-120"/>
                <a:ea typeface="DFPLiHei-Bd" panose="020B0700000000000000" pitchFamily="34" charset="-120"/>
              </a:rPr>
              <a:t>基督教本土化的面向：</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lvl="2"/>
            <a:r>
              <a:rPr lang="en-US" altLang="zh-TW" sz="3200" dirty="0" smtClean="0">
                <a:solidFill>
                  <a:srgbClr val="FFFF00"/>
                </a:solidFill>
                <a:latin typeface="DFPLiHei-Bd" panose="020B0700000000000000" pitchFamily="34" charset="-120"/>
                <a:ea typeface="DFPLiHei-Bd" panose="020B0700000000000000" pitchFamily="34" charset="-120"/>
              </a:rPr>
              <a:t>6. </a:t>
            </a:r>
            <a:r>
              <a:rPr lang="zh-TW" altLang="en-US" sz="3200" dirty="0" smtClean="0">
                <a:solidFill>
                  <a:srgbClr val="FFFF00"/>
                </a:solidFill>
                <a:latin typeface="DFPLiHei-Bd" panose="020B0700000000000000" pitchFamily="34" charset="-120"/>
                <a:ea typeface="DFPLiHei-Bd" panose="020B0700000000000000" pitchFamily="34" charset="-120"/>
              </a:rPr>
              <a:t>神學信仰：</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lvl="2"/>
            <a:r>
              <a:rPr lang="zh-TW" altLang="en-US" sz="3200" dirty="0">
                <a:solidFill>
                  <a:srgbClr val="FFFF00"/>
                </a:solidFill>
                <a:latin typeface="DFPLiHei-Bd" panose="020B0700000000000000" pitchFamily="34" charset="-120"/>
                <a:ea typeface="DFPLiHei-Bd" panose="020B0700000000000000" pitchFamily="34" charset="-120"/>
              </a:rPr>
              <a:t> </a:t>
            </a:r>
            <a:r>
              <a:rPr lang="zh-TW" altLang="en-US" sz="3200" dirty="0" smtClean="0">
                <a:solidFill>
                  <a:srgbClr val="FFFF00"/>
                </a:solidFill>
                <a:latin typeface="DFPLiHei-Bd" panose="020B0700000000000000" pitchFamily="34" charset="-120"/>
                <a:ea typeface="DFPLiHei-Bd" panose="020B0700000000000000" pitchFamily="34" charset="-120"/>
              </a:rPr>
              <a:t>    </a:t>
            </a:r>
            <a:r>
              <a:rPr lang="en-US" altLang="zh-TW" sz="3200" dirty="0" smtClean="0">
                <a:solidFill>
                  <a:srgbClr val="FFFF00"/>
                </a:solidFill>
                <a:latin typeface="DFPLiHei-Bd" panose="020B0700000000000000" pitchFamily="34" charset="-120"/>
                <a:ea typeface="DFPLiHei-Bd" panose="020B0700000000000000" pitchFamily="34" charset="-120"/>
              </a:rPr>
              <a:t>a. </a:t>
            </a:r>
            <a:r>
              <a:rPr lang="zh-TW" altLang="en-US" sz="3200" dirty="0" smtClean="0">
                <a:solidFill>
                  <a:srgbClr val="FFFF00"/>
                </a:solidFill>
                <a:latin typeface="DFPLiHei-Bd" panose="020B0700000000000000" pitchFamily="34" charset="-120"/>
                <a:ea typeface="DFPLiHei-Bd" panose="020B0700000000000000" pitchFamily="34" charset="-120"/>
              </a:rPr>
              <a:t>神學或護教</a:t>
            </a:r>
            <a:r>
              <a:rPr lang="zh-TW" altLang="en-US" sz="3200" dirty="0" smtClean="0">
                <a:solidFill>
                  <a:srgbClr val="FFFF00"/>
                </a:solidFill>
                <a:latin typeface="DFPLiHei-Bd" panose="020B0700000000000000" pitchFamily="34" charset="-120"/>
                <a:ea typeface="DFPLiHei-Bd" panose="020B0700000000000000" pitchFamily="34" charset="-120"/>
              </a:rPr>
              <a:t>學是基</a:t>
            </a:r>
            <a:r>
              <a:rPr lang="zh-TW" altLang="en-US" sz="3200" dirty="0" smtClean="0">
                <a:solidFill>
                  <a:srgbClr val="FFFF00"/>
                </a:solidFill>
                <a:latin typeface="DFPLiHei-Bd" panose="020B0700000000000000" pitchFamily="34" charset="-120"/>
                <a:ea typeface="DFPLiHei-Bd" panose="020B0700000000000000" pitchFamily="34" charset="-120"/>
              </a:rPr>
              <a:t>督教傳至西方與西方文化進行本土化的結果。</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lvl="2"/>
            <a:r>
              <a:rPr lang="zh-TW" altLang="en-US" sz="3200" dirty="0">
                <a:solidFill>
                  <a:srgbClr val="FFFF00"/>
                </a:solidFill>
                <a:latin typeface="DFPLiHei-Bd" panose="020B0700000000000000" pitchFamily="34" charset="-120"/>
                <a:ea typeface="DFPLiHei-Bd" panose="020B0700000000000000" pitchFamily="34" charset="-120"/>
              </a:rPr>
              <a:t> </a:t>
            </a:r>
            <a:r>
              <a:rPr lang="zh-TW" altLang="en-US" sz="3200" dirty="0" smtClean="0">
                <a:solidFill>
                  <a:srgbClr val="FFFF00"/>
                </a:solidFill>
                <a:latin typeface="DFPLiHei-Bd" panose="020B0700000000000000" pitchFamily="34" charset="-120"/>
                <a:ea typeface="DFPLiHei-Bd" panose="020B0700000000000000" pitchFamily="34" charset="-120"/>
              </a:rPr>
              <a:t>    </a:t>
            </a:r>
            <a:r>
              <a:rPr lang="en-US" altLang="zh-TW" sz="3200" dirty="0" smtClean="0">
                <a:solidFill>
                  <a:srgbClr val="FFFF00"/>
                </a:solidFill>
                <a:latin typeface="DFPLiHei-Bd" panose="020B0700000000000000" pitchFamily="34" charset="-120"/>
                <a:ea typeface="DFPLiHei-Bd" panose="020B0700000000000000" pitchFamily="34" charset="-120"/>
              </a:rPr>
              <a:t>b. </a:t>
            </a:r>
            <a:r>
              <a:rPr lang="zh-TW" altLang="en-US" sz="3200" dirty="0" smtClean="0">
                <a:solidFill>
                  <a:srgbClr val="FFFF00"/>
                </a:solidFill>
                <a:latin typeface="DFPLiHei-Bd" panose="020B0700000000000000" pitchFamily="34" charset="-120"/>
                <a:ea typeface="DFPLiHei-Bd" panose="020B0700000000000000" pitchFamily="34" charset="-120"/>
              </a:rPr>
              <a:t>華人神學應該從華人</a:t>
            </a:r>
            <a:r>
              <a:rPr lang="zh-TW" altLang="en-US" sz="3200" smtClean="0">
                <a:solidFill>
                  <a:srgbClr val="FFFF00"/>
                </a:solidFill>
                <a:latin typeface="DFPLiHei-Bd" panose="020B0700000000000000" pitchFamily="34" charset="-120"/>
                <a:ea typeface="DFPLiHei-Bd" panose="020B0700000000000000" pitchFamily="34" charset="-120"/>
              </a:rPr>
              <a:t>歷</a:t>
            </a:r>
            <a:r>
              <a:rPr lang="zh-TW" altLang="en-US" sz="3200" smtClean="0">
                <a:solidFill>
                  <a:srgbClr val="FFFF00"/>
                </a:solidFill>
                <a:latin typeface="DFPLiHei-Bd" panose="020B0700000000000000" pitchFamily="34" charset="-120"/>
                <a:ea typeface="DFPLiHei-Bd" panose="020B0700000000000000" pitchFamily="34" charset="-120"/>
              </a:rPr>
              <a:t>史文化</a:t>
            </a:r>
            <a:r>
              <a:rPr lang="zh-TW" altLang="en-US" sz="3200" dirty="0" smtClean="0">
                <a:solidFill>
                  <a:srgbClr val="FFFF00"/>
                </a:solidFill>
                <a:latin typeface="DFPLiHei-Bd" panose="020B0700000000000000" pitchFamily="34" charset="-120"/>
                <a:ea typeface="DFPLiHei-Bd" panose="020B0700000000000000" pitchFamily="34" charset="-120"/>
              </a:rPr>
              <a:t>中找資料，華人護教學應從華人教會歷史中尋求面對之道。</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lvl="2"/>
            <a:r>
              <a:rPr lang="zh-TW" altLang="en-US" sz="3200" dirty="0">
                <a:solidFill>
                  <a:srgbClr val="FFFF00"/>
                </a:solidFill>
                <a:latin typeface="DFPLiHei-Bd" panose="020B0700000000000000" pitchFamily="34" charset="-120"/>
                <a:ea typeface="DFPLiHei-Bd" panose="020B0700000000000000" pitchFamily="34" charset="-120"/>
              </a:rPr>
              <a:t> </a:t>
            </a:r>
            <a:r>
              <a:rPr lang="zh-TW" altLang="en-US" sz="3200" dirty="0" smtClean="0">
                <a:solidFill>
                  <a:srgbClr val="FFFF00"/>
                </a:solidFill>
                <a:latin typeface="DFPLiHei-Bd" panose="020B0700000000000000" pitchFamily="34" charset="-120"/>
                <a:ea typeface="DFPLiHei-Bd" panose="020B0700000000000000" pitchFamily="34" charset="-120"/>
              </a:rPr>
              <a:t>    </a:t>
            </a:r>
            <a:r>
              <a:rPr lang="en-US" altLang="zh-TW" sz="3200" dirty="0" smtClean="0">
                <a:solidFill>
                  <a:srgbClr val="FFFF00"/>
                </a:solidFill>
                <a:latin typeface="DFPLiHei-Bd" panose="020B0700000000000000" pitchFamily="34" charset="-120"/>
                <a:ea typeface="DFPLiHei-Bd" panose="020B0700000000000000" pitchFamily="34" charset="-120"/>
              </a:rPr>
              <a:t>c. </a:t>
            </a:r>
            <a:r>
              <a:rPr lang="zh-TW" altLang="en-US" sz="3200" dirty="0" smtClean="0">
                <a:solidFill>
                  <a:srgbClr val="FFFF00"/>
                </a:solidFill>
                <a:latin typeface="DFPLiHei-Bd" panose="020B0700000000000000" pitchFamily="34" charset="-120"/>
                <a:ea typeface="DFPLiHei-Bd" panose="020B0700000000000000" pitchFamily="34" charset="-120"/>
              </a:rPr>
              <a:t>在這方面華人神學家仍然著墨甚少。</a:t>
            </a:r>
            <a:endParaRPr lang="en-US" sz="3200" dirty="0">
              <a:solidFill>
                <a:srgbClr val="FFFF00"/>
              </a:solidFill>
              <a:latin typeface="DFPLiHei-Bd" panose="020B0700000000000000" pitchFamily="34" charset="-120"/>
              <a:ea typeface="DFPLiHei-Bd" panose="020B0700000000000000" pitchFamily="34" charset="-120"/>
            </a:endParaRPr>
          </a:p>
        </p:txBody>
      </p:sp>
      <p:pic>
        <p:nvPicPr>
          <p:cNvPr id="4098" name="Picture 2" descr="http://church.oursweb.net/church_pics/33/815033_0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5144504"/>
            <a:ext cx="2130425" cy="1597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77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228600"/>
            <a:ext cx="8839200" cy="762000"/>
          </a:xfrm>
          <a:solidFill>
            <a:schemeClr val="accent2"/>
          </a:solidFill>
          <a:ln w="76200" cmpd="tri">
            <a:solidFill>
              <a:schemeClr val="bg1"/>
            </a:solidFill>
            <a:miter lim="800000"/>
            <a:headEnd/>
            <a:tailEnd/>
          </a:ln>
        </p:spPr>
        <p:txBody>
          <a:bodyPr/>
          <a:lstStyle/>
          <a:p>
            <a:pPr algn="l" eaLnBrk="1" hangingPunct="1"/>
            <a:r>
              <a:rPr lang="en-US" altLang="en-US" sz="4000" b="1" i="1" smtClean="0">
                <a:solidFill>
                  <a:srgbClr val="FFFF00"/>
                </a:solidFill>
                <a:latin typeface="Matura MT Script Capitals" panose="03020802060602070202" pitchFamily="66" charset="0"/>
                <a:ea typeface="Batang" panose="02030600000101010101" pitchFamily="18" charset="-127"/>
              </a:rPr>
              <a:t>     ABC</a:t>
            </a:r>
            <a:r>
              <a:rPr lang="en-US" altLang="en-US" sz="4000" smtClean="0">
                <a:solidFill>
                  <a:srgbClr val="FFFF00"/>
                </a:solidFill>
                <a:latin typeface="Matura MT Script Capitals" panose="03020802060602070202" pitchFamily="66" charset="0"/>
              </a:rPr>
              <a:t>  2015 </a:t>
            </a:r>
            <a:r>
              <a:rPr lang="zh-TW" altLang="en-US" sz="4000" smtClean="0">
                <a:ea typeface="新細明體" panose="02020500000000000000" pitchFamily="18" charset="-120"/>
              </a:rPr>
              <a:t>    </a:t>
            </a:r>
            <a:endParaRPr lang="en-US" altLang="en-US" sz="4000" smtClean="0"/>
          </a:p>
        </p:txBody>
      </p:sp>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r>
              <a:rPr lang="en-US" altLang="zh-CN" dirty="0" smtClean="0">
                <a:solidFill>
                  <a:srgbClr val="FFFF00"/>
                </a:solidFill>
                <a:ea typeface="SimSun" pitchFamily="2" charset="-122"/>
              </a:rPr>
              <a:t> </a:t>
            </a: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spAutoFit/>
          </a:bodyPr>
          <a:lstStyle>
            <a:lvl1pPr eaLnBrk="0" hangingPunct="0">
              <a:defRPr>
                <a:solidFill>
                  <a:schemeClr val="tx1"/>
                </a:solidFill>
                <a:latin typeface="Baskerville Old Face" pitchFamily="18" charset="0"/>
              </a:defRPr>
            </a:lvl1pPr>
            <a:lvl2pPr marL="742950" indent="-285750" eaLnBrk="0" hangingPunct="0">
              <a:defRPr>
                <a:solidFill>
                  <a:schemeClr val="tx1"/>
                </a:solidFill>
                <a:latin typeface="Baskerville Old Face" pitchFamily="18" charset="0"/>
              </a:defRPr>
            </a:lvl2pPr>
            <a:lvl3pPr marL="1143000" indent="-228600" eaLnBrk="0" hangingPunct="0">
              <a:defRPr>
                <a:solidFill>
                  <a:schemeClr val="tx1"/>
                </a:solidFill>
                <a:latin typeface="Baskerville Old Face" pitchFamily="18" charset="0"/>
              </a:defRPr>
            </a:lvl3pPr>
            <a:lvl4pPr marL="1600200" indent="-228600" eaLnBrk="0" hangingPunct="0">
              <a:defRPr>
                <a:solidFill>
                  <a:schemeClr val="tx1"/>
                </a:solidFill>
                <a:latin typeface="Baskerville Old Face" pitchFamily="18" charset="0"/>
              </a:defRPr>
            </a:lvl4pPr>
            <a:lvl5pPr marL="2057400" indent="-228600" eaLnBrk="0" hangingPunct="0">
              <a:defRPr>
                <a:solidFill>
                  <a:schemeClr val="tx1"/>
                </a:solidFill>
                <a:latin typeface="Baskerville Old Face" pitchFamily="18" charset="0"/>
              </a:defRPr>
            </a:lvl5pPr>
            <a:lvl6pPr marL="2514600" indent="-228600" eaLnBrk="0" fontAlgn="base" hangingPunct="0">
              <a:spcBef>
                <a:spcPct val="0"/>
              </a:spcBef>
              <a:spcAft>
                <a:spcPct val="0"/>
              </a:spcAft>
              <a:defRPr>
                <a:solidFill>
                  <a:schemeClr val="tx1"/>
                </a:solidFill>
                <a:latin typeface="Baskerville Old Face" pitchFamily="18" charset="0"/>
              </a:defRPr>
            </a:lvl6pPr>
            <a:lvl7pPr marL="2971800" indent="-228600" eaLnBrk="0" fontAlgn="base" hangingPunct="0">
              <a:spcBef>
                <a:spcPct val="0"/>
              </a:spcBef>
              <a:spcAft>
                <a:spcPct val="0"/>
              </a:spcAft>
              <a:defRPr>
                <a:solidFill>
                  <a:schemeClr val="tx1"/>
                </a:solidFill>
                <a:latin typeface="Baskerville Old Face" pitchFamily="18" charset="0"/>
              </a:defRPr>
            </a:lvl7pPr>
            <a:lvl8pPr marL="3429000" indent="-228600" eaLnBrk="0" fontAlgn="base" hangingPunct="0">
              <a:spcBef>
                <a:spcPct val="0"/>
              </a:spcBef>
              <a:spcAft>
                <a:spcPct val="0"/>
              </a:spcAft>
              <a:defRPr>
                <a:solidFill>
                  <a:schemeClr val="tx1"/>
                </a:solidFill>
                <a:latin typeface="Baskerville Old Face" pitchFamily="18" charset="0"/>
              </a:defRPr>
            </a:lvl8pPr>
            <a:lvl9pPr marL="3886200" indent="-228600" eaLnBrk="0" fontAlgn="base" hangingPunct="0">
              <a:spcBef>
                <a:spcPct val="0"/>
              </a:spcBef>
              <a:spcAft>
                <a:spcPct val="0"/>
              </a:spcAft>
              <a:defRPr>
                <a:solidFill>
                  <a:schemeClr val="tx1"/>
                </a:solidFill>
                <a:latin typeface="Baskerville Old Face" pitchFamily="18" charset="0"/>
              </a:defRPr>
            </a:lvl9pPr>
          </a:lstStyle>
          <a:p>
            <a:pPr eaLnBrk="1" hangingPunct="1">
              <a:defRPr/>
            </a:pPr>
            <a:r>
              <a:rPr lang="zh-TW" altLang="en-US" sz="2800" b="1" smtClean="0">
                <a:solidFill>
                  <a:schemeClr val="bg1"/>
                </a:solidFill>
                <a:effectLst>
                  <a:outerShdw blurRad="38100" dist="38100" dir="2700000" algn="tl">
                    <a:srgbClr val="000000"/>
                  </a:outerShdw>
                </a:effectLst>
                <a:ea typeface="新細明體" pitchFamily="18" charset="-120"/>
              </a:rPr>
              <a:t> 北美華人基督徒教育大會</a:t>
            </a:r>
            <a:endParaRPr lang="en-US" sz="2800" smtClean="0">
              <a:solidFill>
                <a:srgbClr val="00FF00"/>
              </a:solidFill>
            </a:endParaRPr>
          </a:p>
          <a:p>
            <a:pPr eaLnBrk="1" hangingPunct="1">
              <a:defRPr/>
            </a:pPr>
            <a:r>
              <a:rPr lang="en-US" smtClean="0">
                <a:solidFill>
                  <a:srgbClr val="00FF00"/>
                </a:solidFill>
              </a:rPr>
              <a:t>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A</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ccess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B</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ible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C</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onvention</a:t>
            </a:r>
            <a:r>
              <a:rPr lang="en-US" smtClean="0">
                <a:solidFill>
                  <a:srgbClr val="00FF00"/>
                </a:solidFill>
              </a:rPr>
              <a:t> </a:t>
            </a:r>
          </a:p>
        </p:txBody>
      </p:sp>
      <p:pic>
        <p:nvPicPr>
          <p:cNvPr id="7173" name="Picture 5" descr="abc logo_color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685800" cy="609600"/>
          </a:xfrm>
          <a:prstGeom prst="rect">
            <a:avLst/>
          </a:prstGeom>
          <a:noFill/>
          <a:ln w="57150" cmpd="thinThick">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717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282575"/>
            <a:ext cx="685800" cy="6858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57200" y="1371600"/>
            <a:ext cx="8153400" cy="5509200"/>
          </a:xfrm>
          <a:prstGeom prst="rect">
            <a:avLst/>
          </a:prstGeom>
          <a:noFill/>
        </p:spPr>
        <p:txBody>
          <a:bodyPr wrap="square" rtlCol="0">
            <a:spAutoFit/>
          </a:bodyPr>
          <a:lstStyle/>
          <a:p>
            <a:r>
              <a:rPr lang="zh-TW" altLang="en-US" sz="3200" dirty="0" smtClean="0">
                <a:solidFill>
                  <a:srgbClr val="FFFF00"/>
                </a:solidFill>
                <a:latin typeface="DFPLiHei-Bd" panose="020B0700000000000000" pitchFamily="34" charset="-120"/>
                <a:ea typeface="DFPLiHei-Bd" panose="020B0700000000000000" pitchFamily="34" charset="-120"/>
              </a:rPr>
              <a:t>五</a:t>
            </a:r>
            <a:r>
              <a:rPr lang="en-US" altLang="zh-TW" sz="3200" dirty="0" smtClean="0">
                <a:solidFill>
                  <a:srgbClr val="FFFF00"/>
                </a:solidFill>
                <a:latin typeface="DFPLiHei-Bd" panose="020B0700000000000000" pitchFamily="34" charset="-120"/>
                <a:ea typeface="DFPLiHei-Bd" panose="020B0700000000000000" pitchFamily="34" charset="-120"/>
              </a:rPr>
              <a:t>﹑</a:t>
            </a:r>
            <a:r>
              <a:rPr lang="zh-TW" altLang="en-US" sz="3200" dirty="0" smtClean="0">
                <a:solidFill>
                  <a:srgbClr val="FFFF00"/>
                </a:solidFill>
                <a:latin typeface="DFPLiHei-Bd" panose="020B0700000000000000" pitchFamily="34" charset="-120"/>
                <a:ea typeface="DFPLiHei-Bd" panose="020B0700000000000000" pitchFamily="34" charset="-120"/>
              </a:rPr>
              <a:t>基督教本土化的展望</a:t>
            </a:r>
            <a:endParaRPr lang="en-US" altLang="zh-TW" sz="3200" dirty="0" smtClean="0">
              <a:solidFill>
                <a:srgbClr val="FFFF00"/>
              </a:solidFill>
              <a:latin typeface="DFPLiHei-Bd" panose="020B0700000000000000" pitchFamily="34" charset="-120"/>
              <a:ea typeface="DFPLiHei-Bd" panose="020B0700000000000000" pitchFamily="34" charset="-120"/>
            </a:endParaRPr>
          </a:p>
          <a:p>
            <a:r>
              <a:rPr lang="zh-TW" altLang="en-US" sz="3200" dirty="0">
                <a:solidFill>
                  <a:srgbClr val="FFFF00"/>
                </a:solidFill>
                <a:latin typeface="DFPLiHei-Bd" panose="020B0700000000000000" pitchFamily="34" charset="-120"/>
                <a:ea typeface="DFPLiHei-Bd" panose="020B0700000000000000" pitchFamily="34" charset="-120"/>
              </a:rPr>
              <a:t> </a:t>
            </a:r>
            <a:r>
              <a:rPr lang="zh-TW" altLang="en-US" sz="3200" dirty="0" smtClean="0">
                <a:solidFill>
                  <a:srgbClr val="FFFF00"/>
                </a:solidFill>
                <a:latin typeface="DFPLiHei-Bd" panose="020B0700000000000000" pitchFamily="34" charset="-120"/>
                <a:ea typeface="DFPLiHei-Bd" panose="020B0700000000000000" pitchFamily="34" charset="-120"/>
              </a:rPr>
              <a:t>       </a:t>
            </a:r>
            <a:r>
              <a:rPr lang="en-US" altLang="zh-TW" sz="3200" dirty="0" smtClean="0">
                <a:solidFill>
                  <a:srgbClr val="FFFF00"/>
                </a:solidFill>
                <a:latin typeface="DFPLiHei-Bd" panose="020B0700000000000000" pitchFamily="34" charset="-120"/>
                <a:ea typeface="DFPLiHei-Bd" panose="020B0700000000000000" pitchFamily="34" charset="-120"/>
              </a:rPr>
              <a:t>1. </a:t>
            </a:r>
            <a:r>
              <a:rPr lang="zh-TW" altLang="en-US" sz="3200" dirty="0" smtClean="0">
                <a:solidFill>
                  <a:srgbClr val="FFFF00"/>
                </a:solidFill>
                <a:latin typeface="DFPLiHei-Bd" panose="020B0700000000000000" pitchFamily="34" charset="-120"/>
                <a:ea typeface="DFPLiHei-Bd" panose="020B0700000000000000" pitchFamily="34" charset="-120"/>
              </a:rPr>
              <a:t>在基督教真理不變的原則下，唯有進</a:t>
            </a:r>
            <a:endParaRPr lang="en-US" altLang="zh-TW" sz="3200" dirty="0" smtClean="0">
              <a:solidFill>
                <a:srgbClr val="FFFF00"/>
              </a:solidFill>
              <a:latin typeface="DFPLiHei-Bd" panose="020B0700000000000000" pitchFamily="34" charset="-120"/>
              <a:ea typeface="DFPLiHei-Bd" panose="020B0700000000000000" pitchFamily="34" charset="-120"/>
            </a:endParaRPr>
          </a:p>
          <a:p>
            <a:r>
              <a:rPr lang="zh-TW" altLang="en-US" sz="3200" dirty="0">
                <a:solidFill>
                  <a:srgbClr val="FFFF00"/>
                </a:solidFill>
                <a:latin typeface="DFPLiHei-Bd" panose="020B0700000000000000" pitchFamily="34" charset="-120"/>
                <a:ea typeface="DFPLiHei-Bd" panose="020B0700000000000000" pitchFamily="34" charset="-120"/>
              </a:rPr>
              <a:t> </a:t>
            </a:r>
            <a:r>
              <a:rPr lang="zh-TW" altLang="en-US" sz="3200" dirty="0" smtClean="0">
                <a:solidFill>
                  <a:srgbClr val="FFFF00"/>
                </a:solidFill>
                <a:latin typeface="DFPLiHei-Bd" panose="020B0700000000000000" pitchFamily="34" charset="-120"/>
                <a:ea typeface="DFPLiHei-Bd" panose="020B0700000000000000" pitchFamily="34" charset="-120"/>
              </a:rPr>
              <a:t>       行本土化才能讓基督教在華人中落地生</a:t>
            </a:r>
            <a:endParaRPr lang="en-US" altLang="zh-TW" sz="3200" dirty="0" smtClean="0">
              <a:solidFill>
                <a:srgbClr val="FFFF00"/>
              </a:solidFill>
              <a:latin typeface="DFPLiHei-Bd" panose="020B0700000000000000" pitchFamily="34" charset="-120"/>
              <a:ea typeface="DFPLiHei-Bd" panose="020B0700000000000000" pitchFamily="34" charset="-120"/>
            </a:endParaRPr>
          </a:p>
          <a:p>
            <a:r>
              <a:rPr lang="en-US" altLang="zh-TW" sz="3200" dirty="0">
                <a:solidFill>
                  <a:srgbClr val="FFFF00"/>
                </a:solidFill>
                <a:latin typeface="DFPLiHei-Bd" panose="020B0700000000000000" pitchFamily="34" charset="-120"/>
                <a:ea typeface="DFPLiHei-Bd" panose="020B0700000000000000" pitchFamily="34" charset="-120"/>
              </a:rPr>
              <a:t> </a:t>
            </a:r>
            <a:r>
              <a:rPr lang="en-US" altLang="zh-TW" sz="3200" dirty="0" smtClean="0">
                <a:solidFill>
                  <a:srgbClr val="FFFF00"/>
                </a:solidFill>
                <a:latin typeface="DFPLiHei-Bd" panose="020B0700000000000000" pitchFamily="34" charset="-120"/>
                <a:ea typeface="DFPLiHei-Bd" panose="020B0700000000000000" pitchFamily="34" charset="-120"/>
              </a:rPr>
              <a:t>       </a:t>
            </a:r>
            <a:r>
              <a:rPr lang="zh-TW" altLang="en-US" sz="3200" dirty="0" smtClean="0">
                <a:solidFill>
                  <a:srgbClr val="FFFF00"/>
                </a:solidFill>
                <a:latin typeface="DFPLiHei-Bd" panose="020B0700000000000000" pitchFamily="34" charset="-120"/>
                <a:ea typeface="DFPLiHei-Bd" panose="020B0700000000000000" pitchFamily="34" charset="-120"/>
              </a:rPr>
              <a:t>根。</a:t>
            </a:r>
            <a:endParaRPr lang="en-US" altLang="zh-TW" sz="3200" dirty="0" smtClean="0">
              <a:solidFill>
                <a:srgbClr val="FFFF00"/>
              </a:solidFill>
              <a:latin typeface="DFPLiHei-Bd" panose="020B0700000000000000" pitchFamily="34" charset="-120"/>
              <a:ea typeface="DFPLiHei-Bd" panose="020B0700000000000000" pitchFamily="34" charset="-120"/>
            </a:endParaRPr>
          </a:p>
          <a:p>
            <a:r>
              <a:rPr lang="en-US" sz="3200" dirty="0">
                <a:solidFill>
                  <a:srgbClr val="FFFF00"/>
                </a:solidFill>
                <a:latin typeface="DFPLiHei-Bd" panose="020B0700000000000000" pitchFamily="34" charset="-120"/>
                <a:ea typeface="DFPLiHei-Bd" panose="020B0700000000000000" pitchFamily="34" charset="-120"/>
              </a:rPr>
              <a:t> </a:t>
            </a:r>
            <a:r>
              <a:rPr lang="en-US" sz="3200" dirty="0" smtClean="0">
                <a:solidFill>
                  <a:srgbClr val="FFFF00"/>
                </a:solidFill>
                <a:latin typeface="DFPLiHei-Bd" panose="020B0700000000000000" pitchFamily="34" charset="-120"/>
                <a:ea typeface="DFPLiHei-Bd" panose="020B0700000000000000" pitchFamily="34" charset="-120"/>
              </a:rPr>
              <a:t>       </a:t>
            </a:r>
            <a:r>
              <a:rPr lang="en-US" altLang="zh-TW" sz="3200" dirty="0">
                <a:solidFill>
                  <a:srgbClr val="FFFF00"/>
                </a:solidFill>
                <a:latin typeface="DFPLiHei-Bd" panose="020B0700000000000000" pitchFamily="34" charset="-120"/>
                <a:ea typeface="DFPLiHei-Bd" panose="020B0700000000000000" pitchFamily="34" charset="-120"/>
              </a:rPr>
              <a:t>2</a:t>
            </a:r>
            <a:r>
              <a:rPr lang="en-US" altLang="zh-TW" sz="3200" dirty="0" smtClean="0">
                <a:solidFill>
                  <a:srgbClr val="FFFF00"/>
                </a:solidFill>
                <a:latin typeface="DFPLiHei-Bd" panose="020B0700000000000000" pitchFamily="34" charset="-120"/>
                <a:ea typeface="DFPLiHei-Bd" panose="020B0700000000000000" pitchFamily="34" charset="-120"/>
              </a:rPr>
              <a:t>. </a:t>
            </a:r>
            <a:r>
              <a:rPr lang="zh-TW" altLang="en-US" sz="3200" dirty="0" smtClean="0">
                <a:solidFill>
                  <a:srgbClr val="FFFF00"/>
                </a:solidFill>
                <a:latin typeface="DFPLiHei-Bd" panose="020B0700000000000000" pitchFamily="34" charset="-120"/>
                <a:ea typeface="DFPLiHei-Bd" panose="020B0700000000000000" pitchFamily="34" charset="-120"/>
              </a:rPr>
              <a:t>基督教本土化的問題需要華人基督教</a:t>
            </a:r>
            <a:endParaRPr lang="en-US" altLang="zh-TW" sz="3200" dirty="0" smtClean="0">
              <a:solidFill>
                <a:srgbClr val="FFFF00"/>
              </a:solidFill>
              <a:latin typeface="DFPLiHei-Bd" panose="020B0700000000000000" pitchFamily="34" charset="-120"/>
              <a:ea typeface="DFPLiHei-Bd" panose="020B0700000000000000" pitchFamily="34" charset="-120"/>
            </a:endParaRPr>
          </a:p>
          <a:p>
            <a:r>
              <a:rPr lang="en-US" altLang="zh-TW" sz="3200" dirty="0">
                <a:solidFill>
                  <a:srgbClr val="FFFF00"/>
                </a:solidFill>
                <a:latin typeface="DFPLiHei-Bd" panose="020B0700000000000000" pitchFamily="34" charset="-120"/>
                <a:ea typeface="DFPLiHei-Bd" panose="020B0700000000000000" pitchFamily="34" charset="-120"/>
              </a:rPr>
              <a:t> </a:t>
            </a:r>
            <a:r>
              <a:rPr lang="en-US" altLang="zh-TW" sz="3200" dirty="0" smtClean="0">
                <a:solidFill>
                  <a:srgbClr val="FFFF00"/>
                </a:solidFill>
                <a:latin typeface="DFPLiHei-Bd" panose="020B0700000000000000" pitchFamily="34" charset="-120"/>
                <a:ea typeface="DFPLiHei-Bd" panose="020B0700000000000000" pitchFamily="34" charset="-120"/>
              </a:rPr>
              <a:t>      </a:t>
            </a:r>
            <a:r>
              <a:rPr lang="zh-TW" altLang="en-US" sz="3200" dirty="0" smtClean="0">
                <a:solidFill>
                  <a:srgbClr val="FFFF00"/>
                </a:solidFill>
                <a:latin typeface="DFPLiHei-Bd" panose="020B0700000000000000" pitchFamily="34" charset="-120"/>
                <a:ea typeface="DFPLiHei-Bd" panose="020B0700000000000000" pitchFamily="34" charset="-120"/>
              </a:rPr>
              <a:t>神學家、學者一同努力。</a:t>
            </a:r>
            <a:endParaRPr lang="en-US" altLang="zh-TW" sz="3200" dirty="0" smtClean="0">
              <a:solidFill>
                <a:srgbClr val="FFFF00"/>
              </a:solidFill>
              <a:latin typeface="DFPLiHei-Bd" panose="020B0700000000000000" pitchFamily="34" charset="-120"/>
              <a:ea typeface="DFPLiHei-Bd" panose="020B0700000000000000" pitchFamily="34" charset="-120"/>
            </a:endParaRPr>
          </a:p>
          <a:p>
            <a:r>
              <a:rPr lang="en-US" altLang="zh-TW" sz="3200" dirty="0">
                <a:solidFill>
                  <a:srgbClr val="FFFF00"/>
                </a:solidFill>
                <a:latin typeface="DFPLiHei-Bd" panose="020B0700000000000000" pitchFamily="34" charset="-120"/>
                <a:ea typeface="DFPLiHei-Bd" panose="020B0700000000000000" pitchFamily="34" charset="-120"/>
              </a:rPr>
              <a:t> </a:t>
            </a:r>
            <a:r>
              <a:rPr lang="en-US" altLang="zh-TW" sz="3200" dirty="0" smtClean="0">
                <a:solidFill>
                  <a:srgbClr val="FFFF00"/>
                </a:solidFill>
                <a:latin typeface="DFPLiHei-Bd" panose="020B0700000000000000" pitchFamily="34" charset="-120"/>
                <a:ea typeface="DFPLiHei-Bd" panose="020B0700000000000000" pitchFamily="34" charset="-120"/>
              </a:rPr>
              <a:t>      3.</a:t>
            </a:r>
            <a:r>
              <a:rPr lang="zh-TW" altLang="en-US" sz="3200" dirty="0">
                <a:solidFill>
                  <a:srgbClr val="FFFF00"/>
                </a:solidFill>
                <a:latin typeface="DFPLiHei-Bd" panose="020B0700000000000000" pitchFamily="34" charset="-120"/>
                <a:ea typeface="DFPLiHei-Bd" panose="020B0700000000000000" pitchFamily="34" charset="-120"/>
              </a:rPr>
              <a:t>基督教本土化的問</a:t>
            </a:r>
            <a:r>
              <a:rPr lang="zh-TW" altLang="en-US" sz="3200" dirty="0" smtClean="0">
                <a:solidFill>
                  <a:srgbClr val="FFFF00"/>
                </a:solidFill>
                <a:latin typeface="DFPLiHei-Bd" panose="020B0700000000000000" pitchFamily="34" charset="-120"/>
                <a:ea typeface="DFPLiHei-Bd" panose="020B0700000000000000" pitchFamily="34" charset="-120"/>
              </a:rPr>
              <a:t>題也需</a:t>
            </a:r>
            <a:r>
              <a:rPr lang="zh-TW" altLang="en-US" sz="3200" dirty="0">
                <a:solidFill>
                  <a:srgbClr val="FFFF00"/>
                </a:solidFill>
                <a:latin typeface="DFPLiHei-Bd" panose="020B0700000000000000" pitchFamily="34" charset="-120"/>
                <a:ea typeface="DFPLiHei-Bd" panose="020B0700000000000000" pitchFamily="34" charset="-120"/>
              </a:rPr>
              <a:t>要華人基</a:t>
            </a:r>
            <a:r>
              <a:rPr lang="zh-TW" altLang="en-US" sz="3200" dirty="0" smtClean="0">
                <a:solidFill>
                  <a:srgbClr val="FFFF00"/>
                </a:solidFill>
                <a:latin typeface="DFPLiHei-Bd" panose="020B0700000000000000" pitchFamily="34" charset="-120"/>
                <a:ea typeface="DFPLiHei-Bd" panose="020B0700000000000000" pitchFamily="34" charset="-120"/>
              </a:rPr>
              <a:t>督徒</a:t>
            </a:r>
            <a:endParaRPr lang="en-US" altLang="zh-TW" sz="3200" dirty="0">
              <a:solidFill>
                <a:srgbClr val="FFFF00"/>
              </a:solidFill>
              <a:latin typeface="DFPLiHei-Bd" panose="020B0700000000000000" pitchFamily="34" charset="-120"/>
              <a:ea typeface="DFPLiHei-Bd" panose="020B0700000000000000" pitchFamily="34" charset="-120"/>
            </a:endParaRPr>
          </a:p>
          <a:p>
            <a:r>
              <a:rPr lang="en-US" altLang="zh-TW" sz="3200" dirty="0">
                <a:solidFill>
                  <a:srgbClr val="FFFF00"/>
                </a:solidFill>
                <a:latin typeface="DFPLiHei-Bd" panose="020B0700000000000000" pitchFamily="34" charset="-120"/>
                <a:ea typeface="DFPLiHei-Bd" panose="020B0700000000000000" pitchFamily="34" charset="-120"/>
              </a:rPr>
              <a:t>       </a:t>
            </a:r>
            <a:r>
              <a:rPr lang="zh-TW" altLang="en-US" sz="3200" dirty="0" smtClean="0">
                <a:solidFill>
                  <a:srgbClr val="FFFF00"/>
                </a:solidFill>
                <a:latin typeface="DFPLiHei-Bd" panose="020B0700000000000000" pitchFamily="34" charset="-120"/>
                <a:ea typeface="DFPLiHei-Bd" panose="020B0700000000000000" pitchFamily="34" charset="-120"/>
              </a:rPr>
              <a:t>進到文化基層做光做鹽，發揮影響力，</a:t>
            </a:r>
            <a:endParaRPr lang="en-US" altLang="zh-TW" sz="3200" dirty="0" smtClean="0">
              <a:solidFill>
                <a:srgbClr val="FFFF00"/>
              </a:solidFill>
              <a:latin typeface="DFPLiHei-Bd" panose="020B0700000000000000" pitchFamily="34" charset="-120"/>
              <a:ea typeface="DFPLiHei-Bd" panose="020B0700000000000000" pitchFamily="34" charset="-120"/>
            </a:endParaRPr>
          </a:p>
          <a:p>
            <a:r>
              <a:rPr lang="zh-TW" altLang="en-US" sz="3200" dirty="0">
                <a:solidFill>
                  <a:srgbClr val="FFFF00"/>
                </a:solidFill>
                <a:latin typeface="DFPLiHei-Bd" panose="020B0700000000000000" pitchFamily="34" charset="-120"/>
                <a:ea typeface="DFPLiHei-Bd" panose="020B0700000000000000" pitchFamily="34" charset="-120"/>
              </a:rPr>
              <a:t> </a:t>
            </a:r>
            <a:r>
              <a:rPr lang="zh-TW" altLang="en-US" sz="3200" dirty="0" smtClean="0">
                <a:solidFill>
                  <a:srgbClr val="FFFF00"/>
                </a:solidFill>
                <a:latin typeface="DFPLiHei-Bd" panose="020B0700000000000000" pitchFamily="34" charset="-120"/>
                <a:ea typeface="DFPLiHei-Bd" panose="020B0700000000000000" pitchFamily="34" charset="-120"/>
              </a:rPr>
              <a:t>      增進基督教本土化的過程。</a:t>
            </a:r>
            <a:endParaRPr lang="en-US" altLang="zh-TW" sz="3200" dirty="0">
              <a:solidFill>
                <a:srgbClr val="FFFF00"/>
              </a:solidFill>
              <a:latin typeface="DFPLiHei-Bd" panose="020B0700000000000000" pitchFamily="34" charset="-120"/>
              <a:ea typeface="DFPLiHei-Bd" panose="020B0700000000000000" pitchFamily="34" charset="-120"/>
            </a:endParaRPr>
          </a:p>
          <a:p>
            <a:endParaRPr lang="en-US" altLang="zh-TW" sz="3200" dirty="0" smtClean="0">
              <a:solidFill>
                <a:srgbClr val="FFFF00"/>
              </a:solidFill>
              <a:latin typeface="DFPLiHei-Bd" panose="020B0700000000000000" pitchFamily="34" charset="-120"/>
              <a:ea typeface="DFPLiHei-Bd" panose="020B0700000000000000" pitchFamily="34" charset="-120"/>
            </a:endParaRPr>
          </a:p>
          <a:p>
            <a:r>
              <a:rPr lang="zh-TW" altLang="en-US" sz="3200" dirty="0">
                <a:solidFill>
                  <a:srgbClr val="FFFF00"/>
                </a:solidFill>
                <a:latin typeface="DFPLiHei-Bd" panose="020B0700000000000000" pitchFamily="34" charset="-120"/>
                <a:ea typeface="DFPLiHei-Bd" panose="020B0700000000000000" pitchFamily="34" charset="-120"/>
              </a:rPr>
              <a:t> </a:t>
            </a:r>
            <a:endParaRPr lang="en-US" sz="3200" dirty="0">
              <a:solidFill>
                <a:srgbClr val="FFFF00"/>
              </a:solidFill>
              <a:latin typeface="DFPLiHei-Bd" panose="020B0700000000000000" pitchFamily="34" charset="-120"/>
              <a:ea typeface="DFPLiHei-Bd" panose="020B0700000000000000" pitchFamily="34" charset="-120"/>
            </a:endParaRPr>
          </a:p>
        </p:txBody>
      </p:sp>
    </p:spTree>
    <p:extLst>
      <p:ext uri="{BB962C8B-B14F-4D97-AF65-F5344CB8AC3E}">
        <p14:creationId xmlns:p14="http://schemas.microsoft.com/office/powerpoint/2010/main" val="104320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2400" y="228600"/>
            <a:ext cx="8839200" cy="762000"/>
          </a:xfrm>
          <a:solidFill>
            <a:schemeClr val="accent2"/>
          </a:solidFill>
          <a:ln w="76200" cmpd="tri">
            <a:solidFill>
              <a:schemeClr val="bg1"/>
            </a:solidFill>
            <a:miter lim="800000"/>
            <a:headEnd/>
            <a:tailEnd/>
          </a:ln>
        </p:spPr>
        <p:txBody>
          <a:bodyPr/>
          <a:lstStyle/>
          <a:p>
            <a:pPr algn="l" eaLnBrk="1" hangingPunct="1"/>
            <a:r>
              <a:rPr lang="en-US" altLang="en-US" sz="4000" b="1" i="1" smtClean="0">
                <a:solidFill>
                  <a:srgbClr val="FFFF00"/>
                </a:solidFill>
                <a:latin typeface="Matura MT Script Capitals" panose="03020802060602070202" pitchFamily="66" charset="0"/>
                <a:ea typeface="Batang" panose="02030600000101010101" pitchFamily="18" charset="-127"/>
              </a:rPr>
              <a:t>     ABC</a:t>
            </a:r>
            <a:r>
              <a:rPr lang="en-US" altLang="en-US" sz="4000" smtClean="0">
                <a:solidFill>
                  <a:srgbClr val="FFFF00"/>
                </a:solidFill>
                <a:latin typeface="Matura MT Script Capitals" panose="03020802060602070202" pitchFamily="66" charset="0"/>
              </a:rPr>
              <a:t>  2015 </a:t>
            </a:r>
            <a:r>
              <a:rPr lang="zh-TW" altLang="en-US" sz="4000" smtClean="0">
                <a:ea typeface="新細明體" panose="02020500000000000000" pitchFamily="18" charset="-120"/>
              </a:rPr>
              <a:t>    </a:t>
            </a:r>
            <a:endParaRPr lang="en-US" altLang="en-US" sz="4000" smtClean="0"/>
          </a:p>
        </p:txBody>
      </p:sp>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r>
              <a:rPr lang="en-US" altLang="zh-CN" dirty="0" smtClean="0">
                <a:solidFill>
                  <a:srgbClr val="FFFF00"/>
                </a:solidFill>
                <a:ea typeface="SimSun" pitchFamily="2" charset="-122"/>
              </a:rPr>
              <a:t> </a:t>
            </a: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spAutoFit/>
          </a:bodyPr>
          <a:lstStyle>
            <a:lvl1pPr eaLnBrk="0" hangingPunct="0">
              <a:defRPr>
                <a:solidFill>
                  <a:schemeClr val="tx1"/>
                </a:solidFill>
                <a:latin typeface="Baskerville Old Face" pitchFamily="18" charset="0"/>
              </a:defRPr>
            </a:lvl1pPr>
            <a:lvl2pPr marL="742950" indent="-285750" eaLnBrk="0" hangingPunct="0">
              <a:defRPr>
                <a:solidFill>
                  <a:schemeClr val="tx1"/>
                </a:solidFill>
                <a:latin typeface="Baskerville Old Face" pitchFamily="18" charset="0"/>
              </a:defRPr>
            </a:lvl2pPr>
            <a:lvl3pPr marL="1143000" indent="-228600" eaLnBrk="0" hangingPunct="0">
              <a:defRPr>
                <a:solidFill>
                  <a:schemeClr val="tx1"/>
                </a:solidFill>
                <a:latin typeface="Baskerville Old Face" pitchFamily="18" charset="0"/>
              </a:defRPr>
            </a:lvl3pPr>
            <a:lvl4pPr marL="1600200" indent="-228600" eaLnBrk="0" hangingPunct="0">
              <a:defRPr>
                <a:solidFill>
                  <a:schemeClr val="tx1"/>
                </a:solidFill>
                <a:latin typeface="Baskerville Old Face" pitchFamily="18" charset="0"/>
              </a:defRPr>
            </a:lvl4pPr>
            <a:lvl5pPr marL="2057400" indent="-228600" eaLnBrk="0" hangingPunct="0">
              <a:defRPr>
                <a:solidFill>
                  <a:schemeClr val="tx1"/>
                </a:solidFill>
                <a:latin typeface="Baskerville Old Face" pitchFamily="18" charset="0"/>
              </a:defRPr>
            </a:lvl5pPr>
            <a:lvl6pPr marL="2514600" indent="-228600" eaLnBrk="0" fontAlgn="base" hangingPunct="0">
              <a:spcBef>
                <a:spcPct val="0"/>
              </a:spcBef>
              <a:spcAft>
                <a:spcPct val="0"/>
              </a:spcAft>
              <a:defRPr>
                <a:solidFill>
                  <a:schemeClr val="tx1"/>
                </a:solidFill>
                <a:latin typeface="Baskerville Old Face" pitchFamily="18" charset="0"/>
              </a:defRPr>
            </a:lvl6pPr>
            <a:lvl7pPr marL="2971800" indent="-228600" eaLnBrk="0" fontAlgn="base" hangingPunct="0">
              <a:spcBef>
                <a:spcPct val="0"/>
              </a:spcBef>
              <a:spcAft>
                <a:spcPct val="0"/>
              </a:spcAft>
              <a:defRPr>
                <a:solidFill>
                  <a:schemeClr val="tx1"/>
                </a:solidFill>
                <a:latin typeface="Baskerville Old Face" pitchFamily="18" charset="0"/>
              </a:defRPr>
            </a:lvl7pPr>
            <a:lvl8pPr marL="3429000" indent="-228600" eaLnBrk="0" fontAlgn="base" hangingPunct="0">
              <a:spcBef>
                <a:spcPct val="0"/>
              </a:spcBef>
              <a:spcAft>
                <a:spcPct val="0"/>
              </a:spcAft>
              <a:defRPr>
                <a:solidFill>
                  <a:schemeClr val="tx1"/>
                </a:solidFill>
                <a:latin typeface="Baskerville Old Face" pitchFamily="18" charset="0"/>
              </a:defRPr>
            </a:lvl8pPr>
            <a:lvl9pPr marL="3886200" indent="-228600" eaLnBrk="0" fontAlgn="base" hangingPunct="0">
              <a:spcBef>
                <a:spcPct val="0"/>
              </a:spcBef>
              <a:spcAft>
                <a:spcPct val="0"/>
              </a:spcAft>
              <a:defRPr>
                <a:solidFill>
                  <a:schemeClr val="tx1"/>
                </a:solidFill>
                <a:latin typeface="Baskerville Old Face" pitchFamily="18" charset="0"/>
              </a:defRPr>
            </a:lvl9pPr>
          </a:lstStyle>
          <a:p>
            <a:pPr eaLnBrk="1" hangingPunct="1">
              <a:defRPr/>
            </a:pPr>
            <a:r>
              <a:rPr lang="zh-TW" altLang="en-US" sz="2800" b="1" smtClean="0">
                <a:solidFill>
                  <a:schemeClr val="bg1"/>
                </a:solidFill>
                <a:effectLst>
                  <a:outerShdw blurRad="38100" dist="38100" dir="2700000" algn="tl">
                    <a:srgbClr val="000000"/>
                  </a:outerShdw>
                </a:effectLst>
                <a:ea typeface="新細明體" pitchFamily="18" charset="-120"/>
              </a:rPr>
              <a:t> 北美華人基督徒教育大會</a:t>
            </a:r>
            <a:endParaRPr lang="en-US" sz="2800" smtClean="0">
              <a:solidFill>
                <a:srgbClr val="00FF00"/>
              </a:solidFill>
            </a:endParaRPr>
          </a:p>
          <a:p>
            <a:pPr eaLnBrk="1" hangingPunct="1">
              <a:defRPr/>
            </a:pPr>
            <a:r>
              <a:rPr lang="en-US" smtClean="0">
                <a:solidFill>
                  <a:srgbClr val="00FF00"/>
                </a:solidFill>
              </a:rPr>
              <a:t>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A</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ccess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B</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ible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C</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onvention</a:t>
            </a:r>
            <a:r>
              <a:rPr lang="en-US" smtClean="0">
                <a:solidFill>
                  <a:srgbClr val="00FF00"/>
                </a:solidFill>
              </a:rPr>
              <a:t> </a:t>
            </a:r>
          </a:p>
        </p:txBody>
      </p:sp>
      <p:pic>
        <p:nvPicPr>
          <p:cNvPr id="3077" name="Picture 5" descr="abc logo_color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685800" cy="609600"/>
          </a:xfrm>
          <a:prstGeom prst="rect">
            <a:avLst/>
          </a:prstGeom>
          <a:noFill/>
          <a:ln w="57150" cmpd="thinThick">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307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282575"/>
            <a:ext cx="685800" cy="6858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1396425"/>
            <a:ext cx="5181600" cy="584775"/>
          </a:xfrm>
          <a:prstGeom prst="rect">
            <a:avLst/>
          </a:prstGeom>
          <a:noFill/>
        </p:spPr>
        <p:txBody>
          <a:bodyPr wrap="square" rtlCol="0">
            <a:spAutoFit/>
          </a:bodyPr>
          <a:lstStyle/>
          <a:p>
            <a:r>
              <a:rPr lang="zh-TW" altLang="en-US" sz="3200" dirty="0" smtClean="0">
                <a:solidFill>
                  <a:srgbClr val="FFFF00"/>
                </a:solidFill>
                <a:latin typeface="DFPLiHei-Bd" panose="020B0700000000000000" pitchFamily="34" charset="-120"/>
                <a:ea typeface="DFPLiHei-Bd" panose="020B0700000000000000" pitchFamily="34" charset="-120"/>
              </a:rPr>
              <a:t>一</a:t>
            </a:r>
            <a:r>
              <a:rPr lang="en-US" altLang="zh-TW" sz="3200" dirty="0" smtClean="0">
                <a:solidFill>
                  <a:srgbClr val="FFFF00"/>
                </a:solidFill>
                <a:latin typeface="DFPLiHei-Bd" panose="020B0700000000000000" pitchFamily="34" charset="-120"/>
                <a:ea typeface="DFPLiHei-Bd" panose="020B0700000000000000" pitchFamily="34" charset="-120"/>
              </a:rPr>
              <a:t>﹑</a:t>
            </a:r>
            <a:r>
              <a:rPr lang="zh-TW" altLang="en-US" sz="3200" dirty="0" smtClean="0">
                <a:solidFill>
                  <a:srgbClr val="FFFF00"/>
                </a:solidFill>
                <a:latin typeface="DFPLiHei-Bd" panose="020B0700000000000000" pitchFamily="34" charset="-120"/>
                <a:ea typeface="DFPLiHei-Bd" panose="020B0700000000000000" pitchFamily="34" charset="-120"/>
              </a:rPr>
              <a:t>基督教本土化的必要性</a:t>
            </a:r>
            <a:endParaRPr lang="en-US" sz="3200" dirty="0">
              <a:solidFill>
                <a:srgbClr val="FFFF00"/>
              </a:solidFill>
              <a:latin typeface="DFPLiHei-Bd" panose="020B0700000000000000" pitchFamily="34" charset="-120"/>
              <a:ea typeface="DFPLiHei-Bd" panose="020B0700000000000000" pitchFamily="34" charset="-120"/>
            </a:endParaRPr>
          </a:p>
        </p:txBody>
      </p:sp>
      <p:sp>
        <p:nvSpPr>
          <p:cNvPr id="8" name="TextBox 7"/>
          <p:cNvSpPr txBox="1"/>
          <p:nvPr/>
        </p:nvSpPr>
        <p:spPr>
          <a:xfrm>
            <a:off x="457200" y="2234625"/>
            <a:ext cx="5181600" cy="584775"/>
          </a:xfrm>
          <a:prstGeom prst="rect">
            <a:avLst/>
          </a:prstGeom>
          <a:noFill/>
        </p:spPr>
        <p:txBody>
          <a:bodyPr wrap="square" rtlCol="0">
            <a:spAutoFit/>
          </a:bodyPr>
          <a:lstStyle/>
          <a:p>
            <a:r>
              <a:rPr lang="zh-TW" altLang="en-US" sz="3200" dirty="0" smtClean="0">
                <a:solidFill>
                  <a:srgbClr val="FFFF00"/>
                </a:solidFill>
                <a:latin typeface="DFPLiHei-Bd" panose="020B0700000000000000" pitchFamily="34" charset="-120"/>
                <a:ea typeface="DFPLiHei-Bd" panose="020B0700000000000000" pitchFamily="34" charset="-120"/>
              </a:rPr>
              <a:t>二</a:t>
            </a:r>
            <a:r>
              <a:rPr lang="en-US" altLang="zh-TW" sz="3200" dirty="0" smtClean="0">
                <a:solidFill>
                  <a:srgbClr val="FFFF00"/>
                </a:solidFill>
                <a:latin typeface="DFPLiHei-Bd" panose="020B0700000000000000" pitchFamily="34" charset="-120"/>
                <a:ea typeface="DFPLiHei-Bd" panose="020B0700000000000000" pitchFamily="34" charset="-120"/>
              </a:rPr>
              <a:t>﹑</a:t>
            </a:r>
            <a:r>
              <a:rPr lang="zh-TW" altLang="en-US" sz="3200" dirty="0" smtClean="0">
                <a:solidFill>
                  <a:srgbClr val="FFFF00"/>
                </a:solidFill>
                <a:latin typeface="DFPLiHei-Bd" panose="020B0700000000000000" pitchFamily="34" charset="-120"/>
                <a:ea typeface="DFPLiHei-Bd" panose="020B0700000000000000" pitchFamily="34" charset="-120"/>
              </a:rPr>
              <a:t>「本土化」的意義</a:t>
            </a:r>
            <a:endParaRPr lang="en-US" sz="3200" dirty="0">
              <a:solidFill>
                <a:srgbClr val="FFFF00"/>
              </a:solidFill>
              <a:latin typeface="DFPLiHei-Bd" panose="020B0700000000000000" pitchFamily="34" charset="-120"/>
              <a:ea typeface="DFPLiHei-Bd" panose="020B0700000000000000" pitchFamily="34" charset="-120"/>
            </a:endParaRPr>
          </a:p>
        </p:txBody>
      </p:sp>
      <p:sp>
        <p:nvSpPr>
          <p:cNvPr id="9" name="TextBox 8"/>
          <p:cNvSpPr txBox="1"/>
          <p:nvPr/>
        </p:nvSpPr>
        <p:spPr>
          <a:xfrm>
            <a:off x="457200" y="3149025"/>
            <a:ext cx="5181600" cy="584775"/>
          </a:xfrm>
          <a:prstGeom prst="rect">
            <a:avLst/>
          </a:prstGeom>
          <a:noFill/>
        </p:spPr>
        <p:txBody>
          <a:bodyPr wrap="square" rtlCol="0">
            <a:spAutoFit/>
          </a:bodyPr>
          <a:lstStyle/>
          <a:p>
            <a:r>
              <a:rPr lang="zh-TW" altLang="en-US" sz="3200" dirty="0" smtClean="0">
                <a:solidFill>
                  <a:srgbClr val="FFFF00"/>
                </a:solidFill>
                <a:latin typeface="DFPLiHei-Bd" panose="020B0700000000000000" pitchFamily="34" charset="-120"/>
                <a:ea typeface="DFPLiHei-Bd" panose="020B0700000000000000" pitchFamily="34" charset="-120"/>
              </a:rPr>
              <a:t>三</a:t>
            </a:r>
            <a:r>
              <a:rPr lang="en-US" altLang="zh-TW" sz="3200" dirty="0" smtClean="0">
                <a:solidFill>
                  <a:srgbClr val="FFFF00"/>
                </a:solidFill>
                <a:latin typeface="DFPLiHei-Bd" panose="020B0700000000000000" pitchFamily="34" charset="-120"/>
                <a:ea typeface="DFPLiHei-Bd" panose="020B0700000000000000" pitchFamily="34" charset="-120"/>
              </a:rPr>
              <a:t>﹑</a:t>
            </a:r>
            <a:r>
              <a:rPr lang="zh-TW" altLang="en-US" sz="3200" dirty="0" smtClean="0">
                <a:solidFill>
                  <a:srgbClr val="FFFF00"/>
                </a:solidFill>
                <a:latin typeface="DFPLiHei-Bd" panose="020B0700000000000000" pitchFamily="34" charset="-120"/>
                <a:ea typeface="DFPLiHei-Bd" panose="020B0700000000000000" pitchFamily="34" charset="-120"/>
              </a:rPr>
              <a:t>基督教本土化的歷史</a:t>
            </a:r>
            <a:endParaRPr lang="en-US" sz="3200" dirty="0">
              <a:solidFill>
                <a:srgbClr val="FFFF00"/>
              </a:solidFill>
              <a:latin typeface="DFPLiHei-Bd" panose="020B0700000000000000" pitchFamily="34" charset="-120"/>
              <a:ea typeface="DFPLiHei-Bd" panose="020B0700000000000000" pitchFamily="34" charset="-120"/>
            </a:endParaRPr>
          </a:p>
        </p:txBody>
      </p:sp>
      <p:sp>
        <p:nvSpPr>
          <p:cNvPr id="10" name="TextBox 9"/>
          <p:cNvSpPr txBox="1"/>
          <p:nvPr/>
        </p:nvSpPr>
        <p:spPr>
          <a:xfrm>
            <a:off x="457200" y="4063425"/>
            <a:ext cx="5181600" cy="584775"/>
          </a:xfrm>
          <a:prstGeom prst="rect">
            <a:avLst/>
          </a:prstGeom>
          <a:noFill/>
        </p:spPr>
        <p:txBody>
          <a:bodyPr wrap="square" rtlCol="0">
            <a:spAutoFit/>
          </a:bodyPr>
          <a:lstStyle/>
          <a:p>
            <a:r>
              <a:rPr lang="zh-TW" altLang="en-US" sz="3200" dirty="0" smtClean="0">
                <a:solidFill>
                  <a:srgbClr val="FFFF00"/>
                </a:solidFill>
                <a:latin typeface="DFPLiHei-Bd" panose="020B0700000000000000" pitchFamily="34" charset="-120"/>
                <a:ea typeface="DFPLiHei-Bd" panose="020B0700000000000000" pitchFamily="34" charset="-120"/>
              </a:rPr>
              <a:t>四</a:t>
            </a:r>
            <a:r>
              <a:rPr lang="en-US" altLang="zh-TW" sz="3200" dirty="0" smtClean="0">
                <a:solidFill>
                  <a:srgbClr val="FFFF00"/>
                </a:solidFill>
                <a:latin typeface="DFPLiHei-Bd" panose="020B0700000000000000" pitchFamily="34" charset="-120"/>
                <a:ea typeface="DFPLiHei-Bd" panose="020B0700000000000000" pitchFamily="34" charset="-120"/>
              </a:rPr>
              <a:t>﹑</a:t>
            </a:r>
            <a:r>
              <a:rPr lang="zh-TW" altLang="en-US" sz="3200" dirty="0" smtClean="0">
                <a:solidFill>
                  <a:srgbClr val="FFFF00"/>
                </a:solidFill>
                <a:latin typeface="DFPLiHei-Bd" panose="020B0700000000000000" pitchFamily="34" charset="-120"/>
                <a:ea typeface="DFPLiHei-Bd" panose="020B0700000000000000" pitchFamily="34" charset="-120"/>
              </a:rPr>
              <a:t>基督教本土化的面向</a:t>
            </a:r>
            <a:endParaRPr lang="en-US" sz="3200" dirty="0">
              <a:solidFill>
                <a:srgbClr val="FFFF00"/>
              </a:solidFill>
              <a:latin typeface="DFPLiHei-Bd" panose="020B0700000000000000" pitchFamily="34" charset="-120"/>
              <a:ea typeface="DFPLiHei-Bd" panose="020B0700000000000000" pitchFamily="34" charset="-120"/>
            </a:endParaRPr>
          </a:p>
        </p:txBody>
      </p:sp>
      <p:sp>
        <p:nvSpPr>
          <p:cNvPr id="11" name="TextBox 10"/>
          <p:cNvSpPr txBox="1"/>
          <p:nvPr/>
        </p:nvSpPr>
        <p:spPr>
          <a:xfrm>
            <a:off x="457200" y="5054025"/>
            <a:ext cx="5181600" cy="584775"/>
          </a:xfrm>
          <a:prstGeom prst="rect">
            <a:avLst/>
          </a:prstGeom>
          <a:noFill/>
        </p:spPr>
        <p:txBody>
          <a:bodyPr wrap="square" rtlCol="0">
            <a:spAutoFit/>
          </a:bodyPr>
          <a:lstStyle/>
          <a:p>
            <a:r>
              <a:rPr lang="zh-TW" altLang="en-US" sz="3200" dirty="0" smtClean="0">
                <a:solidFill>
                  <a:srgbClr val="FFFF00"/>
                </a:solidFill>
                <a:latin typeface="DFPLiHei-Bd" panose="020B0700000000000000" pitchFamily="34" charset="-120"/>
                <a:ea typeface="DFPLiHei-Bd" panose="020B0700000000000000" pitchFamily="34" charset="-120"/>
              </a:rPr>
              <a:t>五</a:t>
            </a:r>
            <a:r>
              <a:rPr lang="en-US" altLang="zh-TW" sz="3200" dirty="0" smtClean="0">
                <a:solidFill>
                  <a:srgbClr val="FFFF00"/>
                </a:solidFill>
                <a:latin typeface="DFPLiHei-Bd" panose="020B0700000000000000" pitchFamily="34" charset="-120"/>
                <a:ea typeface="DFPLiHei-Bd" panose="020B0700000000000000" pitchFamily="34" charset="-120"/>
              </a:rPr>
              <a:t>﹑</a:t>
            </a:r>
            <a:r>
              <a:rPr lang="zh-TW" altLang="en-US" sz="3200" dirty="0" smtClean="0">
                <a:solidFill>
                  <a:srgbClr val="FFFF00"/>
                </a:solidFill>
                <a:latin typeface="DFPLiHei-Bd" panose="020B0700000000000000" pitchFamily="34" charset="-120"/>
                <a:ea typeface="DFPLiHei-Bd" panose="020B0700000000000000" pitchFamily="34" charset="-120"/>
              </a:rPr>
              <a:t>基督教本土化的展望</a:t>
            </a:r>
            <a:endParaRPr lang="en-US" sz="3200" dirty="0">
              <a:solidFill>
                <a:srgbClr val="FFFF00"/>
              </a:solidFill>
              <a:latin typeface="DFPLiHei-Bd" panose="020B0700000000000000" pitchFamily="34" charset="-120"/>
              <a:ea typeface="DFPLiHei-Bd" panose="020B0700000000000000"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228600"/>
            <a:ext cx="8839200" cy="762000"/>
          </a:xfrm>
          <a:solidFill>
            <a:schemeClr val="accent2"/>
          </a:solidFill>
          <a:ln w="76200" cmpd="tri">
            <a:solidFill>
              <a:schemeClr val="bg1"/>
            </a:solidFill>
            <a:miter lim="800000"/>
            <a:headEnd/>
            <a:tailEnd/>
          </a:ln>
        </p:spPr>
        <p:txBody>
          <a:bodyPr/>
          <a:lstStyle/>
          <a:p>
            <a:pPr algn="l" eaLnBrk="1" hangingPunct="1"/>
            <a:r>
              <a:rPr lang="en-US" altLang="en-US" sz="4000" b="1" i="1" smtClean="0">
                <a:solidFill>
                  <a:srgbClr val="FFFF00"/>
                </a:solidFill>
                <a:latin typeface="Matura MT Script Capitals" panose="03020802060602070202" pitchFamily="66" charset="0"/>
                <a:ea typeface="Batang" panose="02030600000101010101" pitchFamily="18" charset="-127"/>
              </a:rPr>
              <a:t>     ABC</a:t>
            </a:r>
            <a:r>
              <a:rPr lang="en-US" altLang="en-US" sz="4000" smtClean="0">
                <a:solidFill>
                  <a:srgbClr val="FFFF00"/>
                </a:solidFill>
                <a:latin typeface="Matura MT Script Capitals" panose="03020802060602070202" pitchFamily="66" charset="0"/>
              </a:rPr>
              <a:t>  2015 </a:t>
            </a:r>
            <a:r>
              <a:rPr lang="zh-TW" altLang="en-US" sz="4000" smtClean="0">
                <a:ea typeface="新細明體" panose="02020500000000000000" pitchFamily="18" charset="-120"/>
              </a:rPr>
              <a:t>    </a:t>
            </a:r>
            <a:endParaRPr lang="en-US" altLang="en-US" sz="4000" smtClean="0"/>
          </a:p>
        </p:txBody>
      </p:sp>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r>
              <a:rPr lang="en-US" altLang="zh-CN" dirty="0" smtClean="0">
                <a:solidFill>
                  <a:srgbClr val="FFFF00"/>
                </a:solidFill>
                <a:ea typeface="SimSun" pitchFamily="2" charset="-122"/>
              </a:rPr>
              <a:t> </a:t>
            </a: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spAutoFit/>
          </a:bodyPr>
          <a:lstStyle>
            <a:lvl1pPr eaLnBrk="0" hangingPunct="0">
              <a:defRPr>
                <a:solidFill>
                  <a:schemeClr val="tx1"/>
                </a:solidFill>
                <a:latin typeface="Baskerville Old Face" pitchFamily="18" charset="0"/>
              </a:defRPr>
            </a:lvl1pPr>
            <a:lvl2pPr marL="742950" indent="-285750" eaLnBrk="0" hangingPunct="0">
              <a:defRPr>
                <a:solidFill>
                  <a:schemeClr val="tx1"/>
                </a:solidFill>
                <a:latin typeface="Baskerville Old Face" pitchFamily="18" charset="0"/>
              </a:defRPr>
            </a:lvl2pPr>
            <a:lvl3pPr marL="1143000" indent="-228600" eaLnBrk="0" hangingPunct="0">
              <a:defRPr>
                <a:solidFill>
                  <a:schemeClr val="tx1"/>
                </a:solidFill>
                <a:latin typeface="Baskerville Old Face" pitchFamily="18" charset="0"/>
              </a:defRPr>
            </a:lvl3pPr>
            <a:lvl4pPr marL="1600200" indent="-228600" eaLnBrk="0" hangingPunct="0">
              <a:defRPr>
                <a:solidFill>
                  <a:schemeClr val="tx1"/>
                </a:solidFill>
                <a:latin typeface="Baskerville Old Face" pitchFamily="18" charset="0"/>
              </a:defRPr>
            </a:lvl4pPr>
            <a:lvl5pPr marL="2057400" indent="-228600" eaLnBrk="0" hangingPunct="0">
              <a:defRPr>
                <a:solidFill>
                  <a:schemeClr val="tx1"/>
                </a:solidFill>
                <a:latin typeface="Baskerville Old Face" pitchFamily="18" charset="0"/>
              </a:defRPr>
            </a:lvl5pPr>
            <a:lvl6pPr marL="2514600" indent="-228600" eaLnBrk="0" fontAlgn="base" hangingPunct="0">
              <a:spcBef>
                <a:spcPct val="0"/>
              </a:spcBef>
              <a:spcAft>
                <a:spcPct val="0"/>
              </a:spcAft>
              <a:defRPr>
                <a:solidFill>
                  <a:schemeClr val="tx1"/>
                </a:solidFill>
                <a:latin typeface="Baskerville Old Face" pitchFamily="18" charset="0"/>
              </a:defRPr>
            </a:lvl6pPr>
            <a:lvl7pPr marL="2971800" indent="-228600" eaLnBrk="0" fontAlgn="base" hangingPunct="0">
              <a:spcBef>
                <a:spcPct val="0"/>
              </a:spcBef>
              <a:spcAft>
                <a:spcPct val="0"/>
              </a:spcAft>
              <a:defRPr>
                <a:solidFill>
                  <a:schemeClr val="tx1"/>
                </a:solidFill>
                <a:latin typeface="Baskerville Old Face" pitchFamily="18" charset="0"/>
              </a:defRPr>
            </a:lvl7pPr>
            <a:lvl8pPr marL="3429000" indent="-228600" eaLnBrk="0" fontAlgn="base" hangingPunct="0">
              <a:spcBef>
                <a:spcPct val="0"/>
              </a:spcBef>
              <a:spcAft>
                <a:spcPct val="0"/>
              </a:spcAft>
              <a:defRPr>
                <a:solidFill>
                  <a:schemeClr val="tx1"/>
                </a:solidFill>
                <a:latin typeface="Baskerville Old Face" pitchFamily="18" charset="0"/>
              </a:defRPr>
            </a:lvl8pPr>
            <a:lvl9pPr marL="3886200" indent="-228600" eaLnBrk="0" fontAlgn="base" hangingPunct="0">
              <a:spcBef>
                <a:spcPct val="0"/>
              </a:spcBef>
              <a:spcAft>
                <a:spcPct val="0"/>
              </a:spcAft>
              <a:defRPr>
                <a:solidFill>
                  <a:schemeClr val="tx1"/>
                </a:solidFill>
                <a:latin typeface="Baskerville Old Face" pitchFamily="18" charset="0"/>
              </a:defRPr>
            </a:lvl9pPr>
          </a:lstStyle>
          <a:p>
            <a:pPr eaLnBrk="1" hangingPunct="1">
              <a:defRPr/>
            </a:pPr>
            <a:r>
              <a:rPr lang="zh-TW" altLang="en-US" sz="2800" b="1" smtClean="0">
                <a:solidFill>
                  <a:schemeClr val="bg1"/>
                </a:solidFill>
                <a:effectLst>
                  <a:outerShdw blurRad="38100" dist="38100" dir="2700000" algn="tl">
                    <a:srgbClr val="000000"/>
                  </a:outerShdw>
                </a:effectLst>
                <a:ea typeface="新細明體" pitchFamily="18" charset="-120"/>
              </a:rPr>
              <a:t> 北美華人基督徒教育大會</a:t>
            </a:r>
            <a:endParaRPr lang="en-US" sz="2800" smtClean="0">
              <a:solidFill>
                <a:srgbClr val="00FF00"/>
              </a:solidFill>
            </a:endParaRPr>
          </a:p>
          <a:p>
            <a:pPr eaLnBrk="1" hangingPunct="1">
              <a:defRPr/>
            </a:pPr>
            <a:r>
              <a:rPr lang="en-US" smtClean="0">
                <a:solidFill>
                  <a:srgbClr val="00FF00"/>
                </a:solidFill>
              </a:rPr>
              <a:t>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A</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ccess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B</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ible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C</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onvention</a:t>
            </a:r>
            <a:r>
              <a:rPr lang="en-US" smtClean="0">
                <a:solidFill>
                  <a:srgbClr val="00FF00"/>
                </a:solidFill>
              </a:rPr>
              <a:t> </a:t>
            </a:r>
          </a:p>
        </p:txBody>
      </p:sp>
      <p:pic>
        <p:nvPicPr>
          <p:cNvPr id="4101" name="Picture 5" descr="abc logo_color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685800" cy="609600"/>
          </a:xfrm>
          <a:prstGeom prst="rect">
            <a:avLst/>
          </a:prstGeom>
          <a:noFill/>
          <a:ln w="57150" cmpd="thinThick">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410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282575"/>
            <a:ext cx="685800" cy="6858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200" y="1396425"/>
            <a:ext cx="8153400" cy="3539430"/>
          </a:xfrm>
          <a:prstGeom prst="rect">
            <a:avLst/>
          </a:prstGeom>
          <a:noFill/>
        </p:spPr>
        <p:txBody>
          <a:bodyPr wrap="square" rtlCol="0">
            <a:spAutoFit/>
          </a:bodyPr>
          <a:lstStyle/>
          <a:p>
            <a:r>
              <a:rPr lang="zh-TW" altLang="en-US" sz="3200" dirty="0" smtClean="0">
                <a:solidFill>
                  <a:srgbClr val="FFFF00"/>
                </a:solidFill>
                <a:latin typeface="DFPLiHei-Bd" panose="020B0700000000000000" pitchFamily="34" charset="-120"/>
                <a:ea typeface="DFPLiHei-Bd" panose="020B0700000000000000" pitchFamily="34" charset="-120"/>
              </a:rPr>
              <a:t>一</a:t>
            </a:r>
            <a:r>
              <a:rPr lang="en-US" altLang="zh-TW" sz="3200" dirty="0" smtClean="0">
                <a:solidFill>
                  <a:srgbClr val="FFFF00"/>
                </a:solidFill>
                <a:latin typeface="DFPLiHei-Bd" panose="020B0700000000000000" pitchFamily="34" charset="-120"/>
                <a:ea typeface="DFPLiHei-Bd" panose="020B0700000000000000" pitchFamily="34" charset="-120"/>
              </a:rPr>
              <a:t>﹑</a:t>
            </a:r>
            <a:r>
              <a:rPr lang="zh-TW" altLang="en-US" sz="3200" dirty="0" smtClean="0">
                <a:solidFill>
                  <a:srgbClr val="FFFF00"/>
                </a:solidFill>
                <a:latin typeface="DFPLiHei-Bd" panose="020B0700000000000000" pitchFamily="34" charset="-120"/>
                <a:ea typeface="DFPLiHei-Bd" panose="020B0700000000000000" pitchFamily="34" charset="-120"/>
              </a:rPr>
              <a:t>基督教本土化的必要性：</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marL="971550" lvl="1" indent="-514350">
              <a:buFont typeface="+mj-lt"/>
              <a:buAutoNum type="arabicPeriod"/>
            </a:pPr>
            <a:r>
              <a:rPr lang="zh-TW" altLang="en-US" sz="3200" dirty="0" smtClean="0">
                <a:solidFill>
                  <a:srgbClr val="FFFF00"/>
                </a:solidFill>
                <a:latin typeface="DFPLiHei-Bd" panose="020B0700000000000000" pitchFamily="34" charset="-120"/>
                <a:ea typeface="DFPLiHei-Bd" panose="020B0700000000000000" pitchFamily="34" charset="-120"/>
              </a:rPr>
              <a:t>基督教的抽象信仰理念要想落實在人類生活之中，它勢必是一種文化。</a:t>
            </a:r>
            <a:endParaRPr lang="en-US" altLang="zh-TW" sz="3200" dirty="0">
              <a:solidFill>
                <a:srgbClr val="FFFF00"/>
              </a:solidFill>
              <a:latin typeface="DFPLiHei-Bd" panose="020B0700000000000000" pitchFamily="34" charset="-120"/>
              <a:ea typeface="DFPLiHei-Bd" panose="020B0700000000000000" pitchFamily="34" charset="-120"/>
            </a:endParaRPr>
          </a:p>
          <a:p>
            <a:pPr marL="971550" lvl="1" indent="-514350">
              <a:buFont typeface="+mj-lt"/>
              <a:buAutoNum type="arabicPeriod"/>
            </a:pPr>
            <a:r>
              <a:rPr lang="zh-TW" altLang="en-US" sz="3200" dirty="0" smtClean="0">
                <a:solidFill>
                  <a:srgbClr val="FFFF00"/>
                </a:solidFill>
                <a:latin typeface="DFPLiHei-Bd" panose="020B0700000000000000" pitchFamily="34" charset="-120"/>
                <a:ea typeface="DFPLiHei-Bd" panose="020B0700000000000000" pitchFamily="34" charset="-120"/>
              </a:rPr>
              <a:t>從文化傳播的角度來看，福音的內涵必須透過中國文化符號系統，找到其關連的脈絡，或產生本土化的文化符號才有可能在中國落地生根。</a:t>
            </a:r>
            <a:endParaRPr lang="en-US" sz="3200" dirty="0">
              <a:solidFill>
                <a:srgbClr val="FFFF00"/>
              </a:solidFill>
              <a:latin typeface="DFPLiHei-Bd" panose="020B0700000000000000" pitchFamily="34" charset="-120"/>
              <a:ea typeface="DFPLiHei-Bd" panose="020B0700000000000000" pitchFamily="34" charset="-120"/>
            </a:endParaRPr>
          </a:p>
        </p:txBody>
      </p:sp>
      <p:pic>
        <p:nvPicPr>
          <p:cNvPr id="1026" name="Picture 2" descr="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3100" y="4572000"/>
            <a:ext cx="2857500" cy="19335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 y="228600"/>
            <a:ext cx="8839200" cy="762000"/>
          </a:xfrm>
          <a:solidFill>
            <a:schemeClr val="accent2"/>
          </a:solidFill>
          <a:ln w="76200" cmpd="tri">
            <a:solidFill>
              <a:schemeClr val="bg1"/>
            </a:solidFill>
            <a:miter lim="800000"/>
            <a:headEnd/>
            <a:tailEnd/>
          </a:ln>
        </p:spPr>
        <p:txBody>
          <a:bodyPr/>
          <a:lstStyle/>
          <a:p>
            <a:pPr algn="l" eaLnBrk="1" hangingPunct="1"/>
            <a:r>
              <a:rPr lang="en-US" altLang="en-US" sz="4000" b="1" i="1" smtClean="0">
                <a:solidFill>
                  <a:srgbClr val="FFFF00"/>
                </a:solidFill>
                <a:latin typeface="Matura MT Script Capitals" panose="03020802060602070202" pitchFamily="66" charset="0"/>
                <a:ea typeface="Batang" panose="02030600000101010101" pitchFamily="18" charset="-127"/>
              </a:rPr>
              <a:t>     ABC</a:t>
            </a:r>
            <a:r>
              <a:rPr lang="en-US" altLang="en-US" sz="4000" smtClean="0">
                <a:solidFill>
                  <a:srgbClr val="FFFF00"/>
                </a:solidFill>
                <a:latin typeface="Matura MT Script Capitals" panose="03020802060602070202" pitchFamily="66" charset="0"/>
              </a:rPr>
              <a:t>  2015 </a:t>
            </a:r>
            <a:r>
              <a:rPr lang="zh-TW" altLang="en-US" sz="4000" smtClean="0">
                <a:ea typeface="新細明體" panose="02020500000000000000" pitchFamily="18" charset="-120"/>
              </a:rPr>
              <a:t>    </a:t>
            </a:r>
            <a:endParaRPr lang="en-US" altLang="en-US" sz="4000" smtClean="0"/>
          </a:p>
        </p:txBody>
      </p:sp>
      <p:sp>
        <p:nvSpPr>
          <p:cNvPr id="102403" name="Rectangle 3"/>
          <p:cNvSpPr>
            <a:spLocks noGrp="1" noChangeArrowheads="1"/>
          </p:cNvSpPr>
          <p:nvPr>
            <p:ph type="body" idx="1"/>
          </p:nvPr>
        </p:nvSpPr>
        <p:spPr>
          <a:xfrm>
            <a:off x="151482"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r>
              <a:rPr lang="en-US" altLang="zh-CN" dirty="0" smtClean="0">
                <a:solidFill>
                  <a:srgbClr val="FFFF00"/>
                </a:solidFill>
                <a:ea typeface="SimSun" pitchFamily="2" charset="-122"/>
              </a:rPr>
              <a:t> </a:t>
            </a: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spAutoFit/>
          </a:bodyPr>
          <a:lstStyle>
            <a:lvl1pPr eaLnBrk="0" hangingPunct="0">
              <a:defRPr>
                <a:solidFill>
                  <a:schemeClr val="tx1"/>
                </a:solidFill>
                <a:latin typeface="Baskerville Old Face" pitchFamily="18" charset="0"/>
              </a:defRPr>
            </a:lvl1pPr>
            <a:lvl2pPr marL="742950" indent="-285750" eaLnBrk="0" hangingPunct="0">
              <a:defRPr>
                <a:solidFill>
                  <a:schemeClr val="tx1"/>
                </a:solidFill>
                <a:latin typeface="Baskerville Old Face" pitchFamily="18" charset="0"/>
              </a:defRPr>
            </a:lvl2pPr>
            <a:lvl3pPr marL="1143000" indent="-228600" eaLnBrk="0" hangingPunct="0">
              <a:defRPr>
                <a:solidFill>
                  <a:schemeClr val="tx1"/>
                </a:solidFill>
                <a:latin typeface="Baskerville Old Face" pitchFamily="18" charset="0"/>
              </a:defRPr>
            </a:lvl3pPr>
            <a:lvl4pPr marL="1600200" indent="-228600" eaLnBrk="0" hangingPunct="0">
              <a:defRPr>
                <a:solidFill>
                  <a:schemeClr val="tx1"/>
                </a:solidFill>
                <a:latin typeface="Baskerville Old Face" pitchFamily="18" charset="0"/>
              </a:defRPr>
            </a:lvl4pPr>
            <a:lvl5pPr marL="2057400" indent="-228600" eaLnBrk="0" hangingPunct="0">
              <a:defRPr>
                <a:solidFill>
                  <a:schemeClr val="tx1"/>
                </a:solidFill>
                <a:latin typeface="Baskerville Old Face" pitchFamily="18" charset="0"/>
              </a:defRPr>
            </a:lvl5pPr>
            <a:lvl6pPr marL="2514600" indent="-228600" eaLnBrk="0" fontAlgn="base" hangingPunct="0">
              <a:spcBef>
                <a:spcPct val="0"/>
              </a:spcBef>
              <a:spcAft>
                <a:spcPct val="0"/>
              </a:spcAft>
              <a:defRPr>
                <a:solidFill>
                  <a:schemeClr val="tx1"/>
                </a:solidFill>
                <a:latin typeface="Baskerville Old Face" pitchFamily="18" charset="0"/>
              </a:defRPr>
            </a:lvl6pPr>
            <a:lvl7pPr marL="2971800" indent="-228600" eaLnBrk="0" fontAlgn="base" hangingPunct="0">
              <a:spcBef>
                <a:spcPct val="0"/>
              </a:spcBef>
              <a:spcAft>
                <a:spcPct val="0"/>
              </a:spcAft>
              <a:defRPr>
                <a:solidFill>
                  <a:schemeClr val="tx1"/>
                </a:solidFill>
                <a:latin typeface="Baskerville Old Face" pitchFamily="18" charset="0"/>
              </a:defRPr>
            </a:lvl7pPr>
            <a:lvl8pPr marL="3429000" indent="-228600" eaLnBrk="0" fontAlgn="base" hangingPunct="0">
              <a:spcBef>
                <a:spcPct val="0"/>
              </a:spcBef>
              <a:spcAft>
                <a:spcPct val="0"/>
              </a:spcAft>
              <a:defRPr>
                <a:solidFill>
                  <a:schemeClr val="tx1"/>
                </a:solidFill>
                <a:latin typeface="Baskerville Old Face" pitchFamily="18" charset="0"/>
              </a:defRPr>
            </a:lvl8pPr>
            <a:lvl9pPr marL="3886200" indent="-228600" eaLnBrk="0" fontAlgn="base" hangingPunct="0">
              <a:spcBef>
                <a:spcPct val="0"/>
              </a:spcBef>
              <a:spcAft>
                <a:spcPct val="0"/>
              </a:spcAft>
              <a:defRPr>
                <a:solidFill>
                  <a:schemeClr val="tx1"/>
                </a:solidFill>
                <a:latin typeface="Baskerville Old Face" pitchFamily="18" charset="0"/>
              </a:defRPr>
            </a:lvl9pPr>
          </a:lstStyle>
          <a:p>
            <a:pPr eaLnBrk="1" hangingPunct="1">
              <a:defRPr/>
            </a:pPr>
            <a:r>
              <a:rPr lang="zh-TW" altLang="en-US" sz="2800" b="1" smtClean="0">
                <a:solidFill>
                  <a:schemeClr val="bg1"/>
                </a:solidFill>
                <a:effectLst>
                  <a:outerShdw blurRad="38100" dist="38100" dir="2700000" algn="tl">
                    <a:srgbClr val="000000"/>
                  </a:outerShdw>
                </a:effectLst>
                <a:ea typeface="新細明體" pitchFamily="18" charset="-120"/>
              </a:rPr>
              <a:t> 北美華人基督徒教育大會</a:t>
            </a:r>
            <a:endParaRPr lang="en-US" sz="2800" smtClean="0">
              <a:solidFill>
                <a:srgbClr val="00FF00"/>
              </a:solidFill>
            </a:endParaRPr>
          </a:p>
          <a:p>
            <a:pPr eaLnBrk="1" hangingPunct="1">
              <a:defRPr/>
            </a:pPr>
            <a:r>
              <a:rPr lang="en-US" smtClean="0">
                <a:solidFill>
                  <a:srgbClr val="00FF00"/>
                </a:solidFill>
              </a:rPr>
              <a:t>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A</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ccess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B</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ible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C</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onvention</a:t>
            </a:r>
            <a:r>
              <a:rPr lang="en-US" smtClean="0">
                <a:solidFill>
                  <a:srgbClr val="00FF00"/>
                </a:solidFill>
              </a:rPr>
              <a:t> </a:t>
            </a:r>
          </a:p>
        </p:txBody>
      </p:sp>
      <p:pic>
        <p:nvPicPr>
          <p:cNvPr id="5125" name="Picture 5" descr="abc logo_color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685800" cy="609600"/>
          </a:xfrm>
          <a:prstGeom prst="rect">
            <a:avLst/>
          </a:prstGeom>
          <a:noFill/>
          <a:ln w="57150" cmpd="thinThick">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512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282575"/>
            <a:ext cx="685800" cy="6858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1000" y="1219200"/>
            <a:ext cx="8382000" cy="4031873"/>
          </a:xfrm>
          <a:prstGeom prst="rect">
            <a:avLst/>
          </a:prstGeom>
          <a:noFill/>
        </p:spPr>
        <p:txBody>
          <a:bodyPr wrap="square" rtlCol="0">
            <a:spAutoFit/>
          </a:bodyPr>
          <a:lstStyle/>
          <a:p>
            <a:r>
              <a:rPr lang="zh-TW" altLang="en-US" sz="3200" dirty="0" smtClean="0">
                <a:solidFill>
                  <a:srgbClr val="FFFF00"/>
                </a:solidFill>
                <a:latin typeface="DFPLiHei-Bd" panose="020B0700000000000000" pitchFamily="34" charset="-120"/>
                <a:ea typeface="DFPLiHei-Bd" panose="020B0700000000000000" pitchFamily="34" charset="-120"/>
              </a:rPr>
              <a:t>二</a:t>
            </a:r>
            <a:r>
              <a:rPr lang="en-US" altLang="zh-TW" sz="3200" dirty="0" smtClean="0">
                <a:solidFill>
                  <a:srgbClr val="FFFF00"/>
                </a:solidFill>
                <a:latin typeface="DFPLiHei-Bd" panose="020B0700000000000000" pitchFamily="34" charset="-120"/>
                <a:ea typeface="DFPLiHei-Bd" panose="020B0700000000000000" pitchFamily="34" charset="-120"/>
              </a:rPr>
              <a:t>﹑</a:t>
            </a:r>
            <a:r>
              <a:rPr lang="zh-TW" altLang="en-US" sz="3200" dirty="0" smtClean="0">
                <a:solidFill>
                  <a:srgbClr val="FFFF00"/>
                </a:solidFill>
                <a:latin typeface="DFPLiHei-Bd" panose="020B0700000000000000" pitchFamily="34" charset="-120"/>
                <a:ea typeface="DFPLiHei-Bd" panose="020B0700000000000000" pitchFamily="34" charset="-120"/>
              </a:rPr>
              <a:t>「本土化」的意義：本色化</a:t>
            </a:r>
            <a:r>
              <a:rPr lang="en-US" altLang="zh-TW" sz="3200" dirty="0" smtClean="0">
                <a:solidFill>
                  <a:srgbClr val="FFFF00"/>
                </a:solidFill>
                <a:latin typeface="DFPLiHei-Bd" panose="020B0700000000000000" pitchFamily="34" charset="-120"/>
                <a:ea typeface="DFPLiHei-Bd" panose="020B0700000000000000" pitchFamily="34" charset="-120"/>
              </a:rPr>
              <a:t>					</a:t>
            </a:r>
            <a:r>
              <a:rPr lang="zh-TW" altLang="en-US" sz="3200" dirty="0" smtClean="0">
                <a:solidFill>
                  <a:srgbClr val="FFFF00"/>
                </a:solidFill>
                <a:latin typeface="DFPLiHei-Bd" panose="020B0700000000000000" pitchFamily="34" charset="-120"/>
                <a:ea typeface="DFPLiHei-Bd" panose="020B0700000000000000" pitchFamily="34" charset="-120"/>
              </a:rPr>
              <a:t>         </a:t>
            </a:r>
            <a:r>
              <a:rPr lang="en-US" altLang="zh-TW" sz="3200" dirty="0" smtClean="0">
                <a:solidFill>
                  <a:srgbClr val="FFFF00"/>
                </a:solidFill>
                <a:latin typeface="DFPLiHei-Bd" panose="020B0700000000000000" pitchFamily="34" charset="-120"/>
                <a:ea typeface="DFPLiHei-Bd" panose="020B0700000000000000" pitchFamily="34" charset="-120"/>
              </a:rPr>
              <a:t>	</a:t>
            </a:r>
            <a:r>
              <a:rPr lang="zh-TW" altLang="en-US" sz="3200" dirty="0" smtClean="0">
                <a:solidFill>
                  <a:srgbClr val="FFFF00"/>
                </a:solidFill>
                <a:latin typeface="DFPLiHei-Bd" panose="020B0700000000000000" pitchFamily="34" charset="-120"/>
                <a:ea typeface="DFPLiHei-Bd" panose="020B0700000000000000" pitchFamily="34" charset="-120"/>
              </a:rPr>
              <a:t>      （</a:t>
            </a:r>
            <a:r>
              <a:rPr lang="en-US" altLang="zh-TW" sz="3200" dirty="0" smtClean="0">
                <a:solidFill>
                  <a:srgbClr val="FFFF00"/>
                </a:solidFill>
                <a:latin typeface="DFPLiHei-Bd" panose="020B0700000000000000" pitchFamily="34" charset="-120"/>
                <a:ea typeface="DFPLiHei-Bd" panose="020B0700000000000000" pitchFamily="34" charset="-120"/>
              </a:rPr>
              <a:t>indigenization</a:t>
            </a:r>
            <a:r>
              <a:rPr lang="zh-TW" altLang="en-US" sz="3200" dirty="0" smtClean="0">
                <a:solidFill>
                  <a:srgbClr val="FFFF00"/>
                </a:solidFill>
                <a:latin typeface="DFPLiHei-Bd" panose="020B0700000000000000" pitchFamily="34" charset="-120"/>
                <a:ea typeface="DFPLiHei-Bd" panose="020B0700000000000000" pitchFamily="34" charset="-120"/>
              </a:rPr>
              <a:t>）</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marL="1428750" lvl="2" indent="-514350">
              <a:buFont typeface="+mj-lt"/>
              <a:buAutoNum type="arabicPeriod"/>
            </a:pPr>
            <a:r>
              <a:rPr lang="zh-TW" altLang="en-US" sz="3200" dirty="0" smtClean="0">
                <a:solidFill>
                  <a:srgbClr val="FFFF00"/>
                </a:solidFill>
                <a:latin typeface="DFPLiHei-Bd" panose="020B0700000000000000" pitchFamily="34" charset="-120"/>
                <a:ea typeface="DFPLiHei-Bd" panose="020B0700000000000000" pitchFamily="34" charset="-120"/>
              </a:rPr>
              <a:t>披上西方文化外衣的基督教思想與中國文化社會中找到脈絡生根發展，被中國人所瞭解接受的過程。</a:t>
            </a:r>
            <a:endParaRPr lang="en-US" altLang="zh-TW" sz="3200" dirty="0">
              <a:solidFill>
                <a:srgbClr val="FFFF00"/>
              </a:solidFill>
              <a:latin typeface="DFPLiHei-Bd" panose="020B0700000000000000" pitchFamily="34" charset="-120"/>
              <a:ea typeface="DFPLiHei-Bd" panose="020B0700000000000000" pitchFamily="34" charset="-120"/>
            </a:endParaRPr>
          </a:p>
          <a:p>
            <a:pPr marL="1428750" lvl="2" indent="-514350">
              <a:buFont typeface="+mj-lt"/>
              <a:buAutoNum type="arabicPeriod"/>
            </a:pPr>
            <a:r>
              <a:rPr lang="zh-TW" altLang="en-US" sz="3200" dirty="0" smtClean="0">
                <a:solidFill>
                  <a:srgbClr val="FFFF00"/>
                </a:solidFill>
                <a:latin typeface="DFPLiHei-Bd" panose="020B0700000000000000" pitchFamily="34" charset="-120"/>
                <a:ea typeface="DFPLiHei-Bd" panose="020B0700000000000000" pitchFamily="34" charset="-120"/>
              </a:rPr>
              <a:t>將基督教思想與中國傳統文化連上關係，盡量消除彼此歧異與衝突使之能和諧地互存互長</a:t>
            </a:r>
            <a:endParaRPr lang="en-US" altLang="zh-TW" sz="3200" dirty="0" smtClean="0">
              <a:solidFill>
                <a:srgbClr val="FFFF00"/>
              </a:solidFill>
              <a:latin typeface="DFPLiHei-Bd" panose="020B0700000000000000" pitchFamily="34" charset="-120"/>
              <a:ea typeface="DFPLiHei-Bd" panose="020B0700000000000000" pitchFamily="34" charset="-120"/>
            </a:endParaRPr>
          </a:p>
        </p:txBody>
      </p:sp>
      <p:pic>
        <p:nvPicPr>
          <p:cNvPr id="2050" name="Picture 2" descr="http://christianyogamagazine.com/wp-content/uploads/2008/08/chinesemadonn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186" y="4387850"/>
            <a:ext cx="1733211" cy="236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 y="228600"/>
            <a:ext cx="8839200" cy="762000"/>
          </a:xfrm>
          <a:solidFill>
            <a:schemeClr val="accent2"/>
          </a:solidFill>
          <a:ln w="76200" cmpd="tri">
            <a:solidFill>
              <a:schemeClr val="bg1"/>
            </a:solidFill>
            <a:miter lim="800000"/>
            <a:headEnd/>
            <a:tailEnd/>
          </a:ln>
        </p:spPr>
        <p:txBody>
          <a:bodyPr/>
          <a:lstStyle/>
          <a:p>
            <a:pPr algn="l" eaLnBrk="1" hangingPunct="1"/>
            <a:r>
              <a:rPr lang="en-US" altLang="en-US" sz="4000" b="1" i="1" smtClean="0">
                <a:solidFill>
                  <a:srgbClr val="FFFF00"/>
                </a:solidFill>
                <a:latin typeface="Matura MT Script Capitals" panose="03020802060602070202" pitchFamily="66" charset="0"/>
                <a:ea typeface="Batang" panose="02030600000101010101" pitchFamily="18" charset="-127"/>
              </a:rPr>
              <a:t>     ABC</a:t>
            </a:r>
            <a:r>
              <a:rPr lang="en-US" altLang="en-US" sz="4000" smtClean="0">
                <a:solidFill>
                  <a:srgbClr val="FFFF00"/>
                </a:solidFill>
                <a:latin typeface="Matura MT Script Capitals" panose="03020802060602070202" pitchFamily="66" charset="0"/>
              </a:rPr>
              <a:t>  2015 </a:t>
            </a:r>
            <a:r>
              <a:rPr lang="zh-TW" altLang="en-US" sz="4000" smtClean="0">
                <a:ea typeface="新細明體" panose="02020500000000000000" pitchFamily="18" charset="-120"/>
              </a:rPr>
              <a:t>    </a:t>
            </a:r>
            <a:endParaRPr lang="en-US" altLang="en-US" sz="4000" smtClean="0"/>
          </a:p>
        </p:txBody>
      </p:sp>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r>
              <a:rPr lang="en-US" altLang="zh-CN" dirty="0" smtClean="0">
                <a:solidFill>
                  <a:srgbClr val="FFFF00"/>
                </a:solidFill>
                <a:ea typeface="SimSun" pitchFamily="2" charset="-122"/>
              </a:rPr>
              <a:t> </a:t>
            </a: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spAutoFit/>
          </a:bodyPr>
          <a:lstStyle>
            <a:lvl1pPr eaLnBrk="0" hangingPunct="0">
              <a:defRPr>
                <a:solidFill>
                  <a:schemeClr val="tx1"/>
                </a:solidFill>
                <a:latin typeface="Baskerville Old Face" pitchFamily="18" charset="0"/>
              </a:defRPr>
            </a:lvl1pPr>
            <a:lvl2pPr marL="742950" indent="-285750" eaLnBrk="0" hangingPunct="0">
              <a:defRPr>
                <a:solidFill>
                  <a:schemeClr val="tx1"/>
                </a:solidFill>
                <a:latin typeface="Baskerville Old Face" pitchFamily="18" charset="0"/>
              </a:defRPr>
            </a:lvl2pPr>
            <a:lvl3pPr marL="1143000" indent="-228600" eaLnBrk="0" hangingPunct="0">
              <a:defRPr>
                <a:solidFill>
                  <a:schemeClr val="tx1"/>
                </a:solidFill>
                <a:latin typeface="Baskerville Old Face" pitchFamily="18" charset="0"/>
              </a:defRPr>
            </a:lvl3pPr>
            <a:lvl4pPr marL="1600200" indent="-228600" eaLnBrk="0" hangingPunct="0">
              <a:defRPr>
                <a:solidFill>
                  <a:schemeClr val="tx1"/>
                </a:solidFill>
                <a:latin typeface="Baskerville Old Face" pitchFamily="18" charset="0"/>
              </a:defRPr>
            </a:lvl4pPr>
            <a:lvl5pPr marL="2057400" indent="-228600" eaLnBrk="0" hangingPunct="0">
              <a:defRPr>
                <a:solidFill>
                  <a:schemeClr val="tx1"/>
                </a:solidFill>
                <a:latin typeface="Baskerville Old Face" pitchFamily="18" charset="0"/>
              </a:defRPr>
            </a:lvl5pPr>
            <a:lvl6pPr marL="2514600" indent="-228600" eaLnBrk="0" fontAlgn="base" hangingPunct="0">
              <a:spcBef>
                <a:spcPct val="0"/>
              </a:spcBef>
              <a:spcAft>
                <a:spcPct val="0"/>
              </a:spcAft>
              <a:defRPr>
                <a:solidFill>
                  <a:schemeClr val="tx1"/>
                </a:solidFill>
                <a:latin typeface="Baskerville Old Face" pitchFamily="18" charset="0"/>
              </a:defRPr>
            </a:lvl6pPr>
            <a:lvl7pPr marL="2971800" indent="-228600" eaLnBrk="0" fontAlgn="base" hangingPunct="0">
              <a:spcBef>
                <a:spcPct val="0"/>
              </a:spcBef>
              <a:spcAft>
                <a:spcPct val="0"/>
              </a:spcAft>
              <a:defRPr>
                <a:solidFill>
                  <a:schemeClr val="tx1"/>
                </a:solidFill>
                <a:latin typeface="Baskerville Old Face" pitchFamily="18" charset="0"/>
              </a:defRPr>
            </a:lvl7pPr>
            <a:lvl8pPr marL="3429000" indent="-228600" eaLnBrk="0" fontAlgn="base" hangingPunct="0">
              <a:spcBef>
                <a:spcPct val="0"/>
              </a:spcBef>
              <a:spcAft>
                <a:spcPct val="0"/>
              </a:spcAft>
              <a:defRPr>
                <a:solidFill>
                  <a:schemeClr val="tx1"/>
                </a:solidFill>
                <a:latin typeface="Baskerville Old Face" pitchFamily="18" charset="0"/>
              </a:defRPr>
            </a:lvl8pPr>
            <a:lvl9pPr marL="3886200" indent="-228600" eaLnBrk="0" fontAlgn="base" hangingPunct="0">
              <a:spcBef>
                <a:spcPct val="0"/>
              </a:spcBef>
              <a:spcAft>
                <a:spcPct val="0"/>
              </a:spcAft>
              <a:defRPr>
                <a:solidFill>
                  <a:schemeClr val="tx1"/>
                </a:solidFill>
                <a:latin typeface="Baskerville Old Face" pitchFamily="18" charset="0"/>
              </a:defRPr>
            </a:lvl9pPr>
          </a:lstStyle>
          <a:p>
            <a:pPr eaLnBrk="1" hangingPunct="1">
              <a:defRPr/>
            </a:pPr>
            <a:r>
              <a:rPr lang="zh-TW" altLang="en-US" sz="2800" b="1" smtClean="0">
                <a:solidFill>
                  <a:schemeClr val="bg1"/>
                </a:solidFill>
                <a:effectLst>
                  <a:outerShdw blurRad="38100" dist="38100" dir="2700000" algn="tl">
                    <a:srgbClr val="000000"/>
                  </a:outerShdw>
                </a:effectLst>
                <a:ea typeface="新細明體" pitchFamily="18" charset="-120"/>
              </a:rPr>
              <a:t> 北美華人基督徒教育大會</a:t>
            </a:r>
            <a:endParaRPr lang="en-US" sz="2800" smtClean="0">
              <a:solidFill>
                <a:srgbClr val="00FF00"/>
              </a:solidFill>
            </a:endParaRPr>
          </a:p>
          <a:p>
            <a:pPr eaLnBrk="1" hangingPunct="1">
              <a:defRPr/>
            </a:pPr>
            <a:r>
              <a:rPr lang="en-US" smtClean="0">
                <a:solidFill>
                  <a:srgbClr val="00FF00"/>
                </a:solidFill>
              </a:rPr>
              <a:t>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A</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ccess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B</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ible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C</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onvention</a:t>
            </a:r>
            <a:r>
              <a:rPr lang="en-US" smtClean="0">
                <a:solidFill>
                  <a:srgbClr val="00FF00"/>
                </a:solidFill>
              </a:rPr>
              <a:t> </a:t>
            </a:r>
          </a:p>
        </p:txBody>
      </p:sp>
      <p:pic>
        <p:nvPicPr>
          <p:cNvPr id="5125" name="Picture 5" descr="abc logo_color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685800" cy="609600"/>
          </a:xfrm>
          <a:prstGeom prst="rect">
            <a:avLst/>
          </a:prstGeom>
          <a:noFill/>
          <a:ln w="57150" cmpd="thinThick">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512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282575"/>
            <a:ext cx="685800" cy="6858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1000" y="1219200"/>
            <a:ext cx="8382000" cy="3539430"/>
          </a:xfrm>
          <a:prstGeom prst="rect">
            <a:avLst/>
          </a:prstGeom>
          <a:noFill/>
        </p:spPr>
        <p:txBody>
          <a:bodyPr wrap="square" rtlCol="0">
            <a:spAutoFit/>
          </a:bodyPr>
          <a:lstStyle/>
          <a:p>
            <a:pPr marL="0" lvl="2"/>
            <a:r>
              <a:rPr lang="zh-TW" altLang="en-US" sz="3200" dirty="0" smtClean="0">
                <a:solidFill>
                  <a:srgbClr val="FFFF00"/>
                </a:solidFill>
                <a:latin typeface="DFPLiHei-Bd" panose="020B0700000000000000" pitchFamily="34" charset="-120"/>
                <a:ea typeface="DFPLiHei-Bd" panose="020B0700000000000000" pitchFamily="34" charset="-120"/>
              </a:rPr>
              <a:t>二</a:t>
            </a:r>
            <a:r>
              <a:rPr lang="en-US" altLang="zh-TW" sz="3200" dirty="0" smtClean="0">
                <a:solidFill>
                  <a:srgbClr val="FFFF00"/>
                </a:solidFill>
                <a:latin typeface="DFPLiHei-Bd" panose="020B0700000000000000" pitchFamily="34" charset="-120"/>
                <a:ea typeface="DFPLiHei-Bd" panose="020B0700000000000000" pitchFamily="34" charset="-120"/>
              </a:rPr>
              <a:t>﹑</a:t>
            </a:r>
            <a:r>
              <a:rPr lang="zh-TW" altLang="en-US" sz="3200" dirty="0" smtClean="0">
                <a:solidFill>
                  <a:srgbClr val="FFFF00"/>
                </a:solidFill>
                <a:latin typeface="DFPLiHei-Bd" panose="020B0700000000000000" pitchFamily="34" charset="-120"/>
                <a:ea typeface="DFPLiHei-Bd" panose="020B0700000000000000" pitchFamily="34" charset="-120"/>
              </a:rPr>
              <a:t>「本土化」的意義：</a:t>
            </a:r>
            <a:r>
              <a:rPr lang="en-US" altLang="zh-TW" sz="3200" dirty="0" smtClean="0">
                <a:solidFill>
                  <a:srgbClr val="FFFF00"/>
                </a:solidFill>
                <a:latin typeface="DFPLiHei-Bd" panose="020B0700000000000000" pitchFamily="34" charset="-120"/>
                <a:ea typeface="DFPLiHei-Bd" panose="020B0700000000000000" pitchFamily="34" charset="-120"/>
              </a:rPr>
              <a:t>	</a:t>
            </a:r>
            <a:r>
              <a:rPr lang="zh-TW" altLang="en-US" sz="3200" dirty="0" smtClean="0">
                <a:solidFill>
                  <a:srgbClr val="FFFF00"/>
                </a:solidFill>
                <a:latin typeface="DFPLiHei-Bd" panose="020B0700000000000000" pitchFamily="34" charset="-120"/>
                <a:ea typeface="DFPLiHei-Bd" panose="020B0700000000000000" pitchFamily="34" charset="-120"/>
              </a:rPr>
              <a:t>關連化、情境化      </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marL="0" lvl="2"/>
            <a:r>
              <a:rPr lang="zh-TW" altLang="en-US" sz="3200" dirty="0">
                <a:solidFill>
                  <a:srgbClr val="FFFF00"/>
                </a:solidFill>
                <a:latin typeface="DFPLiHei-Bd" panose="020B0700000000000000" pitchFamily="34" charset="-120"/>
                <a:ea typeface="DFPLiHei-Bd" panose="020B0700000000000000" pitchFamily="34" charset="-120"/>
              </a:rPr>
              <a:t> </a:t>
            </a:r>
            <a:r>
              <a:rPr lang="zh-TW" altLang="en-US" sz="3200" dirty="0" smtClean="0">
                <a:solidFill>
                  <a:srgbClr val="FFFF00"/>
                </a:solidFill>
                <a:latin typeface="DFPLiHei-Bd" panose="020B0700000000000000" pitchFamily="34" charset="-120"/>
                <a:ea typeface="DFPLiHei-Bd" panose="020B0700000000000000" pitchFamily="34" charset="-120"/>
              </a:rPr>
              <a:t>                                          （</a:t>
            </a:r>
            <a:r>
              <a:rPr lang="en-US" altLang="zh-TW" sz="3200" dirty="0">
                <a:solidFill>
                  <a:srgbClr val="FFFF00"/>
                </a:solidFill>
                <a:latin typeface="DFPLiHei-Bd" panose="020B0700000000000000" pitchFamily="34" charset="-120"/>
                <a:ea typeface="DFPLiHei-Bd" panose="020B0700000000000000" pitchFamily="34" charset="-120"/>
              </a:rPr>
              <a:t>C</a:t>
            </a:r>
            <a:r>
              <a:rPr lang="en-US" altLang="zh-TW" sz="3200" dirty="0" smtClean="0">
                <a:solidFill>
                  <a:srgbClr val="FFFF00"/>
                </a:solidFill>
                <a:latin typeface="DFPLiHei-Bd" panose="020B0700000000000000" pitchFamily="34" charset="-120"/>
                <a:ea typeface="DFPLiHei-Bd" panose="020B0700000000000000" pitchFamily="34" charset="-120"/>
              </a:rPr>
              <a:t>ontextualization</a:t>
            </a:r>
            <a:r>
              <a:rPr lang="zh-TW" altLang="en-US" sz="3200" dirty="0" smtClean="0">
                <a:solidFill>
                  <a:srgbClr val="FFFF00"/>
                </a:solidFill>
                <a:latin typeface="DFPLiHei-Bd" panose="020B0700000000000000" pitchFamily="34" charset="-120"/>
                <a:ea typeface="DFPLiHei-Bd" panose="020B0700000000000000" pitchFamily="34" charset="-120"/>
              </a:rPr>
              <a:t>）</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marL="1428750" lvl="4" indent="-514350">
              <a:buFont typeface="+mj-lt"/>
              <a:buAutoNum type="arabicPeriod"/>
            </a:pPr>
            <a:r>
              <a:rPr lang="zh-TW" altLang="en-US" sz="3200" dirty="0" smtClean="0">
                <a:solidFill>
                  <a:srgbClr val="FFFF00"/>
                </a:solidFill>
                <a:latin typeface="DFPLiHei-Bd" panose="020B0700000000000000" pitchFamily="34" charset="-120"/>
                <a:ea typeface="DFPLiHei-Bd" panose="020B0700000000000000" pitchFamily="34" charset="-120"/>
              </a:rPr>
              <a:t>傳</a:t>
            </a:r>
            <a:r>
              <a:rPr lang="zh-TW" altLang="en-US" sz="3200" dirty="0">
                <a:solidFill>
                  <a:srgbClr val="FFFF00"/>
                </a:solidFill>
                <a:latin typeface="DFPLiHei-Bd" panose="020B0700000000000000" pitchFamily="34" charset="-120"/>
                <a:ea typeface="DFPLiHei-Bd" panose="020B0700000000000000" pitchFamily="34" charset="-120"/>
              </a:rPr>
              <a:t>道</a:t>
            </a:r>
            <a:r>
              <a:rPr lang="zh-TW" altLang="en-US" sz="3200" dirty="0" smtClean="0">
                <a:solidFill>
                  <a:srgbClr val="FFFF00"/>
                </a:solidFill>
                <a:latin typeface="DFPLiHei-Bd" panose="020B0700000000000000" pitchFamily="34" charset="-120"/>
                <a:ea typeface="DFPLiHei-Bd" panose="020B0700000000000000" pitchFamily="34" charset="-120"/>
              </a:rPr>
              <a:t>者</a:t>
            </a:r>
            <a:r>
              <a:rPr lang="zh-TW" altLang="en-US" sz="3200" dirty="0">
                <a:solidFill>
                  <a:srgbClr val="FFFF00"/>
                </a:solidFill>
                <a:latin typeface="DFPLiHei-Bd" panose="020B0700000000000000" pitchFamily="34" charset="-120"/>
                <a:ea typeface="DFPLiHei-Bd" panose="020B0700000000000000" pitchFamily="34" charset="-120"/>
              </a:rPr>
              <a:t>為了</a:t>
            </a:r>
            <a:r>
              <a:rPr lang="zh-TW" altLang="en-US" sz="3200" dirty="0" smtClean="0">
                <a:solidFill>
                  <a:srgbClr val="FFFF00"/>
                </a:solidFill>
                <a:latin typeface="DFPLiHei-Bd" panose="020B0700000000000000" pitchFamily="34" charset="-120"/>
                <a:ea typeface="DFPLiHei-Bd" panose="020B0700000000000000" pitchFamily="34" charset="-120"/>
              </a:rPr>
              <a:t>傳</a:t>
            </a:r>
            <a:r>
              <a:rPr lang="zh-TW" altLang="en-US" sz="3200" dirty="0">
                <a:solidFill>
                  <a:srgbClr val="FFFF00"/>
                </a:solidFill>
                <a:latin typeface="DFPLiHei-Bd" panose="020B0700000000000000" pitchFamily="34" charset="-120"/>
                <a:ea typeface="DFPLiHei-Bd" panose="020B0700000000000000" pitchFamily="34" charset="-120"/>
              </a:rPr>
              <a:t>遞信</a:t>
            </a:r>
            <a:r>
              <a:rPr lang="zh-TW" altLang="en-US" sz="3200" dirty="0" smtClean="0">
                <a:solidFill>
                  <a:srgbClr val="FFFF00"/>
                </a:solidFill>
                <a:latin typeface="DFPLiHei-Bd" panose="020B0700000000000000" pitchFamily="34" charset="-120"/>
                <a:ea typeface="DFPLiHei-Bd" panose="020B0700000000000000" pitchFamily="34" charset="-120"/>
              </a:rPr>
              <a:t>仰有選擇性地考慮信仰中，對</a:t>
            </a:r>
            <a:r>
              <a:rPr lang="zh-TW" altLang="en-US" sz="3200" dirty="0">
                <a:solidFill>
                  <a:srgbClr val="FFFF00"/>
                </a:solidFill>
                <a:latin typeface="DFPLiHei-Bd" panose="020B0700000000000000" pitchFamily="34" charset="-120"/>
                <a:ea typeface="DFPLiHei-Bd" panose="020B0700000000000000" pitchFamily="34" charset="-120"/>
              </a:rPr>
              <a:t>方能</a:t>
            </a:r>
            <a:r>
              <a:rPr lang="zh-TW" altLang="en-US" sz="3200" dirty="0" smtClean="0">
                <a:solidFill>
                  <a:srgbClr val="FFFF00"/>
                </a:solidFill>
                <a:latin typeface="DFPLiHei-Bd" panose="020B0700000000000000" pitchFamily="34" charset="-120"/>
                <a:ea typeface="DFPLiHei-Bd" panose="020B0700000000000000" pitchFamily="34" charset="-120"/>
              </a:rPr>
              <a:t>懂、</a:t>
            </a:r>
            <a:r>
              <a:rPr lang="zh-TW" altLang="en-US" sz="3200" dirty="0">
                <a:solidFill>
                  <a:srgbClr val="FFFF00"/>
                </a:solidFill>
                <a:latin typeface="DFPLiHei-Bd" panose="020B0700000000000000" pitchFamily="34" charset="-120"/>
                <a:ea typeface="DFPLiHei-Bd" panose="020B0700000000000000" pitchFamily="34" charset="-120"/>
              </a:rPr>
              <a:t>最有興趣、最關</a:t>
            </a:r>
            <a:r>
              <a:rPr lang="zh-TW" altLang="en-US" sz="3200" dirty="0" smtClean="0">
                <a:solidFill>
                  <a:srgbClr val="FFFF00"/>
                </a:solidFill>
                <a:latin typeface="DFPLiHei-Bd" panose="020B0700000000000000" pitchFamily="34" charset="-120"/>
                <a:ea typeface="DFPLiHei-Bd" panose="020B0700000000000000" pitchFamily="34" charset="-120"/>
              </a:rPr>
              <a:t>心的</a:t>
            </a:r>
            <a:r>
              <a:rPr lang="zh-TW" altLang="en-US" sz="3200" dirty="0">
                <a:solidFill>
                  <a:srgbClr val="FFFF00"/>
                </a:solidFill>
                <a:latin typeface="DFPLiHei-Bd" panose="020B0700000000000000" pitchFamily="34" charset="-120"/>
                <a:ea typeface="DFPLiHei-Bd" panose="020B0700000000000000" pitchFamily="34" charset="-120"/>
              </a:rPr>
              <a:t>部</a:t>
            </a:r>
            <a:r>
              <a:rPr lang="zh-TW" altLang="en-US" sz="3200" dirty="0" smtClean="0">
                <a:solidFill>
                  <a:srgbClr val="FFFF00"/>
                </a:solidFill>
                <a:latin typeface="DFPLiHei-Bd" panose="020B0700000000000000" pitchFamily="34" charset="-120"/>
                <a:ea typeface="DFPLiHei-Bd" panose="020B0700000000000000" pitchFamily="34" charset="-120"/>
              </a:rPr>
              <a:t>份。</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marL="1428750" lvl="4" indent="-514350">
              <a:buFont typeface="+mj-lt"/>
              <a:buAutoNum type="arabicPeriod"/>
            </a:pPr>
            <a:r>
              <a:rPr lang="zh-TW" altLang="en-US" sz="3200" dirty="0" smtClean="0">
                <a:solidFill>
                  <a:srgbClr val="FFFF00"/>
                </a:solidFill>
                <a:latin typeface="DFPLiHei-Bd" panose="020B0700000000000000" pitchFamily="34" charset="-120"/>
                <a:ea typeface="DFPLiHei-Bd" panose="020B0700000000000000" pitchFamily="34" charset="-120"/>
              </a:rPr>
              <a:t>教會如何面對與回應時代的處境與問題</a:t>
            </a:r>
            <a:endParaRPr lang="en-US" sz="3200" dirty="0">
              <a:solidFill>
                <a:srgbClr val="FFFF00"/>
              </a:solidFill>
              <a:latin typeface="DFPLiHei-Bd" panose="020B0700000000000000" pitchFamily="34" charset="-120"/>
              <a:ea typeface="DFPLiHei-Bd" panose="020B0700000000000000" pitchFamily="34" charset="-120"/>
            </a:endParaRPr>
          </a:p>
        </p:txBody>
      </p:sp>
      <p:pic>
        <p:nvPicPr>
          <p:cNvPr id="3076" name="Picture 4" descr="http://forums.chinatimes.com/special/hospital/image/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8300" y="4524375"/>
            <a:ext cx="285750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26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 y="228600"/>
            <a:ext cx="8839200" cy="762000"/>
          </a:xfrm>
          <a:solidFill>
            <a:schemeClr val="accent2"/>
          </a:solidFill>
          <a:ln w="76200" cmpd="tri">
            <a:solidFill>
              <a:schemeClr val="bg1"/>
            </a:solidFill>
            <a:miter lim="800000"/>
            <a:headEnd/>
            <a:tailEnd/>
          </a:ln>
        </p:spPr>
        <p:txBody>
          <a:bodyPr/>
          <a:lstStyle/>
          <a:p>
            <a:pPr algn="l" eaLnBrk="1" hangingPunct="1"/>
            <a:r>
              <a:rPr lang="en-US" altLang="en-US" sz="4000" b="1" i="1" smtClean="0">
                <a:solidFill>
                  <a:srgbClr val="FFFF00"/>
                </a:solidFill>
                <a:latin typeface="Matura MT Script Capitals" panose="03020802060602070202" pitchFamily="66" charset="0"/>
                <a:ea typeface="Batang" panose="02030600000101010101" pitchFamily="18" charset="-127"/>
              </a:rPr>
              <a:t>     ABC</a:t>
            </a:r>
            <a:r>
              <a:rPr lang="en-US" altLang="en-US" sz="4000" smtClean="0">
                <a:solidFill>
                  <a:srgbClr val="FFFF00"/>
                </a:solidFill>
                <a:latin typeface="Matura MT Script Capitals" panose="03020802060602070202" pitchFamily="66" charset="0"/>
              </a:rPr>
              <a:t>  2015 </a:t>
            </a:r>
            <a:r>
              <a:rPr lang="zh-TW" altLang="en-US" sz="4000" smtClean="0">
                <a:ea typeface="新細明體" panose="02020500000000000000" pitchFamily="18" charset="-120"/>
              </a:rPr>
              <a:t>    </a:t>
            </a:r>
            <a:endParaRPr lang="en-US" altLang="en-US" sz="4000" smtClean="0"/>
          </a:p>
        </p:txBody>
      </p:sp>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r>
              <a:rPr lang="en-US" altLang="zh-CN" dirty="0" smtClean="0">
                <a:solidFill>
                  <a:srgbClr val="FFFF00"/>
                </a:solidFill>
                <a:ea typeface="SimSun" pitchFamily="2" charset="-122"/>
              </a:rPr>
              <a:t> </a:t>
            </a: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spAutoFit/>
          </a:bodyPr>
          <a:lstStyle>
            <a:lvl1pPr eaLnBrk="0" hangingPunct="0">
              <a:defRPr>
                <a:solidFill>
                  <a:schemeClr val="tx1"/>
                </a:solidFill>
                <a:latin typeface="Baskerville Old Face" pitchFamily="18" charset="0"/>
              </a:defRPr>
            </a:lvl1pPr>
            <a:lvl2pPr marL="742950" indent="-285750" eaLnBrk="0" hangingPunct="0">
              <a:defRPr>
                <a:solidFill>
                  <a:schemeClr val="tx1"/>
                </a:solidFill>
                <a:latin typeface="Baskerville Old Face" pitchFamily="18" charset="0"/>
              </a:defRPr>
            </a:lvl2pPr>
            <a:lvl3pPr marL="1143000" indent="-228600" eaLnBrk="0" hangingPunct="0">
              <a:defRPr>
                <a:solidFill>
                  <a:schemeClr val="tx1"/>
                </a:solidFill>
                <a:latin typeface="Baskerville Old Face" pitchFamily="18" charset="0"/>
              </a:defRPr>
            </a:lvl3pPr>
            <a:lvl4pPr marL="1600200" indent="-228600" eaLnBrk="0" hangingPunct="0">
              <a:defRPr>
                <a:solidFill>
                  <a:schemeClr val="tx1"/>
                </a:solidFill>
                <a:latin typeface="Baskerville Old Face" pitchFamily="18" charset="0"/>
              </a:defRPr>
            </a:lvl4pPr>
            <a:lvl5pPr marL="2057400" indent="-228600" eaLnBrk="0" hangingPunct="0">
              <a:defRPr>
                <a:solidFill>
                  <a:schemeClr val="tx1"/>
                </a:solidFill>
                <a:latin typeface="Baskerville Old Face" pitchFamily="18" charset="0"/>
              </a:defRPr>
            </a:lvl5pPr>
            <a:lvl6pPr marL="2514600" indent="-228600" eaLnBrk="0" fontAlgn="base" hangingPunct="0">
              <a:spcBef>
                <a:spcPct val="0"/>
              </a:spcBef>
              <a:spcAft>
                <a:spcPct val="0"/>
              </a:spcAft>
              <a:defRPr>
                <a:solidFill>
                  <a:schemeClr val="tx1"/>
                </a:solidFill>
                <a:latin typeface="Baskerville Old Face" pitchFamily="18" charset="0"/>
              </a:defRPr>
            </a:lvl6pPr>
            <a:lvl7pPr marL="2971800" indent="-228600" eaLnBrk="0" fontAlgn="base" hangingPunct="0">
              <a:spcBef>
                <a:spcPct val="0"/>
              </a:spcBef>
              <a:spcAft>
                <a:spcPct val="0"/>
              </a:spcAft>
              <a:defRPr>
                <a:solidFill>
                  <a:schemeClr val="tx1"/>
                </a:solidFill>
                <a:latin typeface="Baskerville Old Face" pitchFamily="18" charset="0"/>
              </a:defRPr>
            </a:lvl7pPr>
            <a:lvl8pPr marL="3429000" indent="-228600" eaLnBrk="0" fontAlgn="base" hangingPunct="0">
              <a:spcBef>
                <a:spcPct val="0"/>
              </a:spcBef>
              <a:spcAft>
                <a:spcPct val="0"/>
              </a:spcAft>
              <a:defRPr>
                <a:solidFill>
                  <a:schemeClr val="tx1"/>
                </a:solidFill>
                <a:latin typeface="Baskerville Old Face" pitchFamily="18" charset="0"/>
              </a:defRPr>
            </a:lvl8pPr>
            <a:lvl9pPr marL="3886200" indent="-228600" eaLnBrk="0" fontAlgn="base" hangingPunct="0">
              <a:spcBef>
                <a:spcPct val="0"/>
              </a:spcBef>
              <a:spcAft>
                <a:spcPct val="0"/>
              </a:spcAft>
              <a:defRPr>
                <a:solidFill>
                  <a:schemeClr val="tx1"/>
                </a:solidFill>
                <a:latin typeface="Baskerville Old Face" pitchFamily="18" charset="0"/>
              </a:defRPr>
            </a:lvl9pPr>
          </a:lstStyle>
          <a:p>
            <a:pPr eaLnBrk="1" hangingPunct="1">
              <a:defRPr/>
            </a:pPr>
            <a:r>
              <a:rPr lang="zh-TW" altLang="en-US" sz="2800" b="1" smtClean="0">
                <a:solidFill>
                  <a:schemeClr val="bg1"/>
                </a:solidFill>
                <a:effectLst>
                  <a:outerShdw blurRad="38100" dist="38100" dir="2700000" algn="tl">
                    <a:srgbClr val="000000"/>
                  </a:outerShdw>
                </a:effectLst>
                <a:ea typeface="新細明體" pitchFamily="18" charset="-120"/>
              </a:rPr>
              <a:t> 北美華人基督徒教育大會</a:t>
            </a:r>
            <a:endParaRPr lang="en-US" sz="2800" smtClean="0">
              <a:solidFill>
                <a:srgbClr val="00FF00"/>
              </a:solidFill>
            </a:endParaRPr>
          </a:p>
          <a:p>
            <a:pPr eaLnBrk="1" hangingPunct="1">
              <a:defRPr/>
            </a:pPr>
            <a:r>
              <a:rPr lang="en-US" smtClean="0">
                <a:solidFill>
                  <a:srgbClr val="00FF00"/>
                </a:solidFill>
              </a:rPr>
              <a:t>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A</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ccess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B</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ible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C</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onvention</a:t>
            </a:r>
            <a:r>
              <a:rPr lang="en-US" smtClean="0">
                <a:solidFill>
                  <a:srgbClr val="00FF00"/>
                </a:solidFill>
              </a:rPr>
              <a:t> </a:t>
            </a:r>
          </a:p>
        </p:txBody>
      </p:sp>
      <p:pic>
        <p:nvPicPr>
          <p:cNvPr id="6149" name="Picture 5" descr="abc logo_color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685800" cy="609600"/>
          </a:xfrm>
          <a:prstGeom prst="rect">
            <a:avLst/>
          </a:prstGeom>
          <a:noFill/>
          <a:ln w="57150" cmpd="thinThick">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615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282575"/>
            <a:ext cx="685800" cy="6858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4800" y="1219200"/>
            <a:ext cx="8458200" cy="5509200"/>
          </a:xfrm>
          <a:prstGeom prst="rect">
            <a:avLst/>
          </a:prstGeom>
          <a:noFill/>
        </p:spPr>
        <p:txBody>
          <a:bodyPr wrap="square" rtlCol="0">
            <a:spAutoFit/>
          </a:bodyPr>
          <a:lstStyle/>
          <a:p>
            <a:r>
              <a:rPr lang="zh-TW" altLang="en-US" sz="3200" dirty="0" smtClean="0">
                <a:solidFill>
                  <a:srgbClr val="FFFF00"/>
                </a:solidFill>
                <a:latin typeface="DFPLiHei-Bd" panose="020B0700000000000000" pitchFamily="34" charset="-120"/>
                <a:ea typeface="DFPLiHei-Bd" panose="020B0700000000000000" pitchFamily="34" charset="-120"/>
              </a:rPr>
              <a:t>三</a:t>
            </a:r>
            <a:r>
              <a:rPr lang="en-US" altLang="zh-TW" sz="3200" dirty="0" smtClean="0">
                <a:solidFill>
                  <a:srgbClr val="FFFF00"/>
                </a:solidFill>
                <a:latin typeface="DFPLiHei-Bd" panose="020B0700000000000000" pitchFamily="34" charset="-120"/>
                <a:ea typeface="DFPLiHei-Bd" panose="020B0700000000000000" pitchFamily="34" charset="-120"/>
              </a:rPr>
              <a:t>﹑</a:t>
            </a:r>
            <a:r>
              <a:rPr lang="zh-TW" altLang="en-US" sz="3200" dirty="0" smtClean="0">
                <a:solidFill>
                  <a:srgbClr val="FFFF00"/>
                </a:solidFill>
                <a:latin typeface="DFPLiHei-Bd" panose="020B0700000000000000" pitchFamily="34" charset="-120"/>
                <a:ea typeface="DFPLiHei-Bd" panose="020B0700000000000000" pitchFamily="34" charset="-120"/>
              </a:rPr>
              <a:t>基督教本土化的歷史</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marL="1428750" lvl="2" indent="-514350">
              <a:buFont typeface="+mj-lt"/>
              <a:buAutoNum type="arabicPeriod"/>
            </a:pPr>
            <a:r>
              <a:rPr lang="zh-TW" altLang="en-US" sz="3200" dirty="0" smtClean="0">
                <a:solidFill>
                  <a:srgbClr val="FFFF00"/>
                </a:solidFill>
                <a:latin typeface="DFPLiHei-Bd" panose="020B0700000000000000" pitchFamily="34" charset="-120"/>
                <a:ea typeface="DFPLiHei-Bd" panose="020B0700000000000000" pitchFamily="34" charset="-120"/>
              </a:rPr>
              <a:t>唐朝景教</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lvl="2"/>
            <a:r>
              <a:rPr lang="zh-TW" altLang="en-US" sz="3200" dirty="0">
                <a:solidFill>
                  <a:srgbClr val="FFFF00"/>
                </a:solidFill>
                <a:latin typeface="DFPLiHei-Bd" panose="020B0700000000000000" pitchFamily="34" charset="-120"/>
                <a:ea typeface="DFPLiHei-Bd" panose="020B0700000000000000" pitchFamily="34" charset="-120"/>
              </a:rPr>
              <a:t> </a:t>
            </a:r>
            <a:r>
              <a:rPr lang="zh-TW" altLang="en-US" sz="3200" dirty="0" smtClean="0">
                <a:solidFill>
                  <a:srgbClr val="FFFF00"/>
                </a:solidFill>
                <a:latin typeface="DFPLiHei-Bd" panose="020B0700000000000000" pitchFamily="34" charset="-120"/>
                <a:ea typeface="DFPLiHei-Bd" panose="020B0700000000000000" pitchFamily="34" charset="-120"/>
              </a:rPr>
              <a:t>    聶斯多留派的基督教，曾在唐朝時流傳</a:t>
            </a:r>
            <a:r>
              <a:rPr lang="en-US" altLang="zh-TW" sz="3200" dirty="0" smtClean="0">
                <a:solidFill>
                  <a:srgbClr val="FFFF00"/>
                </a:solidFill>
                <a:latin typeface="DFPLiHei-Bd" panose="020B0700000000000000" pitchFamily="34" charset="-120"/>
                <a:ea typeface="DFPLiHei-Bd" panose="020B0700000000000000" pitchFamily="34" charset="-120"/>
              </a:rPr>
              <a:t>210</a:t>
            </a:r>
            <a:r>
              <a:rPr lang="zh-TW" altLang="en-US" sz="3200" dirty="0" smtClean="0">
                <a:solidFill>
                  <a:srgbClr val="FFFF00"/>
                </a:solidFill>
                <a:latin typeface="DFPLiHei-Bd" panose="020B0700000000000000" pitchFamily="34" charset="-120"/>
                <a:ea typeface="DFPLiHei-Bd" panose="020B0700000000000000" pitchFamily="34" charset="-120"/>
              </a:rPr>
              <a:t>年，致力於佛教化，在唐武宗禁（佛）教後在中土消失</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lvl="2"/>
            <a:r>
              <a:rPr lang="en-US" altLang="zh-TW" sz="3200" dirty="0" smtClean="0">
                <a:solidFill>
                  <a:srgbClr val="FFFF00"/>
                </a:solidFill>
                <a:latin typeface="DFPLiHei-Bd" panose="020B0700000000000000" pitchFamily="34" charset="-120"/>
                <a:ea typeface="DFPLiHei-Bd" panose="020B0700000000000000" pitchFamily="34" charset="-120"/>
              </a:rPr>
              <a:t>2. </a:t>
            </a:r>
            <a:r>
              <a:rPr lang="zh-TW" altLang="en-US" sz="3200" dirty="0" smtClean="0">
                <a:solidFill>
                  <a:srgbClr val="FFFF00"/>
                </a:solidFill>
                <a:latin typeface="DFPLiHei-Bd" panose="020B0700000000000000" pitchFamily="34" charset="-120"/>
                <a:ea typeface="DFPLiHei-Bd" panose="020B0700000000000000" pitchFamily="34" charset="-120"/>
              </a:rPr>
              <a:t>元朝也可里溫教</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lvl="2"/>
            <a:r>
              <a:rPr lang="zh-TW" altLang="en-US" sz="3200" dirty="0" smtClean="0">
                <a:solidFill>
                  <a:srgbClr val="FFFF00"/>
                </a:solidFill>
                <a:latin typeface="DFPLiHei-Bd" panose="020B0700000000000000" pitchFamily="34" charset="-120"/>
                <a:ea typeface="DFPLiHei-Bd" panose="020B0700000000000000" pitchFamily="34" charset="-120"/>
              </a:rPr>
              <a:t>    聶</a:t>
            </a:r>
            <a:r>
              <a:rPr lang="zh-TW" altLang="en-US" sz="3200" dirty="0">
                <a:solidFill>
                  <a:srgbClr val="FFFF00"/>
                </a:solidFill>
                <a:latin typeface="DFPLiHei-Bd" panose="020B0700000000000000" pitchFamily="34" charset="-120"/>
                <a:ea typeface="DFPLiHei-Bd" panose="020B0700000000000000" pitchFamily="34" charset="-120"/>
              </a:rPr>
              <a:t>斯多留派的基督</a:t>
            </a:r>
            <a:r>
              <a:rPr lang="zh-TW" altLang="en-US" sz="3200" dirty="0" smtClean="0">
                <a:solidFill>
                  <a:srgbClr val="FFFF00"/>
                </a:solidFill>
                <a:latin typeface="DFPLiHei-Bd" panose="020B0700000000000000" pitchFamily="34" charset="-120"/>
                <a:ea typeface="DFPLiHei-Bd" panose="020B0700000000000000" pitchFamily="34" charset="-120"/>
              </a:rPr>
              <a:t>教與天主教信徒大多集中在北京與泉州兩地，多是蒙古人與色目人（統治階級）的信仰，本土化程度低。</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marL="1428750" lvl="2" indent="-514350">
              <a:buFont typeface="+mj-lt"/>
              <a:buAutoNum type="arabicPeriod"/>
            </a:pPr>
            <a:endParaRPr lang="en-US" sz="3200" dirty="0">
              <a:solidFill>
                <a:srgbClr val="FFFF00"/>
              </a:solidFill>
              <a:latin typeface="DFPLiHei-Bd" panose="020B0700000000000000" pitchFamily="34" charset="-120"/>
              <a:ea typeface="DFPLiHei-Bd" panose="020B0700000000000000" pitchFamily="34" charset="-120"/>
            </a:endParaRPr>
          </a:p>
          <a:p>
            <a:pPr marL="1428750" lvl="2" indent="-514350">
              <a:buFont typeface="+mj-lt"/>
              <a:buAutoNum type="arabicPeriod"/>
            </a:pPr>
            <a:endParaRPr lang="en-US" sz="3200" dirty="0">
              <a:solidFill>
                <a:srgbClr val="FFFF00"/>
              </a:solidFill>
              <a:latin typeface="DFPLiHei-Bd" panose="020B0700000000000000" pitchFamily="34" charset="-120"/>
              <a:ea typeface="DFPLiHei-Bd" panose="020B0700000000000000" pitchFamily="34" charset="-120"/>
            </a:endParaRPr>
          </a:p>
        </p:txBody>
      </p:sp>
      <p:pic>
        <p:nvPicPr>
          <p:cNvPr id="4098" name="Picture 2" descr="http://dictionary.editme.com/files/ZAlopen4/image05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194875"/>
            <a:ext cx="1281925" cy="1685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 y="228600"/>
            <a:ext cx="8839200" cy="762000"/>
          </a:xfrm>
          <a:solidFill>
            <a:schemeClr val="accent2"/>
          </a:solidFill>
          <a:ln w="76200" cmpd="tri">
            <a:solidFill>
              <a:schemeClr val="bg1"/>
            </a:solidFill>
            <a:miter lim="800000"/>
            <a:headEnd/>
            <a:tailEnd/>
          </a:ln>
        </p:spPr>
        <p:txBody>
          <a:bodyPr/>
          <a:lstStyle/>
          <a:p>
            <a:pPr algn="l" eaLnBrk="1" hangingPunct="1"/>
            <a:r>
              <a:rPr lang="en-US" altLang="en-US" sz="4000" b="1" i="1" smtClean="0">
                <a:solidFill>
                  <a:srgbClr val="FFFF00"/>
                </a:solidFill>
                <a:latin typeface="Matura MT Script Capitals" panose="03020802060602070202" pitchFamily="66" charset="0"/>
                <a:ea typeface="Batang" panose="02030600000101010101" pitchFamily="18" charset="-127"/>
              </a:rPr>
              <a:t>     ABC</a:t>
            </a:r>
            <a:r>
              <a:rPr lang="en-US" altLang="en-US" sz="4000" smtClean="0">
                <a:solidFill>
                  <a:srgbClr val="FFFF00"/>
                </a:solidFill>
                <a:latin typeface="Matura MT Script Capitals" panose="03020802060602070202" pitchFamily="66" charset="0"/>
              </a:rPr>
              <a:t>  2015 </a:t>
            </a:r>
            <a:r>
              <a:rPr lang="zh-TW" altLang="en-US" sz="4000" smtClean="0">
                <a:ea typeface="新細明體" panose="02020500000000000000" pitchFamily="18" charset="-120"/>
              </a:rPr>
              <a:t>    </a:t>
            </a:r>
            <a:endParaRPr lang="en-US" altLang="en-US" sz="4000" smtClean="0"/>
          </a:p>
        </p:txBody>
      </p:sp>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r>
              <a:rPr lang="en-US" altLang="zh-CN" dirty="0" smtClean="0">
                <a:solidFill>
                  <a:srgbClr val="FFFF00"/>
                </a:solidFill>
                <a:ea typeface="SimSun" pitchFamily="2" charset="-122"/>
              </a:rPr>
              <a:t> </a:t>
            </a: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spAutoFit/>
          </a:bodyPr>
          <a:lstStyle>
            <a:lvl1pPr eaLnBrk="0" hangingPunct="0">
              <a:defRPr>
                <a:solidFill>
                  <a:schemeClr val="tx1"/>
                </a:solidFill>
                <a:latin typeface="Baskerville Old Face" pitchFamily="18" charset="0"/>
              </a:defRPr>
            </a:lvl1pPr>
            <a:lvl2pPr marL="742950" indent="-285750" eaLnBrk="0" hangingPunct="0">
              <a:defRPr>
                <a:solidFill>
                  <a:schemeClr val="tx1"/>
                </a:solidFill>
                <a:latin typeface="Baskerville Old Face" pitchFamily="18" charset="0"/>
              </a:defRPr>
            </a:lvl2pPr>
            <a:lvl3pPr marL="1143000" indent="-228600" eaLnBrk="0" hangingPunct="0">
              <a:defRPr>
                <a:solidFill>
                  <a:schemeClr val="tx1"/>
                </a:solidFill>
                <a:latin typeface="Baskerville Old Face" pitchFamily="18" charset="0"/>
              </a:defRPr>
            </a:lvl3pPr>
            <a:lvl4pPr marL="1600200" indent="-228600" eaLnBrk="0" hangingPunct="0">
              <a:defRPr>
                <a:solidFill>
                  <a:schemeClr val="tx1"/>
                </a:solidFill>
                <a:latin typeface="Baskerville Old Face" pitchFamily="18" charset="0"/>
              </a:defRPr>
            </a:lvl4pPr>
            <a:lvl5pPr marL="2057400" indent="-228600" eaLnBrk="0" hangingPunct="0">
              <a:defRPr>
                <a:solidFill>
                  <a:schemeClr val="tx1"/>
                </a:solidFill>
                <a:latin typeface="Baskerville Old Face" pitchFamily="18" charset="0"/>
              </a:defRPr>
            </a:lvl5pPr>
            <a:lvl6pPr marL="2514600" indent="-228600" eaLnBrk="0" fontAlgn="base" hangingPunct="0">
              <a:spcBef>
                <a:spcPct val="0"/>
              </a:spcBef>
              <a:spcAft>
                <a:spcPct val="0"/>
              </a:spcAft>
              <a:defRPr>
                <a:solidFill>
                  <a:schemeClr val="tx1"/>
                </a:solidFill>
                <a:latin typeface="Baskerville Old Face" pitchFamily="18" charset="0"/>
              </a:defRPr>
            </a:lvl6pPr>
            <a:lvl7pPr marL="2971800" indent="-228600" eaLnBrk="0" fontAlgn="base" hangingPunct="0">
              <a:spcBef>
                <a:spcPct val="0"/>
              </a:spcBef>
              <a:spcAft>
                <a:spcPct val="0"/>
              </a:spcAft>
              <a:defRPr>
                <a:solidFill>
                  <a:schemeClr val="tx1"/>
                </a:solidFill>
                <a:latin typeface="Baskerville Old Face" pitchFamily="18" charset="0"/>
              </a:defRPr>
            </a:lvl7pPr>
            <a:lvl8pPr marL="3429000" indent="-228600" eaLnBrk="0" fontAlgn="base" hangingPunct="0">
              <a:spcBef>
                <a:spcPct val="0"/>
              </a:spcBef>
              <a:spcAft>
                <a:spcPct val="0"/>
              </a:spcAft>
              <a:defRPr>
                <a:solidFill>
                  <a:schemeClr val="tx1"/>
                </a:solidFill>
                <a:latin typeface="Baskerville Old Face" pitchFamily="18" charset="0"/>
              </a:defRPr>
            </a:lvl8pPr>
            <a:lvl9pPr marL="3886200" indent="-228600" eaLnBrk="0" fontAlgn="base" hangingPunct="0">
              <a:spcBef>
                <a:spcPct val="0"/>
              </a:spcBef>
              <a:spcAft>
                <a:spcPct val="0"/>
              </a:spcAft>
              <a:defRPr>
                <a:solidFill>
                  <a:schemeClr val="tx1"/>
                </a:solidFill>
                <a:latin typeface="Baskerville Old Face" pitchFamily="18" charset="0"/>
              </a:defRPr>
            </a:lvl9pPr>
          </a:lstStyle>
          <a:p>
            <a:pPr eaLnBrk="1" hangingPunct="1">
              <a:defRPr/>
            </a:pPr>
            <a:r>
              <a:rPr lang="zh-TW" altLang="en-US" sz="2800" b="1" smtClean="0">
                <a:solidFill>
                  <a:schemeClr val="bg1"/>
                </a:solidFill>
                <a:effectLst>
                  <a:outerShdw blurRad="38100" dist="38100" dir="2700000" algn="tl">
                    <a:srgbClr val="000000"/>
                  </a:outerShdw>
                </a:effectLst>
                <a:ea typeface="新細明體" pitchFamily="18" charset="-120"/>
              </a:rPr>
              <a:t> 北美華人基督徒教育大會</a:t>
            </a:r>
            <a:endParaRPr lang="en-US" sz="2800" smtClean="0">
              <a:solidFill>
                <a:srgbClr val="00FF00"/>
              </a:solidFill>
            </a:endParaRPr>
          </a:p>
          <a:p>
            <a:pPr eaLnBrk="1" hangingPunct="1">
              <a:defRPr/>
            </a:pPr>
            <a:r>
              <a:rPr lang="en-US" smtClean="0">
                <a:solidFill>
                  <a:srgbClr val="00FF00"/>
                </a:solidFill>
              </a:rPr>
              <a:t>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A</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ccess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B</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ible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C</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onvention</a:t>
            </a:r>
            <a:r>
              <a:rPr lang="en-US" smtClean="0">
                <a:solidFill>
                  <a:srgbClr val="00FF00"/>
                </a:solidFill>
              </a:rPr>
              <a:t> </a:t>
            </a:r>
          </a:p>
        </p:txBody>
      </p:sp>
      <p:pic>
        <p:nvPicPr>
          <p:cNvPr id="6149" name="Picture 5" descr="abc logo_color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685800" cy="609600"/>
          </a:xfrm>
          <a:prstGeom prst="rect">
            <a:avLst/>
          </a:prstGeom>
          <a:noFill/>
          <a:ln w="57150" cmpd="thinThick">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615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282575"/>
            <a:ext cx="685800" cy="6858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4800" y="1219200"/>
            <a:ext cx="8458200" cy="4031873"/>
          </a:xfrm>
          <a:prstGeom prst="rect">
            <a:avLst/>
          </a:prstGeom>
          <a:noFill/>
        </p:spPr>
        <p:txBody>
          <a:bodyPr wrap="square" rtlCol="0">
            <a:spAutoFit/>
          </a:bodyPr>
          <a:lstStyle/>
          <a:p>
            <a:r>
              <a:rPr lang="zh-TW" altLang="en-US" sz="3200" dirty="0" smtClean="0">
                <a:solidFill>
                  <a:srgbClr val="FFFF00"/>
                </a:solidFill>
                <a:latin typeface="DFPLiHei-Bd" panose="020B0700000000000000" pitchFamily="34" charset="-120"/>
                <a:ea typeface="DFPLiHei-Bd" panose="020B0700000000000000" pitchFamily="34" charset="-120"/>
              </a:rPr>
              <a:t>三</a:t>
            </a:r>
            <a:r>
              <a:rPr lang="en-US" altLang="zh-TW" sz="3200" dirty="0" smtClean="0">
                <a:solidFill>
                  <a:srgbClr val="FFFF00"/>
                </a:solidFill>
                <a:latin typeface="DFPLiHei-Bd" panose="020B0700000000000000" pitchFamily="34" charset="-120"/>
                <a:ea typeface="DFPLiHei-Bd" panose="020B0700000000000000" pitchFamily="34" charset="-120"/>
              </a:rPr>
              <a:t>﹑</a:t>
            </a:r>
            <a:r>
              <a:rPr lang="zh-TW" altLang="en-US" sz="3200" dirty="0" smtClean="0">
                <a:solidFill>
                  <a:srgbClr val="FFFF00"/>
                </a:solidFill>
                <a:latin typeface="DFPLiHei-Bd" panose="020B0700000000000000" pitchFamily="34" charset="-120"/>
                <a:ea typeface="DFPLiHei-Bd" panose="020B0700000000000000" pitchFamily="34" charset="-120"/>
              </a:rPr>
              <a:t>基督教本土化的歷史</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lvl="2"/>
            <a:r>
              <a:rPr lang="en-US" altLang="zh-TW" sz="3200" dirty="0" smtClean="0">
                <a:solidFill>
                  <a:srgbClr val="FFFF00"/>
                </a:solidFill>
                <a:latin typeface="DFPLiHei-Bd" panose="020B0700000000000000" pitchFamily="34" charset="-120"/>
                <a:ea typeface="DFPLiHei-Bd" panose="020B0700000000000000" pitchFamily="34" charset="-120"/>
              </a:rPr>
              <a:t>3. </a:t>
            </a:r>
            <a:r>
              <a:rPr lang="zh-TW" altLang="en-US" sz="3200" dirty="0" smtClean="0">
                <a:solidFill>
                  <a:srgbClr val="FFFF00"/>
                </a:solidFill>
                <a:latin typeface="DFPLiHei-Bd" panose="020B0700000000000000" pitchFamily="34" charset="-120"/>
                <a:ea typeface="DFPLiHei-Bd" panose="020B0700000000000000" pitchFamily="34" charset="-120"/>
              </a:rPr>
              <a:t>明清天主教</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lvl="2"/>
            <a:r>
              <a:rPr lang="zh-TW" altLang="en-US" sz="3200" dirty="0">
                <a:solidFill>
                  <a:srgbClr val="FFFF00"/>
                </a:solidFill>
                <a:latin typeface="DFPLiHei-Bd" panose="020B0700000000000000" pitchFamily="34" charset="-120"/>
                <a:ea typeface="DFPLiHei-Bd" panose="020B0700000000000000" pitchFamily="34" charset="-120"/>
              </a:rPr>
              <a:t> </a:t>
            </a:r>
            <a:r>
              <a:rPr lang="zh-TW" altLang="en-US" sz="3200" dirty="0" smtClean="0">
                <a:solidFill>
                  <a:srgbClr val="FFFF00"/>
                </a:solidFill>
                <a:latin typeface="DFPLiHei-Bd" panose="020B0700000000000000" pitchFamily="34" charset="-120"/>
                <a:ea typeface="DFPLiHei-Bd" panose="020B0700000000000000" pitchFamily="34" charset="-120"/>
              </a:rPr>
              <a:t>    利馬竇等耶穌會教士，在明末清初之際，以「合儒、補儒、超儒」的策略，成功打入中國上層社會，奠立福音本土化的例證；但至終在中國文化的核心議題：祭祖、祀天尊孔的禮儀之爭中遭到慘敗。</a:t>
            </a:r>
            <a:endParaRPr lang="en-US" sz="3200" dirty="0">
              <a:solidFill>
                <a:srgbClr val="FFFF00"/>
              </a:solidFill>
              <a:latin typeface="DFPLiHei-Bd" panose="020B0700000000000000" pitchFamily="34" charset="-120"/>
              <a:ea typeface="DFPLiHei-Bd" panose="020B0700000000000000" pitchFamily="34" charset="-120"/>
            </a:endParaRPr>
          </a:p>
          <a:p>
            <a:pPr marL="1428750" lvl="2" indent="-514350">
              <a:buFont typeface="+mj-lt"/>
              <a:buAutoNum type="arabicPeriod"/>
            </a:pPr>
            <a:endParaRPr lang="en-US" sz="3200" dirty="0">
              <a:solidFill>
                <a:srgbClr val="FFFF00"/>
              </a:solidFill>
              <a:latin typeface="DFPLiHei-Bd" panose="020B0700000000000000" pitchFamily="34" charset="-120"/>
              <a:ea typeface="DFPLiHei-Bd" panose="020B0700000000000000" pitchFamily="34" charset="-120"/>
            </a:endParaRPr>
          </a:p>
        </p:txBody>
      </p:sp>
      <p:pic>
        <p:nvPicPr>
          <p:cNvPr id="5122" name="Picture 2" descr="http://china.ucanews.com/wp-content/uploads/2013/05/CH_ricci_caus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4375" y="4714731"/>
            <a:ext cx="2740025" cy="1838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20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 y="228600"/>
            <a:ext cx="8839200" cy="762000"/>
          </a:xfrm>
          <a:solidFill>
            <a:schemeClr val="accent2"/>
          </a:solidFill>
          <a:ln w="76200" cmpd="tri">
            <a:solidFill>
              <a:schemeClr val="bg1"/>
            </a:solidFill>
            <a:miter lim="800000"/>
            <a:headEnd/>
            <a:tailEnd/>
          </a:ln>
        </p:spPr>
        <p:txBody>
          <a:bodyPr/>
          <a:lstStyle/>
          <a:p>
            <a:pPr algn="l" eaLnBrk="1" hangingPunct="1"/>
            <a:r>
              <a:rPr lang="en-US" altLang="en-US" sz="4000" b="1" i="1" smtClean="0">
                <a:solidFill>
                  <a:srgbClr val="FFFF00"/>
                </a:solidFill>
                <a:latin typeface="Matura MT Script Capitals" panose="03020802060602070202" pitchFamily="66" charset="0"/>
                <a:ea typeface="Batang" panose="02030600000101010101" pitchFamily="18" charset="-127"/>
              </a:rPr>
              <a:t>     ABC</a:t>
            </a:r>
            <a:r>
              <a:rPr lang="en-US" altLang="en-US" sz="4000" smtClean="0">
                <a:solidFill>
                  <a:srgbClr val="FFFF00"/>
                </a:solidFill>
                <a:latin typeface="Matura MT Script Capitals" panose="03020802060602070202" pitchFamily="66" charset="0"/>
              </a:rPr>
              <a:t>  2015 </a:t>
            </a:r>
            <a:r>
              <a:rPr lang="zh-TW" altLang="en-US" sz="4000" smtClean="0">
                <a:ea typeface="新細明體" panose="02020500000000000000" pitchFamily="18" charset="-120"/>
              </a:rPr>
              <a:t>    </a:t>
            </a:r>
            <a:endParaRPr lang="en-US" altLang="en-US" sz="4000" smtClean="0"/>
          </a:p>
        </p:txBody>
      </p:sp>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r>
              <a:rPr lang="en-US" altLang="zh-CN" dirty="0" smtClean="0">
                <a:solidFill>
                  <a:srgbClr val="FFFF00"/>
                </a:solidFill>
                <a:ea typeface="SimSun" pitchFamily="2" charset="-122"/>
              </a:rPr>
              <a:t> </a:t>
            </a: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spAutoFit/>
          </a:bodyPr>
          <a:lstStyle>
            <a:lvl1pPr eaLnBrk="0" hangingPunct="0">
              <a:defRPr>
                <a:solidFill>
                  <a:schemeClr val="tx1"/>
                </a:solidFill>
                <a:latin typeface="Baskerville Old Face" pitchFamily="18" charset="0"/>
              </a:defRPr>
            </a:lvl1pPr>
            <a:lvl2pPr marL="742950" indent="-285750" eaLnBrk="0" hangingPunct="0">
              <a:defRPr>
                <a:solidFill>
                  <a:schemeClr val="tx1"/>
                </a:solidFill>
                <a:latin typeface="Baskerville Old Face" pitchFamily="18" charset="0"/>
              </a:defRPr>
            </a:lvl2pPr>
            <a:lvl3pPr marL="1143000" indent="-228600" eaLnBrk="0" hangingPunct="0">
              <a:defRPr>
                <a:solidFill>
                  <a:schemeClr val="tx1"/>
                </a:solidFill>
                <a:latin typeface="Baskerville Old Face" pitchFamily="18" charset="0"/>
              </a:defRPr>
            </a:lvl3pPr>
            <a:lvl4pPr marL="1600200" indent="-228600" eaLnBrk="0" hangingPunct="0">
              <a:defRPr>
                <a:solidFill>
                  <a:schemeClr val="tx1"/>
                </a:solidFill>
                <a:latin typeface="Baskerville Old Face" pitchFamily="18" charset="0"/>
              </a:defRPr>
            </a:lvl4pPr>
            <a:lvl5pPr marL="2057400" indent="-228600" eaLnBrk="0" hangingPunct="0">
              <a:defRPr>
                <a:solidFill>
                  <a:schemeClr val="tx1"/>
                </a:solidFill>
                <a:latin typeface="Baskerville Old Face" pitchFamily="18" charset="0"/>
              </a:defRPr>
            </a:lvl5pPr>
            <a:lvl6pPr marL="2514600" indent="-228600" eaLnBrk="0" fontAlgn="base" hangingPunct="0">
              <a:spcBef>
                <a:spcPct val="0"/>
              </a:spcBef>
              <a:spcAft>
                <a:spcPct val="0"/>
              </a:spcAft>
              <a:defRPr>
                <a:solidFill>
                  <a:schemeClr val="tx1"/>
                </a:solidFill>
                <a:latin typeface="Baskerville Old Face" pitchFamily="18" charset="0"/>
              </a:defRPr>
            </a:lvl6pPr>
            <a:lvl7pPr marL="2971800" indent="-228600" eaLnBrk="0" fontAlgn="base" hangingPunct="0">
              <a:spcBef>
                <a:spcPct val="0"/>
              </a:spcBef>
              <a:spcAft>
                <a:spcPct val="0"/>
              </a:spcAft>
              <a:defRPr>
                <a:solidFill>
                  <a:schemeClr val="tx1"/>
                </a:solidFill>
                <a:latin typeface="Baskerville Old Face" pitchFamily="18" charset="0"/>
              </a:defRPr>
            </a:lvl7pPr>
            <a:lvl8pPr marL="3429000" indent="-228600" eaLnBrk="0" fontAlgn="base" hangingPunct="0">
              <a:spcBef>
                <a:spcPct val="0"/>
              </a:spcBef>
              <a:spcAft>
                <a:spcPct val="0"/>
              </a:spcAft>
              <a:defRPr>
                <a:solidFill>
                  <a:schemeClr val="tx1"/>
                </a:solidFill>
                <a:latin typeface="Baskerville Old Face" pitchFamily="18" charset="0"/>
              </a:defRPr>
            </a:lvl8pPr>
            <a:lvl9pPr marL="3886200" indent="-228600" eaLnBrk="0" fontAlgn="base" hangingPunct="0">
              <a:spcBef>
                <a:spcPct val="0"/>
              </a:spcBef>
              <a:spcAft>
                <a:spcPct val="0"/>
              </a:spcAft>
              <a:defRPr>
                <a:solidFill>
                  <a:schemeClr val="tx1"/>
                </a:solidFill>
                <a:latin typeface="Baskerville Old Face" pitchFamily="18" charset="0"/>
              </a:defRPr>
            </a:lvl9pPr>
          </a:lstStyle>
          <a:p>
            <a:pPr eaLnBrk="1" hangingPunct="1">
              <a:defRPr/>
            </a:pPr>
            <a:r>
              <a:rPr lang="zh-TW" altLang="en-US" sz="2800" b="1" smtClean="0">
                <a:solidFill>
                  <a:schemeClr val="bg1"/>
                </a:solidFill>
                <a:effectLst>
                  <a:outerShdw blurRad="38100" dist="38100" dir="2700000" algn="tl">
                    <a:srgbClr val="000000"/>
                  </a:outerShdw>
                </a:effectLst>
                <a:ea typeface="新細明體" pitchFamily="18" charset="-120"/>
              </a:rPr>
              <a:t> 北美華人基督徒教育大會</a:t>
            </a:r>
            <a:endParaRPr lang="en-US" sz="2800" smtClean="0">
              <a:solidFill>
                <a:srgbClr val="00FF00"/>
              </a:solidFill>
            </a:endParaRPr>
          </a:p>
          <a:p>
            <a:pPr eaLnBrk="1" hangingPunct="1">
              <a:defRPr/>
            </a:pPr>
            <a:r>
              <a:rPr lang="en-US" smtClean="0">
                <a:solidFill>
                  <a:srgbClr val="00FF00"/>
                </a:solidFill>
              </a:rPr>
              <a:t>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A</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ccess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B</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ible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C</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onvention</a:t>
            </a:r>
            <a:r>
              <a:rPr lang="en-US" smtClean="0">
                <a:solidFill>
                  <a:srgbClr val="00FF00"/>
                </a:solidFill>
              </a:rPr>
              <a:t> </a:t>
            </a:r>
          </a:p>
        </p:txBody>
      </p:sp>
      <p:pic>
        <p:nvPicPr>
          <p:cNvPr id="6149" name="Picture 5" descr="abc logo_color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685800" cy="609600"/>
          </a:xfrm>
          <a:prstGeom prst="rect">
            <a:avLst/>
          </a:prstGeom>
          <a:noFill/>
          <a:ln w="57150" cmpd="thinThick">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615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282575"/>
            <a:ext cx="685800" cy="6858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4800" y="1219200"/>
            <a:ext cx="8458200" cy="5509200"/>
          </a:xfrm>
          <a:prstGeom prst="rect">
            <a:avLst/>
          </a:prstGeom>
          <a:noFill/>
        </p:spPr>
        <p:txBody>
          <a:bodyPr wrap="square" rtlCol="0">
            <a:spAutoFit/>
          </a:bodyPr>
          <a:lstStyle/>
          <a:p>
            <a:r>
              <a:rPr lang="zh-TW" altLang="en-US" sz="3200" dirty="0" smtClean="0">
                <a:solidFill>
                  <a:srgbClr val="FFFF00"/>
                </a:solidFill>
                <a:latin typeface="DFPLiHei-Bd" panose="020B0700000000000000" pitchFamily="34" charset="-120"/>
                <a:ea typeface="DFPLiHei-Bd" panose="020B0700000000000000" pitchFamily="34" charset="-120"/>
              </a:rPr>
              <a:t>三</a:t>
            </a:r>
            <a:r>
              <a:rPr lang="en-US" altLang="zh-TW" sz="3200" dirty="0" smtClean="0">
                <a:solidFill>
                  <a:srgbClr val="FFFF00"/>
                </a:solidFill>
                <a:latin typeface="DFPLiHei-Bd" panose="020B0700000000000000" pitchFamily="34" charset="-120"/>
                <a:ea typeface="DFPLiHei-Bd" panose="020B0700000000000000" pitchFamily="34" charset="-120"/>
              </a:rPr>
              <a:t>﹑</a:t>
            </a:r>
            <a:r>
              <a:rPr lang="zh-TW" altLang="en-US" sz="3200" dirty="0" smtClean="0">
                <a:solidFill>
                  <a:srgbClr val="FFFF00"/>
                </a:solidFill>
                <a:latin typeface="DFPLiHei-Bd" panose="020B0700000000000000" pitchFamily="34" charset="-120"/>
                <a:ea typeface="DFPLiHei-Bd" panose="020B0700000000000000" pitchFamily="34" charset="-120"/>
              </a:rPr>
              <a:t>基督教本土化的歷史</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lvl="2"/>
            <a:r>
              <a:rPr lang="en-US" altLang="zh-TW" sz="3200" dirty="0">
                <a:solidFill>
                  <a:srgbClr val="FFFF00"/>
                </a:solidFill>
                <a:latin typeface="DFPLiHei-Bd" panose="020B0700000000000000" pitchFamily="34" charset="-120"/>
                <a:ea typeface="DFPLiHei-Bd" panose="020B0700000000000000" pitchFamily="34" charset="-120"/>
              </a:rPr>
              <a:t>4</a:t>
            </a:r>
            <a:r>
              <a:rPr lang="en-US" altLang="zh-TW" sz="3200" dirty="0" smtClean="0">
                <a:solidFill>
                  <a:srgbClr val="FFFF00"/>
                </a:solidFill>
                <a:latin typeface="DFPLiHei-Bd" panose="020B0700000000000000" pitchFamily="34" charset="-120"/>
                <a:ea typeface="DFPLiHei-Bd" panose="020B0700000000000000" pitchFamily="34" charset="-120"/>
              </a:rPr>
              <a:t>. </a:t>
            </a:r>
            <a:r>
              <a:rPr lang="zh-TW" altLang="en-US" sz="3200" dirty="0" smtClean="0">
                <a:solidFill>
                  <a:srgbClr val="FFFF00"/>
                </a:solidFill>
                <a:latin typeface="DFPLiHei-Bd" panose="020B0700000000000000" pitchFamily="34" charset="-120"/>
                <a:ea typeface="DFPLiHei-Bd" panose="020B0700000000000000" pitchFamily="34" charset="-120"/>
              </a:rPr>
              <a:t>清末基督教</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marL="1885950" lvl="3" indent="-514350">
              <a:buFont typeface="+mj-lt"/>
              <a:buAutoNum type="alphaLcPeriod"/>
            </a:pPr>
            <a:r>
              <a:rPr lang="zh-TW" altLang="en-US" sz="3200" dirty="0" smtClean="0">
                <a:solidFill>
                  <a:srgbClr val="FFFF00"/>
                </a:solidFill>
                <a:latin typeface="DFPLiHei-Bd" panose="020B0700000000000000" pitchFamily="34" charset="-120"/>
                <a:ea typeface="DFPLiHei-Bd" panose="020B0700000000000000" pitchFamily="34" charset="-120"/>
              </a:rPr>
              <a:t>十九世紀初新教傳到中國，待</a:t>
            </a:r>
            <a:r>
              <a:rPr lang="en-US" altLang="zh-TW" sz="3200" dirty="0" smtClean="0">
                <a:solidFill>
                  <a:srgbClr val="FFFF00"/>
                </a:solidFill>
                <a:latin typeface="DFPLiHei-Bd" panose="020B0700000000000000" pitchFamily="34" charset="-120"/>
                <a:ea typeface="DFPLiHei-Bd" panose="020B0700000000000000" pitchFamily="34" charset="-120"/>
              </a:rPr>
              <a:t>1860</a:t>
            </a:r>
            <a:r>
              <a:rPr lang="zh-TW" altLang="en-US" sz="3200" dirty="0" smtClean="0">
                <a:solidFill>
                  <a:srgbClr val="FFFF00"/>
                </a:solidFill>
                <a:latin typeface="DFPLiHei-Bd" panose="020B0700000000000000" pitchFamily="34" charset="-120"/>
                <a:ea typeface="DFPLiHei-Bd" panose="020B0700000000000000" pitchFamily="34" charset="-120"/>
              </a:rPr>
              <a:t>年後才全面宣教</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marL="1885950" lvl="3" indent="-514350">
              <a:buFont typeface="+mj-lt"/>
              <a:buAutoNum type="alphaLcPeriod"/>
            </a:pPr>
            <a:r>
              <a:rPr lang="zh-TW" altLang="en-US" sz="3200" dirty="0" smtClean="0">
                <a:solidFill>
                  <a:srgbClr val="FFFF00"/>
                </a:solidFill>
                <a:latin typeface="DFPLiHei-Bd" panose="020B0700000000000000" pitchFamily="34" charset="-120"/>
                <a:ea typeface="DFPLiHei-Bd" panose="020B0700000000000000" pitchFamily="34" charset="-120"/>
              </a:rPr>
              <a:t>西方文化正值高潮，不關心本土化問題，異教化中國文化</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marL="1885950" lvl="3" indent="-514350">
              <a:buFont typeface="+mj-lt"/>
              <a:buAutoNum type="alphaLcPeriod"/>
            </a:pPr>
            <a:r>
              <a:rPr lang="zh-TW" altLang="en-US" sz="3200" dirty="0" smtClean="0">
                <a:solidFill>
                  <a:srgbClr val="FFFF00"/>
                </a:solidFill>
                <a:latin typeface="DFPLiHei-Bd" panose="020B0700000000000000" pitchFamily="34" charset="-120"/>
                <a:ea typeface="DFPLiHei-Bd" panose="020B0700000000000000" pitchFamily="34" charset="-120"/>
              </a:rPr>
              <a:t>基督教伴隨不平等條約進入中國</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marL="1885950" lvl="3" indent="-514350">
              <a:buFont typeface="+mj-lt"/>
              <a:buAutoNum type="alphaLcPeriod"/>
            </a:pPr>
            <a:r>
              <a:rPr lang="zh-TW" altLang="en-US" sz="3200" dirty="0" smtClean="0">
                <a:solidFill>
                  <a:srgbClr val="FFFF00"/>
                </a:solidFill>
                <a:latin typeface="DFPLiHei-Bd" panose="020B0700000000000000" pitchFamily="34" charset="-120"/>
                <a:ea typeface="DFPLiHei-Bd" panose="020B0700000000000000" pitchFamily="34" charset="-120"/>
              </a:rPr>
              <a:t>教案時有所聞，庚子事件（</a:t>
            </a:r>
            <a:r>
              <a:rPr lang="en-US" altLang="zh-TW" sz="3200" dirty="0" smtClean="0">
                <a:solidFill>
                  <a:srgbClr val="FFFF00"/>
                </a:solidFill>
                <a:latin typeface="DFPLiHei-Bd" panose="020B0700000000000000" pitchFamily="34" charset="-120"/>
                <a:ea typeface="DFPLiHei-Bd" panose="020B0700000000000000" pitchFamily="34" charset="-120"/>
              </a:rPr>
              <a:t>1900AD)</a:t>
            </a:r>
            <a:r>
              <a:rPr lang="zh-TW" altLang="en-US" sz="3200" dirty="0" smtClean="0">
                <a:solidFill>
                  <a:srgbClr val="FFFF00"/>
                </a:solidFill>
                <a:latin typeface="DFPLiHei-Bd" panose="020B0700000000000000" pitchFamily="34" charset="-120"/>
                <a:ea typeface="DFPLiHei-Bd" panose="020B0700000000000000" pitchFamily="34" charset="-120"/>
              </a:rPr>
              <a:t>中國近代反教高潮</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marL="1885950" lvl="3" indent="-514350">
              <a:buFont typeface="+mj-lt"/>
              <a:buAutoNum type="alphaLcPeriod"/>
            </a:pPr>
            <a:r>
              <a:rPr lang="zh-TW" altLang="en-US" sz="3200" dirty="0" smtClean="0">
                <a:solidFill>
                  <a:srgbClr val="FFFF00"/>
                </a:solidFill>
                <a:latin typeface="DFPLiHei-Bd" panose="020B0700000000000000" pitchFamily="34" charset="-120"/>
                <a:ea typeface="DFPLiHei-Bd" panose="020B0700000000000000" pitchFamily="34" charset="-120"/>
              </a:rPr>
              <a:t>教案後中國走西化道路     </a:t>
            </a:r>
            <a:endParaRPr lang="en-US" sz="3200" dirty="0">
              <a:solidFill>
                <a:srgbClr val="FFFF00"/>
              </a:solidFill>
              <a:latin typeface="DFPLiHei-Bd" panose="020B0700000000000000" pitchFamily="34" charset="-120"/>
              <a:ea typeface="DFPLiHei-Bd" panose="020B0700000000000000" pitchFamily="34" charset="-120"/>
            </a:endParaRPr>
          </a:p>
          <a:p>
            <a:pPr marL="1428750" lvl="2" indent="-514350">
              <a:buFont typeface="+mj-lt"/>
              <a:buAutoNum type="arabicPeriod"/>
            </a:pPr>
            <a:endParaRPr lang="en-US" sz="3200" dirty="0">
              <a:solidFill>
                <a:srgbClr val="FFFF00"/>
              </a:solidFill>
              <a:latin typeface="DFPLiHei-Bd" panose="020B0700000000000000" pitchFamily="34" charset="-120"/>
              <a:ea typeface="DFPLiHei-Bd" panose="020B0700000000000000" pitchFamily="34" charset="-120"/>
            </a:endParaRPr>
          </a:p>
        </p:txBody>
      </p:sp>
      <p:pic>
        <p:nvPicPr>
          <p:cNvPr id="2" name="Picture 2" descr="https://upload.wikimedia.org/wikipedia/commons/8/80/BoxerSoldier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760264"/>
            <a:ext cx="1752600" cy="2081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53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 y="228600"/>
            <a:ext cx="8839200" cy="762000"/>
          </a:xfrm>
          <a:solidFill>
            <a:schemeClr val="accent2"/>
          </a:solidFill>
          <a:ln w="76200" cmpd="tri">
            <a:solidFill>
              <a:schemeClr val="bg1"/>
            </a:solidFill>
            <a:miter lim="800000"/>
            <a:headEnd/>
            <a:tailEnd/>
          </a:ln>
        </p:spPr>
        <p:txBody>
          <a:bodyPr/>
          <a:lstStyle/>
          <a:p>
            <a:pPr algn="l" eaLnBrk="1" hangingPunct="1"/>
            <a:r>
              <a:rPr lang="en-US" altLang="en-US" sz="4000" b="1" i="1" smtClean="0">
                <a:solidFill>
                  <a:srgbClr val="FFFF00"/>
                </a:solidFill>
                <a:latin typeface="Matura MT Script Capitals" panose="03020802060602070202" pitchFamily="66" charset="0"/>
                <a:ea typeface="Batang" panose="02030600000101010101" pitchFamily="18" charset="-127"/>
              </a:rPr>
              <a:t>     ABC</a:t>
            </a:r>
            <a:r>
              <a:rPr lang="en-US" altLang="en-US" sz="4000" smtClean="0">
                <a:solidFill>
                  <a:srgbClr val="FFFF00"/>
                </a:solidFill>
                <a:latin typeface="Matura MT Script Capitals" panose="03020802060602070202" pitchFamily="66" charset="0"/>
              </a:rPr>
              <a:t>  2015 </a:t>
            </a:r>
            <a:r>
              <a:rPr lang="zh-TW" altLang="en-US" sz="4000" smtClean="0">
                <a:ea typeface="新細明體" panose="02020500000000000000" pitchFamily="18" charset="-120"/>
              </a:rPr>
              <a:t>    </a:t>
            </a:r>
            <a:endParaRPr lang="en-US" altLang="en-US" sz="4000" smtClean="0"/>
          </a:p>
        </p:txBody>
      </p:sp>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r>
              <a:rPr lang="en-US" altLang="zh-CN" dirty="0" smtClean="0">
                <a:solidFill>
                  <a:srgbClr val="FFFF00"/>
                </a:solidFill>
                <a:ea typeface="SimSun" pitchFamily="2" charset="-122"/>
              </a:rPr>
              <a:t> </a:t>
            </a: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spAutoFit/>
          </a:bodyPr>
          <a:lstStyle>
            <a:lvl1pPr eaLnBrk="0" hangingPunct="0">
              <a:defRPr>
                <a:solidFill>
                  <a:schemeClr val="tx1"/>
                </a:solidFill>
                <a:latin typeface="Baskerville Old Face" pitchFamily="18" charset="0"/>
              </a:defRPr>
            </a:lvl1pPr>
            <a:lvl2pPr marL="742950" indent="-285750" eaLnBrk="0" hangingPunct="0">
              <a:defRPr>
                <a:solidFill>
                  <a:schemeClr val="tx1"/>
                </a:solidFill>
                <a:latin typeface="Baskerville Old Face" pitchFamily="18" charset="0"/>
              </a:defRPr>
            </a:lvl2pPr>
            <a:lvl3pPr marL="1143000" indent="-228600" eaLnBrk="0" hangingPunct="0">
              <a:defRPr>
                <a:solidFill>
                  <a:schemeClr val="tx1"/>
                </a:solidFill>
                <a:latin typeface="Baskerville Old Face" pitchFamily="18" charset="0"/>
              </a:defRPr>
            </a:lvl3pPr>
            <a:lvl4pPr marL="1600200" indent="-228600" eaLnBrk="0" hangingPunct="0">
              <a:defRPr>
                <a:solidFill>
                  <a:schemeClr val="tx1"/>
                </a:solidFill>
                <a:latin typeface="Baskerville Old Face" pitchFamily="18" charset="0"/>
              </a:defRPr>
            </a:lvl4pPr>
            <a:lvl5pPr marL="2057400" indent="-228600" eaLnBrk="0" hangingPunct="0">
              <a:defRPr>
                <a:solidFill>
                  <a:schemeClr val="tx1"/>
                </a:solidFill>
                <a:latin typeface="Baskerville Old Face" pitchFamily="18" charset="0"/>
              </a:defRPr>
            </a:lvl5pPr>
            <a:lvl6pPr marL="2514600" indent="-228600" eaLnBrk="0" fontAlgn="base" hangingPunct="0">
              <a:spcBef>
                <a:spcPct val="0"/>
              </a:spcBef>
              <a:spcAft>
                <a:spcPct val="0"/>
              </a:spcAft>
              <a:defRPr>
                <a:solidFill>
                  <a:schemeClr val="tx1"/>
                </a:solidFill>
                <a:latin typeface="Baskerville Old Face" pitchFamily="18" charset="0"/>
              </a:defRPr>
            </a:lvl6pPr>
            <a:lvl7pPr marL="2971800" indent="-228600" eaLnBrk="0" fontAlgn="base" hangingPunct="0">
              <a:spcBef>
                <a:spcPct val="0"/>
              </a:spcBef>
              <a:spcAft>
                <a:spcPct val="0"/>
              </a:spcAft>
              <a:defRPr>
                <a:solidFill>
                  <a:schemeClr val="tx1"/>
                </a:solidFill>
                <a:latin typeface="Baskerville Old Face" pitchFamily="18" charset="0"/>
              </a:defRPr>
            </a:lvl7pPr>
            <a:lvl8pPr marL="3429000" indent="-228600" eaLnBrk="0" fontAlgn="base" hangingPunct="0">
              <a:spcBef>
                <a:spcPct val="0"/>
              </a:spcBef>
              <a:spcAft>
                <a:spcPct val="0"/>
              </a:spcAft>
              <a:defRPr>
                <a:solidFill>
                  <a:schemeClr val="tx1"/>
                </a:solidFill>
                <a:latin typeface="Baskerville Old Face" pitchFamily="18" charset="0"/>
              </a:defRPr>
            </a:lvl8pPr>
            <a:lvl9pPr marL="3886200" indent="-228600" eaLnBrk="0" fontAlgn="base" hangingPunct="0">
              <a:spcBef>
                <a:spcPct val="0"/>
              </a:spcBef>
              <a:spcAft>
                <a:spcPct val="0"/>
              </a:spcAft>
              <a:defRPr>
                <a:solidFill>
                  <a:schemeClr val="tx1"/>
                </a:solidFill>
                <a:latin typeface="Baskerville Old Face" pitchFamily="18" charset="0"/>
              </a:defRPr>
            </a:lvl9pPr>
          </a:lstStyle>
          <a:p>
            <a:pPr eaLnBrk="1" hangingPunct="1">
              <a:defRPr/>
            </a:pPr>
            <a:r>
              <a:rPr lang="zh-TW" altLang="en-US" sz="2800" b="1" smtClean="0">
                <a:solidFill>
                  <a:schemeClr val="bg1"/>
                </a:solidFill>
                <a:effectLst>
                  <a:outerShdw blurRad="38100" dist="38100" dir="2700000" algn="tl">
                    <a:srgbClr val="000000"/>
                  </a:outerShdw>
                </a:effectLst>
                <a:ea typeface="新細明體" pitchFamily="18" charset="-120"/>
              </a:rPr>
              <a:t> 北美華人基督徒教育大會</a:t>
            </a:r>
            <a:endParaRPr lang="en-US" sz="2800" smtClean="0">
              <a:solidFill>
                <a:srgbClr val="00FF00"/>
              </a:solidFill>
            </a:endParaRPr>
          </a:p>
          <a:p>
            <a:pPr eaLnBrk="1" hangingPunct="1">
              <a:defRPr/>
            </a:pPr>
            <a:r>
              <a:rPr lang="en-US" smtClean="0">
                <a:solidFill>
                  <a:srgbClr val="00FF00"/>
                </a:solidFill>
              </a:rPr>
              <a:t>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A</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ccess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B</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ible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C</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onvention</a:t>
            </a:r>
            <a:r>
              <a:rPr lang="en-US" smtClean="0">
                <a:solidFill>
                  <a:srgbClr val="00FF00"/>
                </a:solidFill>
              </a:rPr>
              <a:t> </a:t>
            </a:r>
          </a:p>
        </p:txBody>
      </p:sp>
      <p:pic>
        <p:nvPicPr>
          <p:cNvPr id="6149" name="Picture 5" descr="abc logo_color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685800" cy="609600"/>
          </a:xfrm>
          <a:prstGeom prst="rect">
            <a:avLst/>
          </a:prstGeom>
          <a:noFill/>
          <a:ln w="57150" cmpd="thinThick">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615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282575"/>
            <a:ext cx="685800" cy="6858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4800" y="1219200"/>
            <a:ext cx="8458200" cy="6001643"/>
          </a:xfrm>
          <a:prstGeom prst="rect">
            <a:avLst/>
          </a:prstGeom>
          <a:noFill/>
        </p:spPr>
        <p:txBody>
          <a:bodyPr wrap="square" rtlCol="0">
            <a:spAutoFit/>
          </a:bodyPr>
          <a:lstStyle/>
          <a:p>
            <a:r>
              <a:rPr lang="zh-TW" altLang="en-US" sz="3200" dirty="0" smtClean="0">
                <a:solidFill>
                  <a:srgbClr val="FFFF00"/>
                </a:solidFill>
                <a:latin typeface="DFPLiHei-Bd" panose="020B0700000000000000" pitchFamily="34" charset="-120"/>
                <a:ea typeface="DFPLiHei-Bd" panose="020B0700000000000000" pitchFamily="34" charset="-120"/>
              </a:rPr>
              <a:t>三</a:t>
            </a:r>
            <a:r>
              <a:rPr lang="en-US" altLang="zh-TW" sz="3200" dirty="0" smtClean="0">
                <a:solidFill>
                  <a:srgbClr val="FFFF00"/>
                </a:solidFill>
                <a:latin typeface="DFPLiHei-Bd" panose="020B0700000000000000" pitchFamily="34" charset="-120"/>
                <a:ea typeface="DFPLiHei-Bd" panose="020B0700000000000000" pitchFamily="34" charset="-120"/>
              </a:rPr>
              <a:t>﹑</a:t>
            </a:r>
            <a:r>
              <a:rPr lang="zh-TW" altLang="en-US" sz="3200" dirty="0" smtClean="0">
                <a:solidFill>
                  <a:srgbClr val="FFFF00"/>
                </a:solidFill>
                <a:latin typeface="DFPLiHei-Bd" panose="020B0700000000000000" pitchFamily="34" charset="-120"/>
                <a:ea typeface="DFPLiHei-Bd" panose="020B0700000000000000" pitchFamily="34" charset="-120"/>
              </a:rPr>
              <a:t>基督教本土化的歷史</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lvl="2"/>
            <a:r>
              <a:rPr lang="en-US" altLang="zh-TW" sz="3200" dirty="0" smtClean="0">
                <a:solidFill>
                  <a:srgbClr val="FFFF00"/>
                </a:solidFill>
                <a:latin typeface="DFPLiHei-Bd" panose="020B0700000000000000" pitchFamily="34" charset="-120"/>
                <a:ea typeface="DFPLiHei-Bd" panose="020B0700000000000000" pitchFamily="34" charset="-120"/>
              </a:rPr>
              <a:t>5. </a:t>
            </a:r>
            <a:r>
              <a:rPr lang="zh-TW" altLang="en-US" sz="3200" dirty="0" smtClean="0">
                <a:solidFill>
                  <a:srgbClr val="FFFF00"/>
                </a:solidFill>
                <a:latin typeface="DFPLiHei-Bd" panose="020B0700000000000000" pitchFamily="34" charset="-120"/>
                <a:ea typeface="DFPLiHei-Bd" panose="020B0700000000000000" pitchFamily="34" charset="-120"/>
              </a:rPr>
              <a:t>民國基督教</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marL="1885950" lvl="3" indent="-514350">
              <a:buFont typeface="+mj-lt"/>
              <a:buAutoNum type="alphaLcPeriod"/>
            </a:pPr>
            <a:r>
              <a:rPr lang="zh-TW" altLang="en-US" sz="3200" dirty="0" smtClean="0">
                <a:solidFill>
                  <a:srgbClr val="FFFF00"/>
                </a:solidFill>
                <a:latin typeface="DFPLiHei-Bd" panose="020B0700000000000000" pitchFamily="34" charset="-120"/>
                <a:ea typeface="DFPLiHei-Bd" panose="020B0700000000000000" pitchFamily="34" charset="-120"/>
              </a:rPr>
              <a:t>一零年代，基督教因為是「洋教」而受歡迎；基督教等於西方文化，基督教引出救國出路</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marL="1885950" lvl="3" indent="-514350">
              <a:buFont typeface="+mj-lt"/>
              <a:buAutoNum type="alphaLcPeriod"/>
            </a:pPr>
            <a:r>
              <a:rPr lang="zh-TW" altLang="en-US" sz="3200" dirty="0" smtClean="0">
                <a:solidFill>
                  <a:srgbClr val="FFFF00"/>
                </a:solidFill>
                <a:latin typeface="DFPLiHei-Bd" panose="020B0700000000000000" pitchFamily="34" charset="-120"/>
                <a:ea typeface="DFPLiHei-Bd" panose="020B0700000000000000" pitchFamily="34" charset="-120"/>
              </a:rPr>
              <a:t>青年會受歡迎；提出「人格救國」</a:t>
            </a:r>
            <a:endParaRPr lang="en-US" altLang="zh-TW" sz="3200" dirty="0" smtClean="0">
              <a:solidFill>
                <a:srgbClr val="FFFF00"/>
              </a:solidFill>
              <a:latin typeface="DFPLiHei-Bd" panose="020B0700000000000000" pitchFamily="34" charset="-120"/>
              <a:ea typeface="DFPLiHei-Bd" panose="020B0700000000000000" pitchFamily="34" charset="-120"/>
            </a:endParaRPr>
          </a:p>
          <a:p>
            <a:pPr marL="1885950" lvl="3" indent="-514350">
              <a:buFont typeface="+mj-lt"/>
              <a:buAutoNum type="alphaLcPeriod"/>
            </a:pPr>
            <a:r>
              <a:rPr lang="zh-TW" altLang="en-US" sz="3200" dirty="0" smtClean="0">
                <a:solidFill>
                  <a:srgbClr val="FFFF00"/>
                </a:solidFill>
                <a:latin typeface="DFPLiHei-Bd" panose="020B0700000000000000" pitchFamily="34" charset="-120"/>
                <a:ea typeface="DFPLiHei-Bd" panose="020B0700000000000000" pitchFamily="34" charset="-120"/>
              </a:rPr>
              <a:t>二零年代，五四運動後救國成為國人共識，加以無神思想的引進，最終發生「非基運動」（</a:t>
            </a:r>
            <a:r>
              <a:rPr lang="en-US" altLang="zh-TW" sz="3200" dirty="0" smtClean="0">
                <a:solidFill>
                  <a:srgbClr val="FFFF00"/>
                </a:solidFill>
                <a:latin typeface="DFPLiHei-Bd" panose="020B0700000000000000" pitchFamily="34" charset="-120"/>
                <a:ea typeface="DFPLiHei-Bd" panose="020B0700000000000000" pitchFamily="34" charset="-120"/>
              </a:rPr>
              <a:t>1922, 1924-27AD</a:t>
            </a:r>
            <a:r>
              <a:rPr lang="zh-TW" altLang="en-US" sz="3200" dirty="0" smtClean="0">
                <a:solidFill>
                  <a:srgbClr val="FFFF00"/>
                </a:solidFill>
                <a:latin typeface="DFPLiHei-Bd" panose="020B0700000000000000" pitchFamily="34" charset="-120"/>
                <a:ea typeface="DFPLiHei-Bd" panose="020B0700000000000000" pitchFamily="34" charset="-120"/>
              </a:rPr>
              <a:t>），基督教被指控為帝國主義的工具。</a:t>
            </a:r>
            <a:endParaRPr lang="en-US" sz="3200" dirty="0">
              <a:solidFill>
                <a:srgbClr val="FFFF00"/>
              </a:solidFill>
              <a:latin typeface="DFPLiHei-Bd" panose="020B0700000000000000" pitchFamily="34" charset="-120"/>
              <a:ea typeface="DFPLiHei-Bd" panose="020B0700000000000000" pitchFamily="34" charset="-120"/>
            </a:endParaRPr>
          </a:p>
          <a:p>
            <a:pPr marL="1428750" lvl="2" indent="-514350">
              <a:buFont typeface="+mj-lt"/>
              <a:buAutoNum type="arabicPeriod"/>
            </a:pPr>
            <a:endParaRPr lang="en-US" sz="3200" dirty="0">
              <a:solidFill>
                <a:srgbClr val="FFFF00"/>
              </a:solidFill>
              <a:latin typeface="DFPLiHei-Bd" panose="020B0700000000000000" pitchFamily="34" charset="-120"/>
              <a:ea typeface="DFPLiHei-Bd" panose="020B0700000000000000" pitchFamily="34" charset="-120"/>
            </a:endParaRPr>
          </a:p>
        </p:txBody>
      </p:sp>
      <p:pic>
        <p:nvPicPr>
          <p:cNvPr id="7170" name="Picture 2" descr="http://www.lishi007.com/uploads/20140812/2014081208190166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5029200"/>
            <a:ext cx="1978025" cy="1453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87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2053</TotalTime>
  <Words>2224</Words>
  <Application>Microsoft Office PowerPoint</Application>
  <PresentationFormat>On-screen Show (4:3)</PresentationFormat>
  <Paragraphs>191</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 Design</vt:lpstr>
      <vt:lpstr>     ABC  2015     </vt:lpstr>
      <vt:lpstr>     ABC  2015     </vt:lpstr>
      <vt:lpstr>     ABC  2015     </vt:lpstr>
      <vt:lpstr>     ABC  2015     </vt:lpstr>
      <vt:lpstr>     ABC  2015     </vt:lpstr>
      <vt:lpstr>     ABC  2015     </vt:lpstr>
      <vt:lpstr>     ABC  2015     </vt:lpstr>
      <vt:lpstr>     ABC  2015     </vt:lpstr>
      <vt:lpstr>     ABC  2015     </vt:lpstr>
      <vt:lpstr>     ABC  2015     </vt:lpstr>
      <vt:lpstr>     ABC  2015     </vt:lpstr>
      <vt:lpstr>     ABC  2015     </vt:lpstr>
      <vt:lpstr>     ABC  2015     </vt:lpstr>
      <vt:lpstr>     ABC  2015     </vt:lpstr>
      <vt:lpstr>     ABC  2015     </vt:lpstr>
      <vt:lpstr>     ABC  2015     </vt:lpstr>
      <vt:lpstr>     ABC  2015     </vt:lpstr>
      <vt:lpstr>     ABC  2015     </vt:lpstr>
      <vt:lpstr>     ABC  2015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ABC 2009  北美華人基督徒教育大會</dc:title>
  <dc:creator>James Chuang</dc:creator>
  <cp:lastModifiedBy>Catherine Shih</cp:lastModifiedBy>
  <cp:revision>140</cp:revision>
  <dcterms:created xsi:type="dcterms:W3CDTF">2009-08-08T18:10:28Z</dcterms:created>
  <dcterms:modified xsi:type="dcterms:W3CDTF">2015-09-19T19:56:37Z</dcterms:modified>
</cp:coreProperties>
</file>