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6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5E48-A7FF-49DD-A3B6-4048612959F9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9EE0-ABCC-4A15-94AB-F40754F7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5E48-A7FF-49DD-A3B6-4048612959F9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9EE0-ABCC-4A15-94AB-F40754F7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8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</a:t>
            </a:r>
            <a:r>
              <a:rPr lang="en-US" altLang="zh-TW" sz="4000" smtClean="0">
                <a:solidFill>
                  <a:srgbClr val="FFFF00"/>
                </a:solidFill>
                <a:latin typeface="Matura MT Script Capitals" pitchFamily="66" charset="0"/>
                <a:ea typeface="新細明體" pitchFamily="18" charset="-120"/>
              </a:rPr>
              <a:t>4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itchFamily="66" charset="0"/>
              </a:rPr>
              <a:t> </a:t>
            </a:r>
            <a:r>
              <a:rPr lang="zh-TW" altLang="en-US" sz="4000" smtClean="0">
                <a:ea typeface="新細明體" pitchFamily="18" charset="-120"/>
              </a:rPr>
              <a:t>    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3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6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0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5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0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6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200" smtClean="0">
                <a:latin typeface="UWCCYF (Big5)" panose="02010600000101010101" pitchFamily="2" charset="-120"/>
                <a:ea typeface="UWCCYF (Big5)" panose="02010600000101010101" pitchFamily="2" charset="-120"/>
              </a:rPr>
              <a:t>助人自助的宣教路向</a:t>
            </a:r>
            <a:endParaRPr lang="en-US" sz="4200" dirty="0">
              <a:latin typeface="UWCCYF (Big5)" panose="02010600000101010101" pitchFamily="2" charset="-120"/>
              <a:ea typeface="UWCCYF (Big5)" panose="02010600000101010101" pitchFamily="2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7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4000" smtClean="0">
                <a:solidFill>
                  <a:schemeClr val="accent1">
                    <a:lumMod val="75000"/>
                  </a:schemeClr>
                </a:solidFill>
                <a:latin typeface="UWCCYF (Big5)" pitchFamily="2" charset="-120"/>
                <a:ea typeface="UWCCYF (Big5)" pitchFamily="2" charset="-120"/>
                <a:cs typeface="Tunga" pitchFamily="34" charset="0"/>
              </a:rPr>
              <a:t>大使命與大誡命</a:t>
            </a:r>
            <a:endParaRPr lang="en-US" altLang="en-US" sz="4000" dirty="0" smtClean="0">
              <a:solidFill>
                <a:schemeClr val="accent1">
                  <a:lumMod val="75000"/>
                </a:schemeClr>
              </a:solidFill>
              <a:latin typeface="UWCCYF (Big5)" pitchFamily="2" charset="-120"/>
              <a:ea typeface="UWCCYF (Big5)" pitchFamily="2" charset="-120"/>
              <a:cs typeface="Tung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4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cs typeface="Tung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9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cs typeface="Tung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1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8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  ABC  2014     </vt:lpstr>
      <vt:lpstr>大使命與大誡命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助人自助的宣教路向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助人自助的宣教路向</dc:title>
  <dc:creator>Waichuluk</dc:creator>
  <cp:lastModifiedBy>Waichuluk</cp:lastModifiedBy>
  <cp:revision>2</cp:revision>
  <dcterms:created xsi:type="dcterms:W3CDTF">2014-09-17T19:35:14Z</dcterms:created>
  <dcterms:modified xsi:type="dcterms:W3CDTF">2014-09-17T19:37:04Z</dcterms:modified>
</cp:coreProperties>
</file>