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1" r:id="rId6"/>
    <p:sldId id="264" r:id="rId7"/>
    <p:sldId id="265" r:id="rId8"/>
    <p:sldId id="263" r:id="rId9"/>
    <p:sldId id="268" r:id="rId10"/>
    <p:sldId id="262" r:id="rId11"/>
    <p:sldId id="285" r:id="rId12"/>
    <p:sldId id="267" r:id="rId13"/>
    <p:sldId id="269" r:id="rId14"/>
    <p:sldId id="270" r:id="rId15"/>
    <p:sldId id="266" r:id="rId16"/>
    <p:sldId id="271" r:id="rId17"/>
    <p:sldId id="283" r:id="rId18"/>
    <p:sldId id="276" r:id="rId19"/>
    <p:sldId id="260" r:id="rId20"/>
    <p:sldId id="275" r:id="rId21"/>
    <p:sldId id="274" r:id="rId22"/>
    <p:sldId id="273" r:id="rId23"/>
    <p:sldId id="277" r:id="rId24"/>
    <p:sldId id="272" r:id="rId25"/>
    <p:sldId id="279" r:id="rId26"/>
    <p:sldId id="280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8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FF3A-48AC-40B9-8396-41AF1F28FF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17A8-9BE0-4E39-99FC-03E46965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304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FF3A-48AC-40B9-8396-41AF1F28FF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17A8-9BE0-4E39-99FC-03E46965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6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FF3A-48AC-40B9-8396-41AF1F28FF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17A8-9BE0-4E39-99FC-03E46965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55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FF3A-48AC-40B9-8396-41AF1F28FF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17A8-9BE0-4E39-99FC-03E46965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21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FF3A-48AC-40B9-8396-41AF1F28FF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17A8-9BE0-4E39-99FC-03E46965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9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FF3A-48AC-40B9-8396-41AF1F28FF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17A8-9BE0-4E39-99FC-03E46965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414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FF3A-48AC-40B9-8396-41AF1F28FF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17A8-9BE0-4E39-99FC-03E46965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25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FF3A-48AC-40B9-8396-41AF1F28FF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17A8-9BE0-4E39-99FC-03E46965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24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FF3A-48AC-40B9-8396-41AF1F28FF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17A8-9BE0-4E39-99FC-03E46965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22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FF3A-48AC-40B9-8396-41AF1F28FF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17A8-9BE0-4E39-99FC-03E46965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364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FF3A-48AC-40B9-8396-41AF1F28FF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17A8-9BE0-4E39-99FC-03E46965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7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7FF3A-48AC-40B9-8396-41AF1F28FF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517A8-9BE0-4E39-99FC-03E46965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35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471613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9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8312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5324" y="941386"/>
            <a:ext cx="11229975" cy="4684712"/>
          </a:xfrm>
        </p:spPr>
        <p:txBody>
          <a:bodyPr>
            <a:noAutofit/>
          </a:bodyPr>
          <a:lstStyle/>
          <a:p>
            <a:pPr algn="l"/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以弗所書</a:t>
            </a:r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 </a:t>
            </a:r>
            <a:r>
              <a:rPr lang="x-none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 </a:t>
            </a:r>
            <a:r>
              <a:rPr lang="x-none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6:11  要穿戴神所賜的全副軍裝，就能抵擋魔鬼的詭計。 </a:t>
            </a:r>
            <a:endParaRPr lang="en-US" sz="3600" dirty="0" smtClean="0">
              <a:latin typeface="JetLink MediumRound" panose="02000000000000000000" pitchFamily="2" charset="-120"/>
              <a:ea typeface="JetLink MediumRound" panose="02000000000000000000" pitchFamily="2" charset="-120"/>
            </a:endParaRPr>
          </a:p>
          <a:p>
            <a:pPr algn="l"/>
            <a:r>
              <a:rPr lang="x-none" sz="3600" b="1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12</a:t>
            </a:r>
            <a:r>
              <a:rPr lang="x-none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x-none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因我們並不是與屬血氣的爭戰，</a:t>
            </a:r>
            <a:r>
              <a:rPr lang="x-none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乃是與那些執政的、掌權的、管轄這幽暗世界的，以及天空屬靈氣的惡魔爭戰</a:t>
            </a:r>
            <a:r>
              <a:rPr lang="x-none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。 </a:t>
            </a:r>
            <a:endParaRPr lang="en-US" sz="3600" dirty="0" smtClean="0">
              <a:latin typeface="JetLink MediumRound" panose="02000000000000000000" pitchFamily="2" charset="-120"/>
              <a:ea typeface="JetLink MediumRound" panose="02000000000000000000" pitchFamily="2" charset="-120"/>
            </a:endParaRPr>
          </a:p>
          <a:p>
            <a:pPr algn="l"/>
            <a:r>
              <a:rPr lang="x-none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13</a:t>
            </a:r>
            <a:r>
              <a:rPr lang="x-none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所以，要拿起神所賜的全副軍裝，好在磨難的日子抵擋仇敵，並且成就了一切，還能站立得住。 </a:t>
            </a:r>
            <a:endParaRPr lang="en-US" sz="3600" dirty="0">
              <a:latin typeface="JetLink MediumRound" panose="02000000000000000000" pitchFamily="2" charset="-120"/>
              <a:ea typeface="JetLink MediumRound" panose="02000000000000000000" pitchFamily="2" charset="-120"/>
            </a:endParaRPr>
          </a:p>
          <a:p>
            <a:endParaRPr lang="en-US" sz="3600" dirty="0">
              <a:latin typeface="JetLink MediumRound" panose="02000000000000000000" pitchFamily="2" charset="-120"/>
              <a:ea typeface="JetLink MediumRound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918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8312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5324" y="941386"/>
            <a:ext cx="11229975" cy="4684712"/>
          </a:xfrm>
        </p:spPr>
        <p:txBody>
          <a:bodyPr>
            <a:noAutofit/>
          </a:bodyPr>
          <a:lstStyle/>
          <a:p>
            <a:pPr algn="l"/>
            <a:r>
              <a:rPr lang="x-none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</a:t>
            </a:r>
            <a:r>
              <a:rPr lang="zh-TW" altLang="en-US" sz="3600" dirty="0">
                <a:latin typeface="JetLink ThinRound" panose="02000000000000000000" pitchFamily="2" charset="-120"/>
                <a:ea typeface="JetLink ThinRound" panose="02000000000000000000" pitchFamily="2" charset="-120"/>
              </a:rPr>
              <a:t>路加福音</a:t>
            </a:r>
            <a:r>
              <a:rPr lang="en-US" sz="3600" dirty="0">
                <a:latin typeface="JetLink ThinRound" panose="02000000000000000000" pitchFamily="2" charset="-120"/>
                <a:ea typeface="JetLink ThinRound" panose="02000000000000000000" pitchFamily="2" charset="-120"/>
              </a:rPr>
              <a:t> 10:19  </a:t>
            </a:r>
            <a:r>
              <a:rPr lang="x-none" sz="3600" dirty="0">
                <a:latin typeface="JetLink ThinRound" panose="02000000000000000000" pitchFamily="2" charset="-120"/>
                <a:ea typeface="JetLink ThinRound" panose="02000000000000000000" pitchFamily="2" charset="-120"/>
              </a:rPr>
              <a:t>我已經給你們權柄可以踐踏蛇和蠍子，又勝過仇敵一切的能力，斷沒有什麼能害你們</a:t>
            </a:r>
            <a:endParaRPr lang="en-US" sz="3600" dirty="0">
              <a:latin typeface="JetLink ThinRound" panose="02000000000000000000" pitchFamily="2" charset="-120"/>
              <a:ea typeface="JetLink ThinRound" panose="02000000000000000000" pitchFamily="2" charset="-120"/>
            </a:endParaRPr>
          </a:p>
          <a:p>
            <a:endParaRPr lang="en-US" sz="3600" dirty="0">
              <a:latin typeface="JetLink ThinRound" panose="02000000000000000000" pitchFamily="2" charset="-120"/>
              <a:ea typeface="JetLink ThinRound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8553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757237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r>
              <a:rPr lang="en-US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/>
            </a:r>
            <a:br>
              <a:rPr lang="en-US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8300" y="1353344"/>
            <a:ext cx="9746457" cy="491331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zh-TW" altLang="en-US" sz="3900" b="1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約書亞記 </a:t>
            </a:r>
            <a:r>
              <a:rPr lang="en-US" altLang="zh-TW" sz="3900" b="1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6:1</a:t>
            </a:r>
            <a:r>
              <a:rPr lang="zh-TW" altLang="en-US" sz="39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耶利哥的城門因以色列人就關得嚴緊，無人出入。 </a:t>
            </a:r>
          </a:p>
          <a:p>
            <a:pPr algn="l"/>
            <a:r>
              <a:rPr lang="en-US" altLang="zh-TW" sz="39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</a:t>
            </a:r>
            <a:r>
              <a:rPr lang="en-US" altLang="zh-TW" sz="39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9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耶和華曉諭約書亞說：「看哪，我已經把耶利哥和耶利哥的王，並大能的勇士，都交在你手中。 </a:t>
            </a:r>
          </a:p>
          <a:p>
            <a:pPr algn="l"/>
            <a:r>
              <a:rPr lang="en-US" altLang="zh-TW" sz="39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3</a:t>
            </a:r>
            <a:r>
              <a:rPr lang="en-US" altLang="zh-TW" sz="39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9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你們的一切兵丁要圍繞這城，一日圍繞一次，六日都要這樣行。 </a:t>
            </a:r>
          </a:p>
          <a:p>
            <a:pPr algn="l"/>
            <a:r>
              <a:rPr lang="en-US" altLang="zh-TW" sz="39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4</a:t>
            </a:r>
            <a:r>
              <a:rPr lang="en-US" altLang="zh-TW" sz="39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9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七個祭司要拿七個羊角走在約櫃前。到第七日，你們要繞城七次，祭司也要吹角。</a:t>
            </a:r>
            <a:r>
              <a:rPr lang="zh-TW" altLang="en-US" sz="42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77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0074" y="969961"/>
            <a:ext cx="11001376" cy="5894388"/>
          </a:xfrm>
        </p:spPr>
        <p:txBody>
          <a:bodyPr>
            <a:normAutofit/>
          </a:bodyPr>
          <a:lstStyle/>
          <a:p>
            <a:pPr algn="l"/>
            <a:r>
              <a:rPr lang="en-US" altLang="zh-TW" sz="3600" b="1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6:5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他們吹的角聲拖長，你們聽見角聲，眾百姓要大聲呼喊，城牆就必塌陷，各人都要往前直上。」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6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嫩的兒子約書亞召了祭司來，吩咐他們說：「你們抬起約櫃來，要有七個祭司拿七個羊角走在耶和華的約櫃前」；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7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又對百姓說：「你們前去繞城，帶兵器的要走在耶和華的約櫃前。」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8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約書亞對百姓說完了話，七個祭司拿七個羊角走在耶和華面前吹角；耶和華的約櫃在他們後面跟隨。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79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2989" y="0"/>
            <a:ext cx="10601324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2988" y="1144587"/>
            <a:ext cx="10387012" cy="5513387"/>
          </a:xfrm>
        </p:spPr>
        <p:txBody>
          <a:bodyPr>
            <a:normAutofit/>
          </a:bodyPr>
          <a:lstStyle/>
          <a:p>
            <a:pPr algn="l"/>
            <a:r>
              <a:rPr lang="en-US" altLang="zh-TW" sz="3600" b="1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6:9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帶兵器的走在吹角的祭司前面，後隊隨著約櫃行。祭司一面走一面吹。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10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約書亞吩咐百姓說：「你們不可呼喊，不可出聲，連一句話也不可出你們的口，等到我吩咐你們呼喊的日子，那時才可以呼喊。」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11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這樣，他使耶和華的約櫃繞城，把城繞了一次；眾人回到營裡，就在營裡住宿。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12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約書亞清早起來，祭司又抬起耶和華的約櫃。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82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28663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r>
              <a:rPr lang="en-US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/>
            </a:r>
            <a:br>
              <a:rPr lang="en-US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6750" y="849312"/>
            <a:ext cx="11087100" cy="5656262"/>
          </a:xfrm>
        </p:spPr>
        <p:txBody>
          <a:bodyPr>
            <a:normAutofit/>
          </a:bodyPr>
          <a:lstStyle/>
          <a:p>
            <a:pPr algn="l"/>
            <a:r>
              <a:rPr lang="en-US" altLang="zh-TW" sz="3600" b="1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 </a:t>
            </a:r>
            <a:r>
              <a:rPr lang="en-US" altLang="zh-TW" sz="3600" b="1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6:13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七個祭司拿七個羊角在耶和華的約櫃前，時常行走吹角；帶兵器的在他們前面走，後隊隨著耶和華的約櫃行。祭司一面走一面吹。 </a:t>
            </a:r>
            <a:endParaRPr lang="en-US" altLang="zh-TW" sz="3600" dirty="0" smtClean="0">
              <a:latin typeface="JetLink MediumRound" panose="02000000000000000000" pitchFamily="2" charset="-120"/>
              <a:ea typeface="JetLink MediumRound" panose="02000000000000000000" pitchFamily="2" charset="-120"/>
            </a:endParaRP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14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第二日，眾人把城繞了一次，就回營裡去。六日都是這樣行。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15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第七日清早，黎明的時候，他們起來，照樣繞城七次；惟獨這日把城繞了七次。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16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到了第七次，祭司吹角的時候，約書亞吩咐百姓說：「呼喊吧，因為耶和華已經把城交給你們了！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94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4480" y="782311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r>
              <a:rPr lang="en-US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/>
            </a:r>
            <a:br>
              <a:rPr lang="en-US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49" y="988407"/>
            <a:ext cx="11701463" cy="5683855"/>
          </a:xfrm>
        </p:spPr>
        <p:txBody>
          <a:bodyPr>
            <a:noAutofit/>
          </a:bodyPr>
          <a:lstStyle/>
          <a:p>
            <a:pPr algn="l"/>
            <a:r>
              <a:rPr lang="en-US" altLang="zh-TW" sz="3600" b="1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6:17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這城和其中所有的都要在耶和華面前毀滅；只有妓女喇合與他家中所有的可以存活，因為他隱藏了我們所打發的使者。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18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至於你們，務要謹慎，不可取那當滅的物，恐怕你們取了那當滅的物就連累以色列的全營，使全營受咒詛。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19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惟有金子、銀子，和銅鐵的器皿都要歸耶和華為聖，必入耶和華的庫中。」 </a:t>
            </a:r>
          </a:p>
          <a:p>
            <a:pPr algn="l"/>
            <a:endParaRPr lang="en-US" sz="3600" dirty="0">
              <a:latin typeface="JetLink MediumRound" panose="02000000000000000000" pitchFamily="2" charset="-120"/>
              <a:ea typeface="JetLink MediumRound" panose="02000000000000000000" pitchFamily="2" charset="-12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227483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b="0" i="0" u="none" strike="noStrike" baseline="0" dirty="0" smtClean="0">
                <a:solidFill>
                  <a:srgbClr val="208080"/>
                </a:solidFill>
                <a:latin typeface="Verdana" panose="020B060403050404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861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4480" y="782311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r>
              <a:rPr lang="en-US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/>
            </a:r>
            <a:br>
              <a:rPr lang="en-US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5838" y="988407"/>
            <a:ext cx="10301287" cy="5683855"/>
          </a:xfrm>
        </p:spPr>
        <p:txBody>
          <a:bodyPr>
            <a:noAutofit/>
          </a:bodyPr>
          <a:lstStyle/>
          <a:p>
            <a:pPr algn="l"/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20 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於是百姓呼喊，祭司也吹角。百姓聽見角聲，便大聲呼喊，城牆就塌陷，百姓便上去進城，各人往前直上，將城奪取； 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21 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又將城中所有的，不拘男女老少，牛羊和驢，都用刀殺盡。</a:t>
            </a:r>
          </a:p>
          <a:p>
            <a:pPr algn="l"/>
            <a:endParaRPr lang="en-US" sz="3600" dirty="0">
              <a:latin typeface="JetLink MediumRound" panose="02000000000000000000" pitchFamily="2" charset="-120"/>
              <a:ea typeface="JetLink MediumRound" panose="02000000000000000000" pitchFamily="2" charset="-12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227483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b="0" i="0" u="none" strike="noStrike" baseline="0" dirty="0" smtClean="0">
                <a:solidFill>
                  <a:srgbClr val="208080"/>
                </a:solidFill>
                <a:latin typeface="Verdana" panose="020B060403050404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3710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463" y="1201738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3.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成果與祝福</a:t>
            </a:r>
            <a:r>
              <a:rPr 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 </a:t>
            </a:r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- 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列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王紀下</a:t>
            </a:r>
            <a:r>
              <a:rPr 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 </a:t>
            </a:r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2:1-15</a:t>
            </a:r>
          </a:p>
          <a:p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(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能力的更新</a:t>
            </a:r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)</a:t>
            </a:r>
            <a:endParaRPr lang="en-US" sz="3600" dirty="0">
              <a:latin typeface="JetLink MediumRound" panose="02000000000000000000" pitchFamily="2" charset="-120"/>
              <a:ea typeface="JetLink MediumRound" panose="02000000000000000000" pitchFamily="2" charset="-120"/>
            </a:endParaRPr>
          </a:p>
          <a:p>
            <a:endParaRPr lang="en-US" sz="3600" dirty="0">
              <a:latin typeface="JetLink MediumRound" panose="02000000000000000000" pitchFamily="2" charset="-120"/>
              <a:ea typeface="JetLink MediumRound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9940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7355" y="128588"/>
            <a:ext cx="9144000" cy="15351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r>
              <a:rPr lang="en-US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/>
            </a:r>
            <a:br>
              <a:rPr lang="en-US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949" y="1130300"/>
            <a:ext cx="11072813" cy="5556249"/>
          </a:xfrm>
        </p:spPr>
        <p:txBody>
          <a:bodyPr>
            <a:normAutofit/>
          </a:bodyPr>
          <a:lstStyle/>
          <a:p>
            <a:pPr algn="l"/>
            <a:r>
              <a:rPr lang="zh-TW" altLang="en-US" sz="3600" b="1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列王紀下 </a:t>
            </a:r>
            <a:r>
              <a:rPr lang="en-US" altLang="zh-TW" sz="3600" b="1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2:1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耶和華要用旋風接以利亞升天的時候，以利亞與以利沙從吉甲前往。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以利亞對以利沙說：「耶和華差我往伯特利去，你可以在這裡等候。」以利沙說：「我指著永生的耶和華，又敢在你面前起誓，我必不離開你。」於是二人下到伯特利。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3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住伯特利的先知門徒出來見以利沙，對他說：「耶和華今日要接你的師傅離開你，你知道不知道？」他說：「我知道，你們不要作聲。」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64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0087" y="1530349"/>
            <a:ext cx="10887075" cy="3484563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約翰福音</a:t>
            </a:r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 </a:t>
            </a:r>
            <a:r>
              <a:rPr lang="en-US" sz="4000" dirty="0">
                <a:latin typeface="+mj-ea"/>
                <a:ea typeface="+mj-ea"/>
              </a:rPr>
              <a:t>4:31 </a:t>
            </a:r>
            <a:r>
              <a:rPr lang="x-none" sz="4000" dirty="0">
                <a:latin typeface="+mj-ea"/>
                <a:ea typeface="+mj-ea"/>
              </a:rPr>
              <a:t>這其間，門徒對耶穌說：「拉比，請吃。」 </a:t>
            </a:r>
            <a:r>
              <a:rPr lang="x-none" sz="4000" dirty="0" smtClean="0">
                <a:latin typeface="+mj-ea"/>
                <a:ea typeface="+mj-ea"/>
              </a:rPr>
              <a:t> 32</a:t>
            </a:r>
            <a:r>
              <a:rPr lang="x-none" sz="4000" dirty="0">
                <a:latin typeface="+mj-ea"/>
                <a:ea typeface="+mj-ea"/>
              </a:rPr>
              <a:t>  耶穌說：「我有食物吃，是你們不知道的。」 </a:t>
            </a:r>
            <a:r>
              <a:rPr lang="x-none" sz="4000" dirty="0" smtClean="0">
                <a:latin typeface="+mj-ea"/>
                <a:ea typeface="+mj-ea"/>
              </a:rPr>
              <a:t>33</a:t>
            </a:r>
            <a:r>
              <a:rPr lang="x-none" sz="4000" dirty="0">
                <a:latin typeface="+mj-ea"/>
                <a:ea typeface="+mj-ea"/>
              </a:rPr>
              <a:t>  門徒就彼此對問說：「莫非有人拿什麼給他吃嗎？」 </a:t>
            </a:r>
            <a:r>
              <a:rPr lang="x-none" sz="4000" dirty="0" smtClean="0">
                <a:latin typeface="+mj-ea"/>
                <a:ea typeface="+mj-ea"/>
              </a:rPr>
              <a:t>34</a:t>
            </a:r>
            <a:r>
              <a:rPr lang="x-none" sz="4000" dirty="0">
                <a:latin typeface="+mj-ea"/>
                <a:ea typeface="+mj-ea"/>
              </a:rPr>
              <a:t>  耶穌說：「我的食物就是遵行差我來者的旨意，作成他的工。</a:t>
            </a:r>
            <a:endParaRPr lang="en-US" sz="4000" dirty="0">
              <a:latin typeface="+mj-ea"/>
              <a:ea typeface="+mj-e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76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7338" y="734219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r>
              <a:rPr lang="en-US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/>
            </a:r>
            <a:br>
              <a:rPr lang="en-US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8638" y="1158875"/>
            <a:ext cx="11201400" cy="5341938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2:4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以利亞對以利沙說：「耶和華差遣我往耶利哥去，你可以在這裡等候。」以利沙說：「我指著永生的耶和華，又敢在你面前起誓，我必不離開你。」於是二人到了耶利哥。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5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住耶利哥的先知門徒就近以利沙，對他說：「耶和華今日要接你的師傅離開你，你知道不知道？」他說：「我知道，你們不要作聲。」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6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以利亞對以利沙說：「耶和華差遣我往約但河去，你可以在這裡等候。」以利沙說：「我指著永生的耶和華，又敢在你面前起誓，我必不離開你。」於是二人一同前往。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42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5" y="1030287"/>
            <a:ext cx="11472863" cy="5684837"/>
          </a:xfrm>
        </p:spPr>
        <p:txBody>
          <a:bodyPr>
            <a:normAutofit/>
          </a:bodyPr>
          <a:lstStyle/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2:7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有先知門徒去了五十人，遠遠的站在他們對面；二人在約但河邊站住。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8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以利亞將自己的外衣捲起來，用以打水，水就左右分開，二人走乾地而過。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9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過去之後，以利亞對以利沙說：「我未曾被接去離開你，你要我為你做什麼，只管求我。」以利沙說：「願感動你的靈加倍地感動我。」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10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以利亞說：「你所求的難得。雖然如此，我被接去離開你的時候，你若看見我，就必得著；不然，必得不著了。」 </a:t>
            </a:r>
          </a:p>
          <a:p>
            <a:endParaRPr lang="en-US" sz="3600" dirty="0">
              <a:latin typeface="JetLink MediumRound" panose="02000000000000000000" pitchFamily="2" charset="-120"/>
              <a:ea typeface="JetLink MediumRound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62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0038" y="1073150"/>
            <a:ext cx="11687175" cy="5556250"/>
          </a:xfrm>
        </p:spPr>
        <p:txBody>
          <a:bodyPr/>
          <a:lstStyle/>
          <a:p>
            <a:pPr algn="l"/>
            <a:r>
              <a:rPr lang="en-US" altLang="zh-TW" sz="3600" b="1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 </a:t>
            </a:r>
            <a:r>
              <a:rPr lang="en-US" altLang="zh-TW" sz="3600" b="1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2:11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他們正走著說話，忽有火車火馬將二人隔開，以利亞就乘旋風升天去了。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12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以利沙看見，就呼叫說：「我父啊！我父啊！以色列的戰車馬兵啊！」以後不再見他了。於是以利沙把自己的衣服撕為兩片。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13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他拾起以利亞身上掉下來的外衣，回去站在約但河邊。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14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他用以利亞身上掉下來的外衣打水，說：「耶和華以利亞的神在那裡呢？」打水之後，水也左右分開，以利沙就過來了。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62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1358900"/>
            <a:ext cx="10072687" cy="5499100"/>
          </a:xfrm>
        </p:spPr>
        <p:txBody>
          <a:bodyPr/>
          <a:lstStyle/>
          <a:p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2:15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住耶利哥的先知門徒從對面看見他，就說：「感動以利亞的靈感動以利沙了。」他們就來迎接他，在他面前俯伏於地，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60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8300" y="1030288"/>
            <a:ext cx="9144000" cy="1655762"/>
          </a:xfrm>
        </p:spPr>
        <p:txBody>
          <a:bodyPr/>
          <a:lstStyle/>
          <a:p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至終的榜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樣</a:t>
            </a:r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–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腓立比書</a:t>
            </a:r>
            <a:r>
              <a:rPr 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 </a:t>
            </a:r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2:5-8 </a:t>
            </a:r>
          </a:p>
          <a:p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(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耶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穌 </a:t>
            </a:r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: 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從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謙卑到榮耀</a:t>
            </a:r>
            <a:r>
              <a:rPr 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 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83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881" y="849311"/>
            <a:ext cx="11215688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r>
              <a:rPr lang="en-US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/>
            </a:r>
            <a:br>
              <a:rPr lang="en-US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7325" y="1049337"/>
            <a:ext cx="9886950" cy="5808663"/>
          </a:xfrm>
        </p:spPr>
        <p:txBody>
          <a:bodyPr>
            <a:normAutofit/>
          </a:bodyPr>
          <a:lstStyle/>
          <a:p>
            <a:pPr algn="l"/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腓立比書 </a:t>
            </a:r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2:5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你們當以基督耶穌的心為心：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6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他本有神的形像，不以自己與神同等為強奪的；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7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反倒虛己，取了奴僕的形像，成為人的樣式；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8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既有人的樣子，就自己卑微，存心順服，以至於死，且死在十字架上。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07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3075" y="1030287"/>
            <a:ext cx="8743950" cy="5341937"/>
          </a:xfrm>
        </p:spPr>
        <p:txBody>
          <a:bodyPr>
            <a:normAutofit/>
          </a:bodyPr>
          <a:lstStyle/>
          <a:p>
            <a:pPr algn="l"/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9 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所以，神將他升為至高，又賜給他那超乎萬名之上的名， </a:t>
            </a:r>
          </a:p>
          <a:p>
            <a:pPr algn="l"/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10 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叫一切在天上的、地上的，和地底下的，因耶穌的名無不屈膝， </a:t>
            </a:r>
          </a:p>
          <a:p>
            <a:pPr algn="l"/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11 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無不口稱「耶穌基督為主」，使榮耀歸與父神。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11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5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379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0075" y="849311"/>
            <a:ext cx="10701338" cy="2779713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從那裏開始</a:t>
            </a:r>
            <a:r>
              <a:rPr 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? (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回憶的更生</a:t>
            </a:r>
            <a:r>
              <a:rPr 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) </a:t>
            </a:r>
          </a:p>
          <a:p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創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世記</a:t>
            </a:r>
            <a:r>
              <a:rPr 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 </a:t>
            </a:r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28:10-22</a:t>
            </a:r>
          </a:p>
          <a:p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伯特利</a:t>
            </a:r>
            <a:endParaRPr lang="en-US" sz="3600" dirty="0" smtClean="0">
              <a:latin typeface="JetLink MediumRound" panose="02000000000000000000" pitchFamily="2" charset="-120"/>
              <a:ea typeface="JetLink MediumRound" panose="02000000000000000000" pitchFamily="2" charset="-120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9053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2913" y="642938"/>
            <a:ext cx="11029950" cy="5757862"/>
          </a:xfrm>
        </p:spPr>
        <p:txBody>
          <a:bodyPr>
            <a:normAutofit/>
          </a:bodyPr>
          <a:lstStyle/>
          <a:p>
            <a:endParaRPr lang="en-US" sz="3600" dirty="0" smtClean="0">
              <a:latin typeface="JetLink MediumRound" panose="02000000000000000000" pitchFamily="2" charset="-120"/>
              <a:ea typeface="JetLink MediumRound" panose="02000000000000000000" pitchFamily="2" charset="-120"/>
            </a:endParaRPr>
          </a:p>
          <a:p>
            <a:pPr algn="l"/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創世記</a:t>
            </a:r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 </a:t>
            </a:r>
            <a:r>
              <a:rPr 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28:10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雅各出了別是巴，向哈蘭走去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；</a:t>
            </a:r>
            <a:endParaRPr lang="en-US" altLang="zh-TW" sz="3600" dirty="0" smtClean="0">
              <a:latin typeface="JetLink MediumRound" panose="02000000000000000000" pitchFamily="2" charset="-120"/>
              <a:ea typeface="JetLink MediumRound" panose="02000000000000000000" pitchFamily="2" charset="-120"/>
            </a:endParaRP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11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到了一個地方，因為太陽落了，就在那裡住宿，便拾起那地方的一塊石頭枕在頭下，在那裡躺臥睡了，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12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夢見一個梯子立在地上，梯子的頭頂著天，有神的使者在梯子上，上去下來。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13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耶和華站在梯子以上（或作：站在他旁邊），說：「我是耶和華你祖亞伯拉罕的神，也是以撒的神；我要將你現在所躺臥之地賜給你和你的後裔。 </a:t>
            </a:r>
          </a:p>
          <a:p>
            <a:endParaRPr lang="x-none" sz="3600" dirty="0">
              <a:latin typeface="JetLink MediumRound" panose="02000000000000000000" pitchFamily="2" charset="-120"/>
              <a:ea typeface="JetLink MediumRound" panose="02000000000000000000" pitchFamily="2" charset="-120"/>
            </a:endParaRPr>
          </a:p>
          <a:p>
            <a:endParaRPr lang="en-US" sz="3600" dirty="0">
              <a:latin typeface="JetLink MediumRound" panose="02000000000000000000" pitchFamily="2" charset="-120"/>
              <a:ea typeface="JetLink MediumRound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806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6" y="1387474"/>
            <a:ext cx="10901363" cy="3927475"/>
          </a:xfrm>
        </p:spPr>
        <p:txBody>
          <a:bodyPr>
            <a:normAutofit/>
          </a:bodyPr>
          <a:lstStyle/>
          <a:p>
            <a:pPr algn="l"/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創世記 </a:t>
            </a:r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28:14  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你的後裔必像地上的塵沙那樣多，必向東西南北開展；地上萬族必因你和你的後裔得福。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15  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我也與你同在。你無論往那裡去，我必保佑你，領你歸回這地，總不離棄你，直到我成全了向你所應許的。」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81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7275" y="1092199"/>
            <a:ext cx="10144125" cy="5222876"/>
          </a:xfrm>
        </p:spPr>
        <p:txBody>
          <a:bodyPr>
            <a:normAutofit/>
          </a:bodyPr>
          <a:lstStyle/>
          <a:p>
            <a:pPr algn="l"/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創世記</a:t>
            </a:r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28:16  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雅各睡醒了，說：「耶和華真在這裡，我竟不知道！」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17  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就懼怕，說：「這地方何等可畏！這不是別的，乃是神的殿，也是天的門。」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18  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雅各清早起來，把所枕的石頭立作柱子，澆油在上面。 </a:t>
            </a:r>
          </a:p>
          <a:p>
            <a:pPr algn="l"/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19  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他就給那地方起名叫伯特利（就是神殿的意思）；但那地方起先名叫路斯。 </a:t>
            </a:r>
          </a:p>
        </p:txBody>
      </p:sp>
    </p:spTree>
    <p:extLst>
      <p:ext uri="{BB962C8B-B14F-4D97-AF65-F5344CB8AC3E}">
        <p14:creationId xmlns:p14="http://schemas.microsoft.com/office/powerpoint/2010/main" val="294146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</a:t>
            </a:r>
            <a:r>
              <a:rPr lang="zh-TW" altLang="en-US" b="1"/>
              <a:t>事</a:t>
            </a:r>
            <a:r>
              <a:rPr lang="zh-TW" altLang="en-US" b="1" smtClean="0"/>
              <a:t>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1044576"/>
            <a:ext cx="9144000" cy="4456112"/>
          </a:xfrm>
        </p:spPr>
        <p:txBody>
          <a:bodyPr>
            <a:normAutofit/>
          </a:bodyPr>
          <a:lstStyle/>
          <a:p>
            <a:pPr algn="l"/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創世記</a:t>
            </a:r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 28:20  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雅各許願說：「神若與我同在，在我所行的路上保佑我，又給我食物吃，衣服穿，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21  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使我平平安安的回到我父親的家，我就必以耶和華為我的神。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22  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我所立為柱子的石頭也必作神的殿；凡你所賜給我的，我必將十分之一獻給你。」 </a:t>
            </a:r>
          </a:p>
          <a:p>
            <a:endParaRPr lang="en-US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9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</a:t>
            </a:r>
            <a:r>
              <a:rPr lang="zh-TW" altLang="en-US" b="1" dirty="0" smtClean="0"/>
              <a:t>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5787" y="1073151"/>
            <a:ext cx="11044237" cy="4913312"/>
          </a:xfrm>
        </p:spPr>
        <p:txBody>
          <a:bodyPr>
            <a:normAutofit/>
          </a:bodyPr>
          <a:lstStyle/>
          <a:p>
            <a:pPr algn="l"/>
            <a:r>
              <a:rPr lang="zh-TW" altLang="en-US" sz="3600" b="1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創世記 </a:t>
            </a:r>
            <a:r>
              <a:rPr lang="en-US" altLang="zh-TW" sz="3600" b="1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35:1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神對雅各說：「起來！上伯特利去，住在那裡；要在那裡築一座壇給神，就是你逃避你哥哥以掃的時候向你顯現的那位。」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雅各就對他家中的人並一切與他同在的人說：「你們要除掉你們中間的外邦神，也要自潔，更換衣裳。 </a:t>
            </a:r>
          </a:p>
          <a:p>
            <a:pPr algn="l"/>
            <a:r>
              <a:rPr lang="en-US" altLang="zh-TW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3</a:t>
            </a:r>
            <a:r>
              <a:rPr lang="en-US" altLang="zh-TW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 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我們要起來，上伯特利去，在那裡我要築一座壇給神，就是在我遭難的日子應允我的禱告、在我行的路上保佑我的那位。」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27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0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更生的事奉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8300" y="1058863"/>
            <a:ext cx="9144000" cy="1655762"/>
          </a:xfrm>
        </p:spPr>
        <p:txBody>
          <a:bodyPr/>
          <a:lstStyle/>
          <a:p>
            <a:r>
              <a:rPr 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2.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爭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戰的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勝利與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失敗</a:t>
            </a:r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, - </a:t>
            </a:r>
            <a:r>
              <a:rPr lang="zh-TW" alt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約書亞記</a:t>
            </a:r>
            <a:r>
              <a:rPr lang="en-US" sz="3600" dirty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 </a:t>
            </a:r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6:1-21</a:t>
            </a:r>
          </a:p>
          <a:p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(</a:t>
            </a:r>
            <a:r>
              <a:rPr lang="zh-TW" alt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警覺的更生</a:t>
            </a:r>
            <a:r>
              <a:rPr lang="en-US" sz="3600" dirty="0" smtClean="0">
                <a:latin typeface="JetLink MediumRound" panose="02000000000000000000" pitchFamily="2" charset="-120"/>
                <a:ea typeface="JetLink MediumRound" panose="02000000000000000000" pitchFamily="2" charset="-120"/>
              </a:rPr>
              <a:t>)</a:t>
            </a:r>
            <a:endParaRPr lang="en-US" sz="3600" dirty="0">
              <a:latin typeface="JetLink MediumRound" panose="02000000000000000000" pitchFamily="2" charset="-120"/>
              <a:ea typeface="JetLink MediumRound" panose="02000000000000000000" pitchFamily="2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77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281</Words>
  <Application>Microsoft Office PowerPoint</Application>
  <PresentationFormat>Widescreen</PresentationFormat>
  <Paragraphs>101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JetLink MediumRound</vt:lpstr>
      <vt:lpstr>JetLink ThinRound</vt:lpstr>
      <vt:lpstr>Arial</vt:lpstr>
      <vt:lpstr>Calibri</vt:lpstr>
      <vt:lpstr>Calibri Light</vt:lpstr>
      <vt:lpstr>新細明體</vt:lpstr>
      <vt:lpstr>Verdana</vt:lpstr>
      <vt:lpstr>Office Theme</vt:lpstr>
      <vt:lpstr>更生的事奉</vt:lpstr>
      <vt:lpstr>更生的事奉</vt:lpstr>
      <vt:lpstr>更生的事奉</vt:lpstr>
      <vt:lpstr>更生的事奉</vt:lpstr>
      <vt:lpstr>更生的事奉</vt:lpstr>
      <vt:lpstr>更生的事奉</vt:lpstr>
      <vt:lpstr>更生的事奉</vt:lpstr>
      <vt:lpstr>更生的事奉</vt:lpstr>
      <vt:lpstr>更生的事奉</vt:lpstr>
      <vt:lpstr>更生的事奉</vt:lpstr>
      <vt:lpstr>更生的事奉</vt:lpstr>
      <vt:lpstr>更生的事奉 </vt:lpstr>
      <vt:lpstr>更生的事奉</vt:lpstr>
      <vt:lpstr>更生的事奉</vt:lpstr>
      <vt:lpstr>更生的事奉 </vt:lpstr>
      <vt:lpstr>更生的事奉 </vt:lpstr>
      <vt:lpstr>更生的事奉 </vt:lpstr>
      <vt:lpstr>更生的事奉</vt:lpstr>
      <vt:lpstr>更生的事奉 </vt:lpstr>
      <vt:lpstr>更生的事奉 </vt:lpstr>
      <vt:lpstr>更生的事奉</vt:lpstr>
      <vt:lpstr>更生的事奉</vt:lpstr>
      <vt:lpstr>更生的事奉</vt:lpstr>
      <vt:lpstr>更生的事奉</vt:lpstr>
      <vt:lpstr>更生的事奉 </vt:lpstr>
      <vt:lpstr>更生的事奉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更生的事奉</dc:title>
  <dc:creator>To-Kay Chan</dc:creator>
  <cp:lastModifiedBy>Windows User</cp:lastModifiedBy>
  <cp:revision>38</cp:revision>
  <dcterms:created xsi:type="dcterms:W3CDTF">2017-09-16T03:00:49Z</dcterms:created>
  <dcterms:modified xsi:type="dcterms:W3CDTF">2017-09-16T16:10:52Z</dcterms:modified>
</cp:coreProperties>
</file>